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257" r:id="rId4"/>
    <p:sldId id="281" r:id="rId5"/>
    <p:sldId id="259" r:id="rId6"/>
    <p:sldId id="258" r:id="rId7"/>
    <p:sldId id="260" r:id="rId8"/>
    <p:sldId id="261" r:id="rId9"/>
    <p:sldId id="262" r:id="rId10"/>
    <p:sldId id="270" r:id="rId11"/>
    <p:sldId id="265" r:id="rId12"/>
    <p:sldId id="263" r:id="rId13"/>
    <p:sldId id="264" r:id="rId14"/>
    <p:sldId id="266" r:id="rId15"/>
    <p:sldId id="268" r:id="rId16"/>
    <p:sldId id="267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4B57"/>
    <a:srgbClr val="FFBD77"/>
    <a:srgbClr val="FFBD10"/>
    <a:srgbClr val="308E8A"/>
    <a:srgbClr val="404040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A4FC7-E962-477C-B128-A41B5107C071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C580F-184B-44C0-80D7-12E51D2E1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498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C580F-184B-44C0-80D7-12E51D2E11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692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82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9B9EE8D-58E8-4E27-B495-56559B218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A1C69EB3-8FEC-45A9-9A38-80E771FC9B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4801C7D-E451-4F67-BCDF-DE389AB4F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D216158-8B32-4C08-83A9-18FFC62F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2D7424-3B1E-4CEF-BD5B-0C429E49F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24210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BDF3CE-AF6A-4AC1-B251-1A822468A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A6F2D440-957E-486C-B825-3B99FB131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71AC1F-9241-4D64-8B07-78ABD1242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7615AEA-BCEA-41F8-BB96-DEFDB53A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97E244B-9E09-45D1-A605-7115FD5AA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548C551-C0A7-4612-BBB3-DB643CF7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40005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88E3F84-28E9-4536-B002-304730588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62BB5AE-2146-45C3-906F-744271717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9250A4-4465-43C1-A7DA-A139A325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2A5576F-13A6-409A-9990-A1D30B58D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1BD899A-633D-4EE2-B070-8ACD39E4C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26190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40A6FEA-D801-455C-A887-604EBA709B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3AFBCFB-86E8-4656-B8F1-43B634AE6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9231FDC-821B-4165-AB26-EF2A25C6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1B6F4CA-DF11-4B97-A675-5B88F1D10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1121E96-55F1-45B3-B963-5FFEFCC96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60403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2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52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708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002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44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63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82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B6FCA26-5B52-44A1-AB1E-B17F85B0D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8BBE2DF-D543-4B96-9573-143B19C9C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3483BB-BB7F-41E2-A173-A5118CEE6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20C126D-7B34-46A5-BC9A-91EEBE66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1A104A6-0265-48B7-A551-7AD6A0584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5711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6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93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34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57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19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40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2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FD658D-2BAE-42E5-AFAF-973F8EAF7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B6BA737-9B72-4592-A7E9-BEA06C77F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ACBE61A-C912-4138-A310-EF2E20688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6211B4-3D21-4DFC-AB26-F0E246426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06CBDF8-2C27-40FD-A461-DE5FAA083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80512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14C56F-7255-4CAB-9EBD-22817401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17138A5-6E3E-4164-ACEE-823A62427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93B38FB-ED1C-4390-9B8B-F521C2156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7058C8B-4ADC-4D40-9B86-6B634599C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98BA888-AE8E-4F75-A745-F4F5423A5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6E831A6-92B0-48A4-881D-CCFE47BC8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22326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A3B385-D63C-416F-9374-0D3B5651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6AF3D93-F035-492D-B819-4C19519F2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4DD1EA4-6251-41DB-9D74-E2992649E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59A30F0-2AF6-4BEA-A6B9-DBE24A7B90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24D8C0D-38C0-4CFC-8B9B-C102AFFCA2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4DEEC58-9959-4C3E-91A5-46EBFDC9A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47859A8-3D8D-4E0D-94AB-BF7069E0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0529891-81DA-4113-9CB3-AFED7D95C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88361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A3B385-D63C-416F-9374-0D3B5651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6AF3D93-F035-492D-B819-4C19519F2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4DD1EA4-6251-41DB-9D74-E2992649E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F59A30F0-2AF6-4BEA-A6B9-DBE24A7B90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24D8C0D-38C0-4CFC-8B9B-C102AFFCA2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4DEEC58-9959-4C3E-91A5-46EBFDC9A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47859A8-3D8D-4E0D-94AB-BF7069E06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0529891-81DA-4113-9CB3-AFED7D95C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6005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099932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D48E1F-6AF6-49F7-8FBF-51630AFAE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06CB517-C1EA-486C-A52A-CFAF6F935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4790D71-4E30-4834-8A9C-88DA92920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93F5788E-22E8-4316-A194-ADA050C7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26417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81B34209-72AD-4601-AB95-D484C1AA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67D0B515-B89B-4A3E-9126-AAEC1B5B6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DC5C75A-1CBE-4874-8FDF-C84B234B2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55313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AD0A0C-6B27-4E9B-898D-5280990D8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10DFCDF-AD22-412A-BC5D-AFB445A38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291E122-9FBB-4C32-BDB4-A5CBA224B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51992FB-8667-4010-9AB8-DD31BDE90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B2CAC75-A5D3-437F-9555-5956EDCE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BF071C2-1675-4E16-8D66-4352DAC8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43274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85C92E3-A018-4E2A-BA5B-0AE59B4E0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D8669AA-DEF0-41AC-B014-31CC8B39D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EC2A6E-6D22-4773-883E-A5CA121C0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600C7-9CFD-4A98-BED5-65D16C3BFE63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B696AC-7A08-4720-A21C-F643C51BE7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EBD17D2-7C32-4C3B-8317-EFFAAFE24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DB5A1-6C4F-4AD0-A45C-1BC2B6627F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76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1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7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C2A85A52-1E9E-4A9D-916A-D90253F242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741" y="-195225"/>
            <a:ext cx="5486400" cy="6858000"/>
          </a:xfrm>
          <a:prstGeom prst="rect">
            <a:avLst/>
          </a:prstGeom>
          <a:effectLst>
            <a:outerShdw blurRad="355600" sx="103000" sy="103000" algn="ctr" rotWithShape="0">
              <a:prstClr val="black">
                <a:alpha val="12000"/>
              </a:prst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8BE07A-CBEA-4799-85F2-CCC2DD5D0F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681" y="976575"/>
            <a:ext cx="6397593" cy="4514400"/>
          </a:xfrm>
          <a:prstGeom prst="rect">
            <a:avLst/>
          </a:prstGeom>
        </p:spPr>
      </p:pic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EDEEAB57-0153-4758-8D9D-B9B6080C9CEA}"/>
              </a:ext>
            </a:extLst>
          </p:cNvPr>
          <p:cNvSpPr/>
          <p:nvPr/>
        </p:nvSpPr>
        <p:spPr>
          <a:xfrm rot="6889465" flipH="1">
            <a:off x="6144047" y="1215781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69850">
            <a:solidFill>
              <a:srgbClr val="00B05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D6F68040-447F-41F7-A8B9-C95D60003C03}"/>
              </a:ext>
            </a:extLst>
          </p:cNvPr>
          <p:cNvSpPr/>
          <p:nvPr/>
        </p:nvSpPr>
        <p:spPr>
          <a:xfrm rot="10315651" flipH="1">
            <a:off x="9484147" y="1544838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79375">
            <a:solidFill>
              <a:srgbClr val="E84B57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F281CB84-9C9A-47AE-B757-D66132414B71}"/>
              </a:ext>
            </a:extLst>
          </p:cNvPr>
          <p:cNvSpPr/>
          <p:nvPr/>
        </p:nvSpPr>
        <p:spPr>
          <a:xfrm rot="15129971" flipH="1">
            <a:off x="9713673" y="4714437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66675">
            <a:solidFill>
              <a:schemeClr val="accent4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309FB10-6AFF-44AC-931E-5B219B7E89EC}"/>
              </a:ext>
            </a:extLst>
          </p:cNvPr>
          <p:cNvSpPr txBox="1"/>
          <p:nvPr/>
        </p:nvSpPr>
        <p:spPr>
          <a:xfrm>
            <a:off x="6024052" y="453776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欢乐六一主题班会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99A0A6-D1AC-47A6-B8BF-1BA66C65FEA8}"/>
              </a:ext>
            </a:extLst>
          </p:cNvPr>
          <p:cNvSpPr txBox="1"/>
          <p:nvPr/>
        </p:nvSpPr>
        <p:spPr>
          <a:xfrm>
            <a:off x="6104969" y="5275307"/>
            <a:ext cx="3137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cs typeface="+mn-ea"/>
                <a:sym typeface="+mn-lt"/>
              </a:rPr>
              <a:t>20XX</a:t>
            </a:r>
            <a:r>
              <a:rPr lang="zh-CN" altLang="en-US" sz="3200" dirty="0" smtClean="0">
                <a:cs typeface="+mn-ea"/>
                <a:sym typeface="+mn-lt"/>
              </a:rPr>
              <a:t>年</a:t>
            </a:r>
            <a:r>
              <a:rPr lang="en-US" altLang="zh-CN" sz="3200" dirty="0">
                <a:cs typeface="+mn-ea"/>
                <a:sym typeface="+mn-lt"/>
              </a:rPr>
              <a:t>06</a:t>
            </a:r>
            <a:r>
              <a:rPr lang="zh-CN" altLang="en-US" sz="3200" dirty="0">
                <a:cs typeface="+mn-ea"/>
                <a:sym typeface="+mn-lt"/>
              </a:rPr>
              <a:t>月</a:t>
            </a:r>
            <a:r>
              <a:rPr lang="en-US" altLang="zh-CN" sz="3200" dirty="0">
                <a:cs typeface="+mn-ea"/>
                <a:sym typeface="+mn-lt"/>
              </a:rPr>
              <a:t>01</a:t>
            </a:r>
            <a:r>
              <a:rPr lang="zh-CN" altLang="en-US" sz="3200" dirty="0">
                <a:cs typeface="+mn-ea"/>
                <a:sym typeface="+mn-lt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327510738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3277EAD-E8BE-4FA2-80D9-7B2F2A75A845}"/>
              </a:ext>
            </a:extLst>
          </p:cNvPr>
          <p:cNvSpPr txBox="1"/>
          <p:nvPr/>
        </p:nvSpPr>
        <p:spPr>
          <a:xfrm>
            <a:off x="2221829" y="4921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E3F65124-8DE4-40ED-97E4-B46EFA678C94}"/>
              </a:ext>
            </a:extLst>
          </p:cNvPr>
          <p:cNvSpPr/>
          <p:nvPr/>
        </p:nvSpPr>
        <p:spPr>
          <a:xfrm>
            <a:off x="457200" y="3348416"/>
            <a:ext cx="11277600" cy="161168"/>
          </a:xfrm>
          <a:custGeom>
            <a:avLst/>
            <a:gdLst>
              <a:gd name="connsiteX0" fmla="*/ 0 w 11277600"/>
              <a:gd name="connsiteY0" fmla="*/ 96999 h 161168"/>
              <a:gd name="connsiteX1" fmla="*/ 545431 w 11277600"/>
              <a:gd name="connsiteY1" fmla="*/ 113041 h 161168"/>
              <a:gd name="connsiteX2" fmla="*/ 1026694 w 11277600"/>
              <a:gd name="connsiteY2" fmla="*/ 129083 h 161168"/>
              <a:gd name="connsiteX3" fmla="*/ 4251158 w 11277600"/>
              <a:gd name="connsiteY3" fmla="*/ 161168 h 161168"/>
              <a:gd name="connsiteX4" fmla="*/ 7138736 w 11277600"/>
              <a:gd name="connsiteY4" fmla="*/ 129083 h 161168"/>
              <a:gd name="connsiteX5" fmla="*/ 8261684 w 11277600"/>
              <a:gd name="connsiteY5" fmla="*/ 96999 h 161168"/>
              <a:gd name="connsiteX6" fmla="*/ 8502315 w 11277600"/>
              <a:gd name="connsiteY6" fmla="*/ 48873 h 161168"/>
              <a:gd name="connsiteX7" fmla="*/ 9336505 w 11277600"/>
              <a:gd name="connsiteY7" fmla="*/ 16789 h 161168"/>
              <a:gd name="connsiteX8" fmla="*/ 11277600 w 11277600"/>
              <a:gd name="connsiteY8" fmla="*/ 746 h 16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77600" h="161168">
                <a:moveTo>
                  <a:pt x="0" y="96999"/>
                </a:moveTo>
                <a:lnTo>
                  <a:pt x="545431" y="113041"/>
                </a:lnTo>
                <a:cubicBezTo>
                  <a:pt x="705863" y="118054"/>
                  <a:pt x="866197" y="126999"/>
                  <a:pt x="1026694" y="129083"/>
                </a:cubicBezTo>
                <a:lnTo>
                  <a:pt x="4251158" y="161168"/>
                </a:lnTo>
                <a:lnTo>
                  <a:pt x="7138736" y="129083"/>
                </a:lnTo>
                <a:cubicBezTo>
                  <a:pt x="7846997" y="119804"/>
                  <a:pt x="7744611" y="121621"/>
                  <a:pt x="8261684" y="96999"/>
                </a:cubicBezTo>
                <a:cubicBezTo>
                  <a:pt x="8376780" y="58634"/>
                  <a:pt x="8363116" y="55719"/>
                  <a:pt x="8502315" y="48873"/>
                </a:cubicBezTo>
                <a:cubicBezTo>
                  <a:pt x="8780248" y="35204"/>
                  <a:pt x="9058341" y="24445"/>
                  <a:pt x="9336505" y="16789"/>
                </a:cubicBezTo>
                <a:cubicBezTo>
                  <a:pt x="10137516" y="-5257"/>
                  <a:pt x="10457495" y="746"/>
                  <a:pt x="11277600" y="746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32EC6586-B6E0-4603-93AE-D98C57C3E824}"/>
              </a:ext>
            </a:extLst>
          </p:cNvPr>
          <p:cNvSpPr/>
          <p:nvPr/>
        </p:nvSpPr>
        <p:spPr>
          <a:xfrm>
            <a:off x="601578" y="2033711"/>
            <a:ext cx="3585164" cy="1139736"/>
          </a:xfrm>
          <a:custGeom>
            <a:avLst/>
            <a:gdLst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42098 w 2585837"/>
              <a:gd name="connsiteY25" fmla="*/ 193641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10145 w 2585837"/>
              <a:gd name="connsiteY25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10145 w 2585837"/>
              <a:gd name="connsiteY24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145 w 2585837"/>
              <a:gd name="connsiteY23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0145 w 2585837"/>
              <a:gd name="connsiteY22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614224 w 2585837"/>
              <a:gd name="connsiteY20" fmla="*/ 113430 h 1446121"/>
              <a:gd name="connsiteX21" fmla="*/ 10145 w 2585837"/>
              <a:gd name="connsiteY21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0145 w 2585837"/>
              <a:gd name="connsiteY20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0145 w 2585837"/>
              <a:gd name="connsiteY19" fmla="*/ 112247 h 1446121"/>
              <a:gd name="connsiteX0" fmla="*/ 26056 w 2585837"/>
              <a:gd name="connsiteY0" fmla="*/ 162357 h 1479006"/>
              <a:gd name="connsiteX1" fmla="*/ 699824 w 2585837"/>
              <a:gd name="connsiteY1" fmla="*/ 1028631 h 1479006"/>
              <a:gd name="connsiteX2" fmla="*/ 747950 w 2585837"/>
              <a:gd name="connsiteY2" fmla="*/ 1044673 h 1479006"/>
              <a:gd name="connsiteX3" fmla="*/ 715866 w 2585837"/>
              <a:gd name="connsiteY3" fmla="*/ 1140926 h 1479006"/>
              <a:gd name="connsiteX4" fmla="*/ 651698 w 2585837"/>
              <a:gd name="connsiteY4" fmla="*/ 1237178 h 1479006"/>
              <a:gd name="connsiteX5" fmla="*/ 635656 w 2585837"/>
              <a:gd name="connsiteY5" fmla="*/ 1285305 h 1479006"/>
              <a:gd name="connsiteX6" fmla="*/ 523361 w 2585837"/>
              <a:gd name="connsiteY6" fmla="*/ 1429683 h 1479006"/>
              <a:gd name="connsiteX7" fmla="*/ 507319 w 2585837"/>
              <a:gd name="connsiteY7" fmla="*/ 1477810 h 1479006"/>
              <a:gd name="connsiteX8" fmla="*/ 587529 w 2585837"/>
              <a:gd name="connsiteY8" fmla="*/ 1445726 h 1479006"/>
              <a:gd name="connsiteX9" fmla="*/ 683782 w 2585837"/>
              <a:gd name="connsiteY9" fmla="*/ 1381557 h 1479006"/>
              <a:gd name="connsiteX10" fmla="*/ 731908 w 2585837"/>
              <a:gd name="connsiteY10" fmla="*/ 1349473 h 1479006"/>
              <a:gd name="connsiteX11" fmla="*/ 796077 w 2585837"/>
              <a:gd name="connsiteY11" fmla="*/ 1333431 h 1479006"/>
              <a:gd name="connsiteX12" fmla="*/ 940456 w 2585837"/>
              <a:gd name="connsiteY12" fmla="*/ 1253220 h 1479006"/>
              <a:gd name="connsiteX13" fmla="*/ 1036708 w 2585837"/>
              <a:gd name="connsiteY13" fmla="*/ 1189052 h 1479006"/>
              <a:gd name="connsiteX14" fmla="*/ 2175698 w 2585837"/>
              <a:gd name="connsiteY14" fmla="*/ 1140926 h 1479006"/>
              <a:gd name="connsiteX15" fmla="*/ 2576750 w 2585837"/>
              <a:gd name="connsiteY15" fmla="*/ 1124883 h 1479006"/>
              <a:gd name="connsiteX16" fmla="*/ 2544666 w 2585837"/>
              <a:gd name="connsiteY16" fmla="*/ 1028631 h 1479006"/>
              <a:gd name="connsiteX17" fmla="*/ 2159656 w 2585837"/>
              <a:gd name="connsiteY17" fmla="*/ 50062 h 1479006"/>
              <a:gd name="connsiteX18" fmla="*/ 10145 w 2585837"/>
              <a:gd name="connsiteY18" fmla="*/ 145132 h 1479006"/>
              <a:gd name="connsiteX0" fmla="*/ 26056 w 2680698"/>
              <a:gd name="connsiteY0" fmla="*/ 162357 h 1479006"/>
              <a:gd name="connsiteX1" fmla="*/ 699824 w 2680698"/>
              <a:gd name="connsiteY1" fmla="*/ 1028631 h 1479006"/>
              <a:gd name="connsiteX2" fmla="*/ 747950 w 2680698"/>
              <a:gd name="connsiteY2" fmla="*/ 1044673 h 1479006"/>
              <a:gd name="connsiteX3" fmla="*/ 715866 w 2680698"/>
              <a:gd name="connsiteY3" fmla="*/ 1140926 h 1479006"/>
              <a:gd name="connsiteX4" fmla="*/ 651698 w 2680698"/>
              <a:gd name="connsiteY4" fmla="*/ 1237178 h 1479006"/>
              <a:gd name="connsiteX5" fmla="*/ 635656 w 2680698"/>
              <a:gd name="connsiteY5" fmla="*/ 1285305 h 1479006"/>
              <a:gd name="connsiteX6" fmla="*/ 523361 w 2680698"/>
              <a:gd name="connsiteY6" fmla="*/ 1429683 h 1479006"/>
              <a:gd name="connsiteX7" fmla="*/ 507319 w 2680698"/>
              <a:gd name="connsiteY7" fmla="*/ 1477810 h 1479006"/>
              <a:gd name="connsiteX8" fmla="*/ 587529 w 2680698"/>
              <a:gd name="connsiteY8" fmla="*/ 1445726 h 1479006"/>
              <a:gd name="connsiteX9" fmla="*/ 683782 w 2680698"/>
              <a:gd name="connsiteY9" fmla="*/ 1381557 h 1479006"/>
              <a:gd name="connsiteX10" fmla="*/ 731908 w 2680698"/>
              <a:gd name="connsiteY10" fmla="*/ 1349473 h 1479006"/>
              <a:gd name="connsiteX11" fmla="*/ 796077 w 2680698"/>
              <a:gd name="connsiteY11" fmla="*/ 1333431 h 1479006"/>
              <a:gd name="connsiteX12" fmla="*/ 940456 w 2680698"/>
              <a:gd name="connsiteY12" fmla="*/ 1253220 h 1479006"/>
              <a:gd name="connsiteX13" fmla="*/ 1036708 w 2680698"/>
              <a:gd name="connsiteY13" fmla="*/ 1189052 h 1479006"/>
              <a:gd name="connsiteX14" fmla="*/ 2576750 w 2680698"/>
              <a:gd name="connsiteY14" fmla="*/ 1124883 h 1479006"/>
              <a:gd name="connsiteX15" fmla="*/ 2544666 w 2680698"/>
              <a:gd name="connsiteY15" fmla="*/ 1028631 h 1479006"/>
              <a:gd name="connsiteX16" fmla="*/ 2159656 w 2680698"/>
              <a:gd name="connsiteY16" fmla="*/ 50062 h 1479006"/>
              <a:gd name="connsiteX17" fmla="*/ 10145 w 2680698"/>
              <a:gd name="connsiteY17" fmla="*/ 145132 h 1479006"/>
              <a:gd name="connsiteX0" fmla="*/ 26056 w 2624077"/>
              <a:gd name="connsiteY0" fmla="*/ 162357 h 1479006"/>
              <a:gd name="connsiteX1" fmla="*/ 699824 w 2624077"/>
              <a:gd name="connsiteY1" fmla="*/ 1028631 h 1479006"/>
              <a:gd name="connsiteX2" fmla="*/ 747950 w 2624077"/>
              <a:gd name="connsiteY2" fmla="*/ 1044673 h 1479006"/>
              <a:gd name="connsiteX3" fmla="*/ 715866 w 2624077"/>
              <a:gd name="connsiteY3" fmla="*/ 1140926 h 1479006"/>
              <a:gd name="connsiteX4" fmla="*/ 651698 w 2624077"/>
              <a:gd name="connsiteY4" fmla="*/ 1237178 h 1479006"/>
              <a:gd name="connsiteX5" fmla="*/ 635656 w 2624077"/>
              <a:gd name="connsiteY5" fmla="*/ 1285305 h 1479006"/>
              <a:gd name="connsiteX6" fmla="*/ 523361 w 2624077"/>
              <a:gd name="connsiteY6" fmla="*/ 1429683 h 1479006"/>
              <a:gd name="connsiteX7" fmla="*/ 507319 w 2624077"/>
              <a:gd name="connsiteY7" fmla="*/ 1477810 h 1479006"/>
              <a:gd name="connsiteX8" fmla="*/ 587529 w 2624077"/>
              <a:gd name="connsiteY8" fmla="*/ 1445726 h 1479006"/>
              <a:gd name="connsiteX9" fmla="*/ 683782 w 2624077"/>
              <a:gd name="connsiteY9" fmla="*/ 1381557 h 1479006"/>
              <a:gd name="connsiteX10" fmla="*/ 731908 w 2624077"/>
              <a:gd name="connsiteY10" fmla="*/ 1349473 h 1479006"/>
              <a:gd name="connsiteX11" fmla="*/ 796077 w 2624077"/>
              <a:gd name="connsiteY11" fmla="*/ 1333431 h 1479006"/>
              <a:gd name="connsiteX12" fmla="*/ 940456 w 2624077"/>
              <a:gd name="connsiteY12" fmla="*/ 1253220 h 1479006"/>
              <a:gd name="connsiteX13" fmla="*/ 1036708 w 2624077"/>
              <a:gd name="connsiteY13" fmla="*/ 1189052 h 1479006"/>
              <a:gd name="connsiteX14" fmla="*/ 2544666 w 2624077"/>
              <a:gd name="connsiteY14" fmla="*/ 1028631 h 1479006"/>
              <a:gd name="connsiteX15" fmla="*/ 2159656 w 2624077"/>
              <a:gd name="connsiteY15" fmla="*/ 50062 h 1479006"/>
              <a:gd name="connsiteX16" fmla="*/ 10145 w 2624077"/>
              <a:gd name="connsiteY16" fmla="*/ 145132 h 1479006"/>
              <a:gd name="connsiteX0" fmla="*/ 26056 w 2571642"/>
              <a:gd name="connsiteY0" fmla="*/ 162357 h 1479006"/>
              <a:gd name="connsiteX1" fmla="*/ 699824 w 2571642"/>
              <a:gd name="connsiteY1" fmla="*/ 1028631 h 1479006"/>
              <a:gd name="connsiteX2" fmla="*/ 747950 w 2571642"/>
              <a:gd name="connsiteY2" fmla="*/ 1044673 h 1479006"/>
              <a:gd name="connsiteX3" fmla="*/ 715866 w 2571642"/>
              <a:gd name="connsiteY3" fmla="*/ 1140926 h 1479006"/>
              <a:gd name="connsiteX4" fmla="*/ 651698 w 2571642"/>
              <a:gd name="connsiteY4" fmla="*/ 1237178 h 1479006"/>
              <a:gd name="connsiteX5" fmla="*/ 635656 w 2571642"/>
              <a:gd name="connsiteY5" fmla="*/ 1285305 h 1479006"/>
              <a:gd name="connsiteX6" fmla="*/ 523361 w 2571642"/>
              <a:gd name="connsiteY6" fmla="*/ 1429683 h 1479006"/>
              <a:gd name="connsiteX7" fmla="*/ 507319 w 2571642"/>
              <a:gd name="connsiteY7" fmla="*/ 1477810 h 1479006"/>
              <a:gd name="connsiteX8" fmla="*/ 587529 w 2571642"/>
              <a:gd name="connsiteY8" fmla="*/ 1445726 h 1479006"/>
              <a:gd name="connsiteX9" fmla="*/ 683782 w 2571642"/>
              <a:gd name="connsiteY9" fmla="*/ 1381557 h 1479006"/>
              <a:gd name="connsiteX10" fmla="*/ 731908 w 2571642"/>
              <a:gd name="connsiteY10" fmla="*/ 1349473 h 1479006"/>
              <a:gd name="connsiteX11" fmla="*/ 796077 w 2571642"/>
              <a:gd name="connsiteY11" fmla="*/ 1333431 h 1479006"/>
              <a:gd name="connsiteX12" fmla="*/ 940456 w 2571642"/>
              <a:gd name="connsiteY12" fmla="*/ 1253220 h 1479006"/>
              <a:gd name="connsiteX13" fmla="*/ 1036708 w 2571642"/>
              <a:gd name="connsiteY13" fmla="*/ 1189052 h 1479006"/>
              <a:gd name="connsiteX14" fmla="*/ 2544666 w 2571642"/>
              <a:gd name="connsiteY14" fmla="*/ 1028631 h 1479006"/>
              <a:gd name="connsiteX15" fmla="*/ 2159656 w 2571642"/>
              <a:gd name="connsiteY15" fmla="*/ 50062 h 1479006"/>
              <a:gd name="connsiteX16" fmla="*/ 10145 w 2571642"/>
              <a:gd name="connsiteY16" fmla="*/ 145132 h 1479006"/>
              <a:gd name="connsiteX0" fmla="*/ 26056 w 2702620"/>
              <a:gd name="connsiteY0" fmla="*/ 147170 h 1463819"/>
              <a:gd name="connsiteX1" fmla="*/ 699824 w 2702620"/>
              <a:gd name="connsiteY1" fmla="*/ 1013444 h 1463819"/>
              <a:gd name="connsiteX2" fmla="*/ 747950 w 2702620"/>
              <a:gd name="connsiteY2" fmla="*/ 1029486 h 1463819"/>
              <a:gd name="connsiteX3" fmla="*/ 715866 w 2702620"/>
              <a:gd name="connsiteY3" fmla="*/ 1125739 h 1463819"/>
              <a:gd name="connsiteX4" fmla="*/ 651698 w 2702620"/>
              <a:gd name="connsiteY4" fmla="*/ 1221991 h 1463819"/>
              <a:gd name="connsiteX5" fmla="*/ 635656 w 2702620"/>
              <a:gd name="connsiteY5" fmla="*/ 1270118 h 1463819"/>
              <a:gd name="connsiteX6" fmla="*/ 523361 w 2702620"/>
              <a:gd name="connsiteY6" fmla="*/ 1414496 h 1463819"/>
              <a:gd name="connsiteX7" fmla="*/ 507319 w 2702620"/>
              <a:gd name="connsiteY7" fmla="*/ 1462623 h 1463819"/>
              <a:gd name="connsiteX8" fmla="*/ 587529 w 2702620"/>
              <a:gd name="connsiteY8" fmla="*/ 1430539 h 1463819"/>
              <a:gd name="connsiteX9" fmla="*/ 683782 w 2702620"/>
              <a:gd name="connsiteY9" fmla="*/ 1366370 h 1463819"/>
              <a:gd name="connsiteX10" fmla="*/ 731908 w 2702620"/>
              <a:gd name="connsiteY10" fmla="*/ 1334286 h 1463819"/>
              <a:gd name="connsiteX11" fmla="*/ 796077 w 2702620"/>
              <a:gd name="connsiteY11" fmla="*/ 1318244 h 1463819"/>
              <a:gd name="connsiteX12" fmla="*/ 940456 w 2702620"/>
              <a:gd name="connsiteY12" fmla="*/ 1238033 h 1463819"/>
              <a:gd name="connsiteX13" fmla="*/ 1036708 w 2702620"/>
              <a:gd name="connsiteY13" fmla="*/ 1173865 h 1463819"/>
              <a:gd name="connsiteX14" fmla="*/ 2544666 w 2702620"/>
              <a:gd name="connsiteY14" fmla="*/ 1013444 h 1463819"/>
              <a:gd name="connsiteX15" fmla="*/ 2370550 w 2702620"/>
              <a:gd name="connsiteY15" fmla="*/ 52963 h 1463819"/>
              <a:gd name="connsiteX16" fmla="*/ 10145 w 2702620"/>
              <a:gd name="connsiteY16" fmla="*/ 129945 h 1463819"/>
              <a:gd name="connsiteX0" fmla="*/ 26056 w 2697803"/>
              <a:gd name="connsiteY0" fmla="*/ 204843 h 1521492"/>
              <a:gd name="connsiteX1" fmla="*/ 699824 w 2697803"/>
              <a:gd name="connsiteY1" fmla="*/ 1071117 h 1521492"/>
              <a:gd name="connsiteX2" fmla="*/ 747950 w 2697803"/>
              <a:gd name="connsiteY2" fmla="*/ 1087159 h 1521492"/>
              <a:gd name="connsiteX3" fmla="*/ 715866 w 2697803"/>
              <a:gd name="connsiteY3" fmla="*/ 1183412 h 1521492"/>
              <a:gd name="connsiteX4" fmla="*/ 651698 w 2697803"/>
              <a:gd name="connsiteY4" fmla="*/ 1279664 h 1521492"/>
              <a:gd name="connsiteX5" fmla="*/ 635656 w 2697803"/>
              <a:gd name="connsiteY5" fmla="*/ 1327791 h 1521492"/>
              <a:gd name="connsiteX6" fmla="*/ 523361 w 2697803"/>
              <a:gd name="connsiteY6" fmla="*/ 1472169 h 1521492"/>
              <a:gd name="connsiteX7" fmla="*/ 507319 w 2697803"/>
              <a:gd name="connsiteY7" fmla="*/ 1520296 h 1521492"/>
              <a:gd name="connsiteX8" fmla="*/ 587529 w 2697803"/>
              <a:gd name="connsiteY8" fmla="*/ 1488212 h 1521492"/>
              <a:gd name="connsiteX9" fmla="*/ 683782 w 2697803"/>
              <a:gd name="connsiteY9" fmla="*/ 1424043 h 1521492"/>
              <a:gd name="connsiteX10" fmla="*/ 731908 w 2697803"/>
              <a:gd name="connsiteY10" fmla="*/ 1391959 h 1521492"/>
              <a:gd name="connsiteX11" fmla="*/ 796077 w 2697803"/>
              <a:gd name="connsiteY11" fmla="*/ 1375917 h 1521492"/>
              <a:gd name="connsiteX12" fmla="*/ 940456 w 2697803"/>
              <a:gd name="connsiteY12" fmla="*/ 1295706 h 1521492"/>
              <a:gd name="connsiteX13" fmla="*/ 1036708 w 2697803"/>
              <a:gd name="connsiteY13" fmla="*/ 1231538 h 1521492"/>
              <a:gd name="connsiteX14" fmla="*/ 2544666 w 2697803"/>
              <a:gd name="connsiteY14" fmla="*/ 1071117 h 1521492"/>
              <a:gd name="connsiteX15" fmla="*/ 2370550 w 2697803"/>
              <a:gd name="connsiteY15" fmla="*/ 110636 h 1521492"/>
              <a:gd name="connsiteX16" fmla="*/ 99615 w 2697803"/>
              <a:gd name="connsiteY16" fmla="*/ 33874 h 1521492"/>
              <a:gd name="connsiteX0" fmla="*/ 0 w 2620621"/>
              <a:gd name="connsiteY0" fmla="*/ 14924 h 1521492"/>
              <a:gd name="connsiteX1" fmla="*/ 622642 w 2620621"/>
              <a:gd name="connsiteY1" fmla="*/ 1071117 h 1521492"/>
              <a:gd name="connsiteX2" fmla="*/ 670768 w 2620621"/>
              <a:gd name="connsiteY2" fmla="*/ 1087159 h 1521492"/>
              <a:gd name="connsiteX3" fmla="*/ 638684 w 2620621"/>
              <a:gd name="connsiteY3" fmla="*/ 1183412 h 1521492"/>
              <a:gd name="connsiteX4" fmla="*/ 574516 w 2620621"/>
              <a:gd name="connsiteY4" fmla="*/ 1279664 h 1521492"/>
              <a:gd name="connsiteX5" fmla="*/ 558474 w 2620621"/>
              <a:gd name="connsiteY5" fmla="*/ 1327791 h 1521492"/>
              <a:gd name="connsiteX6" fmla="*/ 446179 w 2620621"/>
              <a:gd name="connsiteY6" fmla="*/ 1472169 h 1521492"/>
              <a:gd name="connsiteX7" fmla="*/ 430137 w 2620621"/>
              <a:gd name="connsiteY7" fmla="*/ 1520296 h 1521492"/>
              <a:gd name="connsiteX8" fmla="*/ 510347 w 2620621"/>
              <a:gd name="connsiteY8" fmla="*/ 1488212 h 1521492"/>
              <a:gd name="connsiteX9" fmla="*/ 606600 w 2620621"/>
              <a:gd name="connsiteY9" fmla="*/ 1424043 h 1521492"/>
              <a:gd name="connsiteX10" fmla="*/ 654726 w 2620621"/>
              <a:gd name="connsiteY10" fmla="*/ 1391959 h 1521492"/>
              <a:gd name="connsiteX11" fmla="*/ 718895 w 2620621"/>
              <a:gd name="connsiteY11" fmla="*/ 1375917 h 1521492"/>
              <a:gd name="connsiteX12" fmla="*/ 863274 w 2620621"/>
              <a:gd name="connsiteY12" fmla="*/ 1295706 h 1521492"/>
              <a:gd name="connsiteX13" fmla="*/ 959526 w 2620621"/>
              <a:gd name="connsiteY13" fmla="*/ 1231538 h 1521492"/>
              <a:gd name="connsiteX14" fmla="*/ 2467484 w 2620621"/>
              <a:gd name="connsiteY14" fmla="*/ 1071117 h 1521492"/>
              <a:gd name="connsiteX15" fmla="*/ 2293368 w 2620621"/>
              <a:gd name="connsiteY15" fmla="*/ 110636 h 1521492"/>
              <a:gd name="connsiteX16" fmla="*/ 22433 w 2620621"/>
              <a:gd name="connsiteY16" fmla="*/ 33874 h 1521492"/>
              <a:gd name="connsiteX0" fmla="*/ 30793 w 2651414"/>
              <a:gd name="connsiteY0" fmla="*/ 14924 h 1521492"/>
              <a:gd name="connsiteX1" fmla="*/ 653435 w 2651414"/>
              <a:gd name="connsiteY1" fmla="*/ 1071117 h 1521492"/>
              <a:gd name="connsiteX2" fmla="*/ 701561 w 2651414"/>
              <a:gd name="connsiteY2" fmla="*/ 1087159 h 1521492"/>
              <a:gd name="connsiteX3" fmla="*/ 669477 w 2651414"/>
              <a:gd name="connsiteY3" fmla="*/ 1183412 h 1521492"/>
              <a:gd name="connsiteX4" fmla="*/ 605309 w 2651414"/>
              <a:gd name="connsiteY4" fmla="*/ 1279664 h 1521492"/>
              <a:gd name="connsiteX5" fmla="*/ 589267 w 2651414"/>
              <a:gd name="connsiteY5" fmla="*/ 1327791 h 1521492"/>
              <a:gd name="connsiteX6" fmla="*/ 476972 w 2651414"/>
              <a:gd name="connsiteY6" fmla="*/ 1472169 h 1521492"/>
              <a:gd name="connsiteX7" fmla="*/ 460930 w 2651414"/>
              <a:gd name="connsiteY7" fmla="*/ 1520296 h 1521492"/>
              <a:gd name="connsiteX8" fmla="*/ 541140 w 2651414"/>
              <a:gd name="connsiteY8" fmla="*/ 1488212 h 1521492"/>
              <a:gd name="connsiteX9" fmla="*/ 637393 w 2651414"/>
              <a:gd name="connsiteY9" fmla="*/ 1424043 h 1521492"/>
              <a:gd name="connsiteX10" fmla="*/ 685519 w 2651414"/>
              <a:gd name="connsiteY10" fmla="*/ 1391959 h 1521492"/>
              <a:gd name="connsiteX11" fmla="*/ 749688 w 2651414"/>
              <a:gd name="connsiteY11" fmla="*/ 1375917 h 1521492"/>
              <a:gd name="connsiteX12" fmla="*/ 894067 w 2651414"/>
              <a:gd name="connsiteY12" fmla="*/ 1295706 h 1521492"/>
              <a:gd name="connsiteX13" fmla="*/ 990319 w 2651414"/>
              <a:gd name="connsiteY13" fmla="*/ 1231538 h 1521492"/>
              <a:gd name="connsiteX14" fmla="*/ 2498277 w 2651414"/>
              <a:gd name="connsiteY14" fmla="*/ 1071117 h 1521492"/>
              <a:gd name="connsiteX15" fmla="*/ 2324161 w 2651414"/>
              <a:gd name="connsiteY15" fmla="*/ 110636 h 1521492"/>
              <a:gd name="connsiteX16" fmla="*/ 53226 w 2651414"/>
              <a:gd name="connsiteY16" fmla="*/ 33874 h 1521492"/>
              <a:gd name="connsiteX0" fmla="*/ 92152 w 2712773"/>
              <a:gd name="connsiteY0" fmla="*/ 14924 h 1521492"/>
              <a:gd name="connsiteX1" fmla="*/ 714794 w 2712773"/>
              <a:gd name="connsiteY1" fmla="*/ 1071117 h 1521492"/>
              <a:gd name="connsiteX2" fmla="*/ 762920 w 2712773"/>
              <a:gd name="connsiteY2" fmla="*/ 1087159 h 1521492"/>
              <a:gd name="connsiteX3" fmla="*/ 730836 w 2712773"/>
              <a:gd name="connsiteY3" fmla="*/ 1183412 h 1521492"/>
              <a:gd name="connsiteX4" fmla="*/ 666668 w 2712773"/>
              <a:gd name="connsiteY4" fmla="*/ 1279664 h 1521492"/>
              <a:gd name="connsiteX5" fmla="*/ 650626 w 2712773"/>
              <a:gd name="connsiteY5" fmla="*/ 1327791 h 1521492"/>
              <a:gd name="connsiteX6" fmla="*/ 538331 w 2712773"/>
              <a:gd name="connsiteY6" fmla="*/ 1472169 h 1521492"/>
              <a:gd name="connsiteX7" fmla="*/ 522289 w 2712773"/>
              <a:gd name="connsiteY7" fmla="*/ 1520296 h 1521492"/>
              <a:gd name="connsiteX8" fmla="*/ 602499 w 2712773"/>
              <a:gd name="connsiteY8" fmla="*/ 1488212 h 1521492"/>
              <a:gd name="connsiteX9" fmla="*/ 698752 w 2712773"/>
              <a:gd name="connsiteY9" fmla="*/ 1424043 h 1521492"/>
              <a:gd name="connsiteX10" fmla="*/ 746878 w 2712773"/>
              <a:gd name="connsiteY10" fmla="*/ 1391959 h 1521492"/>
              <a:gd name="connsiteX11" fmla="*/ 811047 w 2712773"/>
              <a:gd name="connsiteY11" fmla="*/ 1375917 h 1521492"/>
              <a:gd name="connsiteX12" fmla="*/ 955426 w 2712773"/>
              <a:gd name="connsiteY12" fmla="*/ 1295706 h 1521492"/>
              <a:gd name="connsiteX13" fmla="*/ 1051678 w 2712773"/>
              <a:gd name="connsiteY13" fmla="*/ 1231538 h 1521492"/>
              <a:gd name="connsiteX14" fmla="*/ 2559636 w 2712773"/>
              <a:gd name="connsiteY14" fmla="*/ 1071117 h 1521492"/>
              <a:gd name="connsiteX15" fmla="*/ 2385520 w 2712773"/>
              <a:gd name="connsiteY15" fmla="*/ 110636 h 1521492"/>
              <a:gd name="connsiteX16" fmla="*/ 114585 w 2712773"/>
              <a:gd name="connsiteY16" fmla="*/ 33874 h 1521492"/>
              <a:gd name="connsiteX0" fmla="*/ 92152 w 2714482"/>
              <a:gd name="connsiteY0" fmla="*/ 25663 h 1532231"/>
              <a:gd name="connsiteX1" fmla="*/ 714794 w 2714482"/>
              <a:gd name="connsiteY1" fmla="*/ 1081856 h 1532231"/>
              <a:gd name="connsiteX2" fmla="*/ 762920 w 2714482"/>
              <a:gd name="connsiteY2" fmla="*/ 1097898 h 1532231"/>
              <a:gd name="connsiteX3" fmla="*/ 730836 w 2714482"/>
              <a:gd name="connsiteY3" fmla="*/ 1194151 h 1532231"/>
              <a:gd name="connsiteX4" fmla="*/ 666668 w 2714482"/>
              <a:gd name="connsiteY4" fmla="*/ 1290403 h 1532231"/>
              <a:gd name="connsiteX5" fmla="*/ 650626 w 2714482"/>
              <a:gd name="connsiteY5" fmla="*/ 1338530 h 1532231"/>
              <a:gd name="connsiteX6" fmla="*/ 538331 w 2714482"/>
              <a:gd name="connsiteY6" fmla="*/ 1482908 h 1532231"/>
              <a:gd name="connsiteX7" fmla="*/ 522289 w 2714482"/>
              <a:gd name="connsiteY7" fmla="*/ 1531035 h 1532231"/>
              <a:gd name="connsiteX8" fmla="*/ 602499 w 2714482"/>
              <a:gd name="connsiteY8" fmla="*/ 1498951 h 1532231"/>
              <a:gd name="connsiteX9" fmla="*/ 698752 w 2714482"/>
              <a:gd name="connsiteY9" fmla="*/ 1434782 h 1532231"/>
              <a:gd name="connsiteX10" fmla="*/ 746878 w 2714482"/>
              <a:gd name="connsiteY10" fmla="*/ 1402698 h 1532231"/>
              <a:gd name="connsiteX11" fmla="*/ 811047 w 2714482"/>
              <a:gd name="connsiteY11" fmla="*/ 1386656 h 1532231"/>
              <a:gd name="connsiteX12" fmla="*/ 955426 w 2714482"/>
              <a:gd name="connsiteY12" fmla="*/ 1306445 h 1532231"/>
              <a:gd name="connsiteX13" fmla="*/ 1051678 w 2714482"/>
              <a:gd name="connsiteY13" fmla="*/ 1242277 h 1532231"/>
              <a:gd name="connsiteX14" fmla="*/ 2559636 w 2714482"/>
              <a:gd name="connsiteY14" fmla="*/ 1081856 h 1532231"/>
              <a:gd name="connsiteX15" fmla="*/ 2385520 w 2714482"/>
              <a:gd name="connsiteY15" fmla="*/ 121375 h 1532231"/>
              <a:gd name="connsiteX16" fmla="*/ 82632 w 2714482"/>
              <a:gd name="connsiteY16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650232 w 2714088"/>
              <a:gd name="connsiteY4" fmla="*/ 1338530 h 1532231"/>
              <a:gd name="connsiteX5" fmla="*/ 537937 w 2714088"/>
              <a:gd name="connsiteY5" fmla="*/ 1482908 h 1532231"/>
              <a:gd name="connsiteX6" fmla="*/ 521895 w 2714088"/>
              <a:gd name="connsiteY6" fmla="*/ 1531035 h 1532231"/>
              <a:gd name="connsiteX7" fmla="*/ 602105 w 2714088"/>
              <a:gd name="connsiteY7" fmla="*/ 1498951 h 1532231"/>
              <a:gd name="connsiteX8" fmla="*/ 698358 w 2714088"/>
              <a:gd name="connsiteY8" fmla="*/ 1434782 h 1532231"/>
              <a:gd name="connsiteX9" fmla="*/ 746484 w 2714088"/>
              <a:gd name="connsiteY9" fmla="*/ 1402698 h 1532231"/>
              <a:gd name="connsiteX10" fmla="*/ 810653 w 2714088"/>
              <a:gd name="connsiteY10" fmla="*/ 1386656 h 1532231"/>
              <a:gd name="connsiteX11" fmla="*/ 955032 w 2714088"/>
              <a:gd name="connsiteY11" fmla="*/ 1306445 h 1532231"/>
              <a:gd name="connsiteX12" fmla="*/ 1051284 w 2714088"/>
              <a:gd name="connsiteY12" fmla="*/ 1242277 h 1532231"/>
              <a:gd name="connsiteX13" fmla="*/ 2559242 w 2714088"/>
              <a:gd name="connsiteY13" fmla="*/ 1081856 h 1532231"/>
              <a:gd name="connsiteX14" fmla="*/ 2385126 w 2714088"/>
              <a:gd name="connsiteY14" fmla="*/ 121375 h 1532231"/>
              <a:gd name="connsiteX15" fmla="*/ 82238 w 2714088"/>
              <a:gd name="connsiteY15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810653 w 2714088"/>
              <a:gd name="connsiteY9" fmla="*/ 1386656 h 1532231"/>
              <a:gd name="connsiteX10" fmla="*/ 955032 w 2714088"/>
              <a:gd name="connsiteY10" fmla="*/ 1306445 h 1532231"/>
              <a:gd name="connsiteX11" fmla="*/ 1051284 w 2714088"/>
              <a:gd name="connsiteY11" fmla="*/ 1242277 h 1532231"/>
              <a:gd name="connsiteX12" fmla="*/ 2559242 w 2714088"/>
              <a:gd name="connsiteY12" fmla="*/ 1081856 h 1532231"/>
              <a:gd name="connsiteX13" fmla="*/ 2385126 w 2714088"/>
              <a:gd name="connsiteY13" fmla="*/ 121375 h 1532231"/>
              <a:gd name="connsiteX14" fmla="*/ 82238 w 2714088"/>
              <a:gd name="connsiteY14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955032 w 2714088"/>
              <a:gd name="connsiteY9" fmla="*/ 1306445 h 1532231"/>
              <a:gd name="connsiteX10" fmla="*/ 1051284 w 2714088"/>
              <a:gd name="connsiteY10" fmla="*/ 1242277 h 1532231"/>
              <a:gd name="connsiteX11" fmla="*/ 2559242 w 2714088"/>
              <a:gd name="connsiteY11" fmla="*/ 1081856 h 1532231"/>
              <a:gd name="connsiteX12" fmla="*/ 2385126 w 2714088"/>
              <a:gd name="connsiteY12" fmla="*/ 121375 h 1532231"/>
              <a:gd name="connsiteX13" fmla="*/ 82238 w 2714088"/>
              <a:gd name="connsiteY13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955032 w 2714088"/>
              <a:gd name="connsiteY8" fmla="*/ 1306445 h 1532231"/>
              <a:gd name="connsiteX9" fmla="*/ 1051284 w 2714088"/>
              <a:gd name="connsiteY9" fmla="*/ 1242277 h 1532231"/>
              <a:gd name="connsiteX10" fmla="*/ 2559242 w 2714088"/>
              <a:gd name="connsiteY10" fmla="*/ 1081856 h 1532231"/>
              <a:gd name="connsiteX11" fmla="*/ 2385126 w 2714088"/>
              <a:gd name="connsiteY11" fmla="*/ 121375 h 1532231"/>
              <a:gd name="connsiteX12" fmla="*/ 82238 w 2714088"/>
              <a:gd name="connsiteY12" fmla="*/ 26526 h 1532231"/>
              <a:gd name="connsiteX0" fmla="*/ 91758 w 2714088"/>
              <a:gd name="connsiteY0" fmla="*/ 25663 h 1534278"/>
              <a:gd name="connsiteX1" fmla="*/ 714400 w 2714088"/>
              <a:gd name="connsiteY1" fmla="*/ 1081856 h 1534278"/>
              <a:gd name="connsiteX2" fmla="*/ 730442 w 2714088"/>
              <a:gd name="connsiteY2" fmla="*/ 1194151 h 1534278"/>
              <a:gd name="connsiteX3" fmla="*/ 666274 w 2714088"/>
              <a:gd name="connsiteY3" fmla="*/ 1290403 h 1534278"/>
              <a:gd name="connsiteX4" fmla="*/ 537937 w 2714088"/>
              <a:gd name="connsiteY4" fmla="*/ 1482908 h 1534278"/>
              <a:gd name="connsiteX5" fmla="*/ 521895 w 2714088"/>
              <a:gd name="connsiteY5" fmla="*/ 1531035 h 1534278"/>
              <a:gd name="connsiteX6" fmla="*/ 602105 w 2714088"/>
              <a:gd name="connsiteY6" fmla="*/ 1498951 h 1534278"/>
              <a:gd name="connsiteX7" fmla="*/ 955032 w 2714088"/>
              <a:gd name="connsiteY7" fmla="*/ 1306445 h 1534278"/>
              <a:gd name="connsiteX8" fmla="*/ 1051284 w 2714088"/>
              <a:gd name="connsiteY8" fmla="*/ 1242277 h 1534278"/>
              <a:gd name="connsiteX9" fmla="*/ 2559242 w 2714088"/>
              <a:gd name="connsiteY9" fmla="*/ 1081856 h 1534278"/>
              <a:gd name="connsiteX10" fmla="*/ 2385126 w 2714088"/>
              <a:gd name="connsiteY10" fmla="*/ 121375 h 1534278"/>
              <a:gd name="connsiteX11" fmla="*/ 82238 w 2714088"/>
              <a:gd name="connsiteY11" fmla="*/ 26526 h 1534278"/>
              <a:gd name="connsiteX0" fmla="*/ 91758 w 2714088"/>
              <a:gd name="connsiteY0" fmla="*/ 25663 h 1538889"/>
              <a:gd name="connsiteX1" fmla="*/ 714400 w 2714088"/>
              <a:gd name="connsiteY1" fmla="*/ 1081856 h 1538889"/>
              <a:gd name="connsiteX2" fmla="*/ 730442 w 2714088"/>
              <a:gd name="connsiteY2" fmla="*/ 1194151 h 1538889"/>
              <a:gd name="connsiteX3" fmla="*/ 666274 w 2714088"/>
              <a:gd name="connsiteY3" fmla="*/ 1290403 h 1538889"/>
              <a:gd name="connsiteX4" fmla="*/ 537937 w 2714088"/>
              <a:gd name="connsiteY4" fmla="*/ 1482908 h 1538889"/>
              <a:gd name="connsiteX5" fmla="*/ 521895 w 2714088"/>
              <a:gd name="connsiteY5" fmla="*/ 1531035 h 1538889"/>
              <a:gd name="connsiteX6" fmla="*/ 955032 w 2714088"/>
              <a:gd name="connsiteY6" fmla="*/ 1306445 h 1538889"/>
              <a:gd name="connsiteX7" fmla="*/ 1051284 w 2714088"/>
              <a:gd name="connsiteY7" fmla="*/ 1242277 h 1538889"/>
              <a:gd name="connsiteX8" fmla="*/ 2559242 w 2714088"/>
              <a:gd name="connsiteY8" fmla="*/ 1081856 h 1538889"/>
              <a:gd name="connsiteX9" fmla="*/ 2385126 w 2714088"/>
              <a:gd name="connsiteY9" fmla="*/ 121375 h 1538889"/>
              <a:gd name="connsiteX10" fmla="*/ 82238 w 2714088"/>
              <a:gd name="connsiteY10" fmla="*/ 26526 h 1538889"/>
              <a:gd name="connsiteX0" fmla="*/ 91758 w 2714088"/>
              <a:gd name="connsiteY0" fmla="*/ 25663 h 1543005"/>
              <a:gd name="connsiteX1" fmla="*/ 714400 w 2714088"/>
              <a:gd name="connsiteY1" fmla="*/ 1081856 h 1543005"/>
              <a:gd name="connsiteX2" fmla="*/ 730442 w 2714088"/>
              <a:gd name="connsiteY2" fmla="*/ 1194151 h 1543005"/>
              <a:gd name="connsiteX3" fmla="*/ 666274 w 2714088"/>
              <a:gd name="connsiteY3" fmla="*/ 1290403 h 1543005"/>
              <a:gd name="connsiteX4" fmla="*/ 537937 w 2714088"/>
              <a:gd name="connsiteY4" fmla="*/ 1482908 h 1543005"/>
              <a:gd name="connsiteX5" fmla="*/ 521895 w 2714088"/>
              <a:gd name="connsiteY5" fmla="*/ 1531035 h 1543005"/>
              <a:gd name="connsiteX6" fmla="*/ 1051284 w 2714088"/>
              <a:gd name="connsiteY6" fmla="*/ 1242277 h 1543005"/>
              <a:gd name="connsiteX7" fmla="*/ 2559242 w 2714088"/>
              <a:gd name="connsiteY7" fmla="*/ 1081856 h 1543005"/>
              <a:gd name="connsiteX8" fmla="*/ 2385126 w 2714088"/>
              <a:gd name="connsiteY8" fmla="*/ 121375 h 1543005"/>
              <a:gd name="connsiteX9" fmla="*/ 82238 w 2714088"/>
              <a:gd name="connsiteY9" fmla="*/ 26526 h 1543005"/>
              <a:gd name="connsiteX0" fmla="*/ 91758 w 2714088"/>
              <a:gd name="connsiteY0" fmla="*/ 25663 h 1482908"/>
              <a:gd name="connsiteX1" fmla="*/ 714400 w 2714088"/>
              <a:gd name="connsiteY1" fmla="*/ 1081856 h 1482908"/>
              <a:gd name="connsiteX2" fmla="*/ 730442 w 2714088"/>
              <a:gd name="connsiteY2" fmla="*/ 1194151 h 1482908"/>
              <a:gd name="connsiteX3" fmla="*/ 666274 w 2714088"/>
              <a:gd name="connsiteY3" fmla="*/ 1290403 h 1482908"/>
              <a:gd name="connsiteX4" fmla="*/ 537937 w 2714088"/>
              <a:gd name="connsiteY4" fmla="*/ 1482908 h 1482908"/>
              <a:gd name="connsiteX5" fmla="*/ 1051284 w 2714088"/>
              <a:gd name="connsiteY5" fmla="*/ 1242277 h 1482908"/>
              <a:gd name="connsiteX6" fmla="*/ 2559242 w 2714088"/>
              <a:gd name="connsiteY6" fmla="*/ 1081856 h 1482908"/>
              <a:gd name="connsiteX7" fmla="*/ 2385126 w 2714088"/>
              <a:gd name="connsiteY7" fmla="*/ 121375 h 1482908"/>
              <a:gd name="connsiteX8" fmla="*/ 82238 w 2714088"/>
              <a:gd name="connsiteY8" fmla="*/ 26526 h 1482908"/>
              <a:gd name="connsiteX0" fmla="*/ 90977 w 2713307"/>
              <a:gd name="connsiteY0" fmla="*/ 25663 h 1482908"/>
              <a:gd name="connsiteX1" fmla="*/ 713619 w 2713307"/>
              <a:gd name="connsiteY1" fmla="*/ 1081856 h 1482908"/>
              <a:gd name="connsiteX2" fmla="*/ 665493 w 2713307"/>
              <a:gd name="connsiteY2" fmla="*/ 1290403 h 1482908"/>
              <a:gd name="connsiteX3" fmla="*/ 537156 w 2713307"/>
              <a:gd name="connsiteY3" fmla="*/ 1482908 h 1482908"/>
              <a:gd name="connsiteX4" fmla="*/ 1050503 w 2713307"/>
              <a:gd name="connsiteY4" fmla="*/ 1242277 h 1482908"/>
              <a:gd name="connsiteX5" fmla="*/ 2558461 w 2713307"/>
              <a:gd name="connsiteY5" fmla="*/ 1081856 h 1482908"/>
              <a:gd name="connsiteX6" fmla="*/ 2384345 w 2713307"/>
              <a:gd name="connsiteY6" fmla="*/ 121375 h 1482908"/>
              <a:gd name="connsiteX7" fmla="*/ 81457 w 2713307"/>
              <a:gd name="connsiteY7" fmla="*/ 26526 h 1482908"/>
              <a:gd name="connsiteX0" fmla="*/ 89450 w 2711780"/>
              <a:gd name="connsiteY0" fmla="*/ 25663 h 1485346"/>
              <a:gd name="connsiteX1" fmla="*/ 712092 w 2711780"/>
              <a:gd name="connsiteY1" fmla="*/ 1081856 h 1485346"/>
              <a:gd name="connsiteX2" fmla="*/ 535629 w 2711780"/>
              <a:gd name="connsiteY2" fmla="*/ 1482908 h 1485346"/>
              <a:gd name="connsiteX3" fmla="*/ 1048976 w 2711780"/>
              <a:gd name="connsiteY3" fmla="*/ 1242277 h 1485346"/>
              <a:gd name="connsiteX4" fmla="*/ 2556934 w 2711780"/>
              <a:gd name="connsiteY4" fmla="*/ 1081856 h 1485346"/>
              <a:gd name="connsiteX5" fmla="*/ 2382818 w 2711780"/>
              <a:gd name="connsiteY5" fmla="*/ 121375 h 1485346"/>
              <a:gd name="connsiteX6" fmla="*/ 79930 w 2711780"/>
              <a:gd name="connsiteY6" fmla="*/ 26526 h 1485346"/>
              <a:gd name="connsiteX0" fmla="*/ 92420 w 2714750"/>
              <a:gd name="connsiteY0" fmla="*/ 25663 h 1485346"/>
              <a:gd name="connsiteX1" fmla="*/ 676718 w 2714750"/>
              <a:gd name="connsiteY1" fmla="*/ 1090900 h 1485346"/>
              <a:gd name="connsiteX2" fmla="*/ 538599 w 2714750"/>
              <a:gd name="connsiteY2" fmla="*/ 1482908 h 1485346"/>
              <a:gd name="connsiteX3" fmla="*/ 1051946 w 2714750"/>
              <a:gd name="connsiteY3" fmla="*/ 1242277 h 1485346"/>
              <a:gd name="connsiteX4" fmla="*/ 2559904 w 2714750"/>
              <a:gd name="connsiteY4" fmla="*/ 1081856 h 1485346"/>
              <a:gd name="connsiteX5" fmla="*/ 2385788 w 2714750"/>
              <a:gd name="connsiteY5" fmla="*/ 121375 h 1485346"/>
              <a:gd name="connsiteX6" fmla="*/ 82900 w 2714750"/>
              <a:gd name="connsiteY6" fmla="*/ 26526 h 1485346"/>
              <a:gd name="connsiteX0" fmla="*/ 92420 w 2711007"/>
              <a:gd name="connsiteY0" fmla="*/ 25663 h 1485346"/>
              <a:gd name="connsiteX1" fmla="*/ 676718 w 2711007"/>
              <a:gd name="connsiteY1" fmla="*/ 1090900 h 1485346"/>
              <a:gd name="connsiteX2" fmla="*/ 538599 w 2711007"/>
              <a:gd name="connsiteY2" fmla="*/ 1482908 h 1485346"/>
              <a:gd name="connsiteX3" fmla="*/ 1051946 w 2711007"/>
              <a:gd name="connsiteY3" fmla="*/ 1242277 h 1485346"/>
              <a:gd name="connsiteX4" fmla="*/ 2559904 w 2711007"/>
              <a:gd name="connsiteY4" fmla="*/ 1081856 h 1485346"/>
              <a:gd name="connsiteX5" fmla="*/ 2385788 w 2711007"/>
              <a:gd name="connsiteY5" fmla="*/ 121375 h 1485346"/>
              <a:gd name="connsiteX6" fmla="*/ 153198 w 2711007"/>
              <a:gd name="connsiteY6" fmla="*/ 26526 h 148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1007" h="1485346">
                <a:moveTo>
                  <a:pt x="92420" y="25663"/>
                </a:moveTo>
                <a:cubicBezTo>
                  <a:pt x="-283141" y="1392121"/>
                  <a:pt x="602355" y="848026"/>
                  <a:pt x="676718" y="1090900"/>
                </a:cubicBezTo>
                <a:cubicBezTo>
                  <a:pt x="751081" y="1333774"/>
                  <a:pt x="482452" y="1456171"/>
                  <a:pt x="538599" y="1482908"/>
                </a:cubicBezTo>
                <a:cubicBezTo>
                  <a:pt x="594746" y="1509645"/>
                  <a:pt x="715062" y="1309119"/>
                  <a:pt x="1051946" y="1242277"/>
                </a:cubicBezTo>
                <a:cubicBezTo>
                  <a:pt x="1388830" y="1175435"/>
                  <a:pt x="2337597" y="1268673"/>
                  <a:pt x="2559904" y="1081856"/>
                </a:cubicBezTo>
                <a:cubicBezTo>
                  <a:pt x="2782211" y="895039"/>
                  <a:pt x="2786906" y="297263"/>
                  <a:pt x="2385788" y="121375"/>
                </a:cubicBezTo>
                <a:cubicBezTo>
                  <a:pt x="1984670" y="-54513"/>
                  <a:pt x="601013" y="6720"/>
                  <a:pt x="153198" y="26526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C248DE92-490E-4E27-A3A0-7385D13AEB35}"/>
              </a:ext>
            </a:extLst>
          </p:cNvPr>
          <p:cNvSpPr/>
          <p:nvPr/>
        </p:nvSpPr>
        <p:spPr>
          <a:xfrm>
            <a:off x="1082841" y="3348416"/>
            <a:ext cx="208547" cy="20854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F9EA99C7-1328-4ECE-A814-CEAE1228E23E}"/>
              </a:ext>
            </a:extLst>
          </p:cNvPr>
          <p:cNvSpPr/>
          <p:nvPr/>
        </p:nvSpPr>
        <p:spPr>
          <a:xfrm>
            <a:off x="1082841" y="2097879"/>
            <a:ext cx="2605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34961BCC-CC8B-4B00-AC0B-8926296F0302}"/>
              </a:ext>
            </a:extLst>
          </p:cNvPr>
          <p:cNvSpPr/>
          <p:nvPr/>
        </p:nvSpPr>
        <p:spPr>
          <a:xfrm>
            <a:off x="4443663" y="2161301"/>
            <a:ext cx="3585164" cy="1139736"/>
          </a:xfrm>
          <a:custGeom>
            <a:avLst/>
            <a:gdLst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42098 w 2585837"/>
              <a:gd name="connsiteY25" fmla="*/ 193641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10145 w 2585837"/>
              <a:gd name="connsiteY25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10145 w 2585837"/>
              <a:gd name="connsiteY24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145 w 2585837"/>
              <a:gd name="connsiteY23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0145 w 2585837"/>
              <a:gd name="connsiteY22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614224 w 2585837"/>
              <a:gd name="connsiteY20" fmla="*/ 113430 h 1446121"/>
              <a:gd name="connsiteX21" fmla="*/ 10145 w 2585837"/>
              <a:gd name="connsiteY21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0145 w 2585837"/>
              <a:gd name="connsiteY20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0145 w 2585837"/>
              <a:gd name="connsiteY19" fmla="*/ 112247 h 1446121"/>
              <a:gd name="connsiteX0" fmla="*/ 26056 w 2585837"/>
              <a:gd name="connsiteY0" fmla="*/ 162357 h 1479006"/>
              <a:gd name="connsiteX1" fmla="*/ 699824 w 2585837"/>
              <a:gd name="connsiteY1" fmla="*/ 1028631 h 1479006"/>
              <a:gd name="connsiteX2" fmla="*/ 747950 w 2585837"/>
              <a:gd name="connsiteY2" fmla="*/ 1044673 h 1479006"/>
              <a:gd name="connsiteX3" fmla="*/ 715866 w 2585837"/>
              <a:gd name="connsiteY3" fmla="*/ 1140926 h 1479006"/>
              <a:gd name="connsiteX4" fmla="*/ 651698 w 2585837"/>
              <a:gd name="connsiteY4" fmla="*/ 1237178 h 1479006"/>
              <a:gd name="connsiteX5" fmla="*/ 635656 w 2585837"/>
              <a:gd name="connsiteY5" fmla="*/ 1285305 h 1479006"/>
              <a:gd name="connsiteX6" fmla="*/ 523361 w 2585837"/>
              <a:gd name="connsiteY6" fmla="*/ 1429683 h 1479006"/>
              <a:gd name="connsiteX7" fmla="*/ 507319 w 2585837"/>
              <a:gd name="connsiteY7" fmla="*/ 1477810 h 1479006"/>
              <a:gd name="connsiteX8" fmla="*/ 587529 w 2585837"/>
              <a:gd name="connsiteY8" fmla="*/ 1445726 h 1479006"/>
              <a:gd name="connsiteX9" fmla="*/ 683782 w 2585837"/>
              <a:gd name="connsiteY9" fmla="*/ 1381557 h 1479006"/>
              <a:gd name="connsiteX10" fmla="*/ 731908 w 2585837"/>
              <a:gd name="connsiteY10" fmla="*/ 1349473 h 1479006"/>
              <a:gd name="connsiteX11" fmla="*/ 796077 w 2585837"/>
              <a:gd name="connsiteY11" fmla="*/ 1333431 h 1479006"/>
              <a:gd name="connsiteX12" fmla="*/ 940456 w 2585837"/>
              <a:gd name="connsiteY12" fmla="*/ 1253220 h 1479006"/>
              <a:gd name="connsiteX13" fmla="*/ 1036708 w 2585837"/>
              <a:gd name="connsiteY13" fmla="*/ 1189052 h 1479006"/>
              <a:gd name="connsiteX14" fmla="*/ 2175698 w 2585837"/>
              <a:gd name="connsiteY14" fmla="*/ 1140926 h 1479006"/>
              <a:gd name="connsiteX15" fmla="*/ 2576750 w 2585837"/>
              <a:gd name="connsiteY15" fmla="*/ 1124883 h 1479006"/>
              <a:gd name="connsiteX16" fmla="*/ 2544666 w 2585837"/>
              <a:gd name="connsiteY16" fmla="*/ 1028631 h 1479006"/>
              <a:gd name="connsiteX17" fmla="*/ 2159656 w 2585837"/>
              <a:gd name="connsiteY17" fmla="*/ 50062 h 1479006"/>
              <a:gd name="connsiteX18" fmla="*/ 10145 w 2585837"/>
              <a:gd name="connsiteY18" fmla="*/ 145132 h 1479006"/>
              <a:gd name="connsiteX0" fmla="*/ 26056 w 2680698"/>
              <a:gd name="connsiteY0" fmla="*/ 162357 h 1479006"/>
              <a:gd name="connsiteX1" fmla="*/ 699824 w 2680698"/>
              <a:gd name="connsiteY1" fmla="*/ 1028631 h 1479006"/>
              <a:gd name="connsiteX2" fmla="*/ 747950 w 2680698"/>
              <a:gd name="connsiteY2" fmla="*/ 1044673 h 1479006"/>
              <a:gd name="connsiteX3" fmla="*/ 715866 w 2680698"/>
              <a:gd name="connsiteY3" fmla="*/ 1140926 h 1479006"/>
              <a:gd name="connsiteX4" fmla="*/ 651698 w 2680698"/>
              <a:gd name="connsiteY4" fmla="*/ 1237178 h 1479006"/>
              <a:gd name="connsiteX5" fmla="*/ 635656 w 2680698"/>
              <a:gd name="connsiteY5" fmla="*/ 1285305 h 1479006"/>
              <a:gd name="connsiteX6" fmla="*/ 523361 w 2680698"/>
              <a:gd name="connsiteY6" fmla="*/ 1429683 h 1479006"/>
              <a:gd name="connsiteX7" fmla="*/ 507319 w 2680698"/>
              <a:gd name="connsiteY7" fmla="*/ 1477810 h 1479006"/>
              <a:gd name="connsiteX8" fmla="*/ 587529 w 2680698"/>
              <a:gd name="connsiteY8" fmla="*/ 1445726 h 1479006"/>
              <a:gd name="connsiteX9" fmla="*/ 683782 w 2680698"/>
              <a:gd name="connsiteY9" fmla="*/ 1381557 h 1479006"/>
              <a:gd name="connsiteX10" fmla="*/ 731908 w 2680698"/>
              <a:gd name="connsiteY10" fmla="*/ 1349473 h 1479006"/>
              <a:gd name="connsiteX11" fmla="*/ 796077 w 2680698"/>
              <a:gd name="connsiteY11" fmla="*/ 1333431 h 1479006"/>
              <a:gd name="connsiteX12" fmla="*/ 940456 w 2680698"/>
              <a:gd name="connsiteY12" fmla="*/ 1253220 h 1479006"/>
              <a:gd name="connsiteX13" fmla="*/ 1036708 w 2680698"/>
              <a:gd name="connsiteY13" fmla="*/ 1189052 h 1479006"/>
              <a:gd name="connsiteX14" fmla="*/ 2576750 w 2680698"/>
              <a:gd name="connsiteY14" fmla="*/ 1124883 h 1479006"/>
              <a:gd name="connsiteX15" fmla="*/ 2544666 w 2680698"/>
              <a:gd name="connsiteY15" fmla="*/ 1028631 h 1479006"/>
              <a:gd name="connsiteX16" fmla="*/ 2159656 w 2680698"/>
              <a:gd name="connsiteY16" fmla="*/ 50062 h 1479006"/>
              <a:gd name="connsiteX17" fmla="*/ 10145 w 2680698"/>
              <a:gd name="connsiteY17" fmla="*/ 145132 h 1479006"/>
              <a:gd name="connsiteX0" fmla="*/ 26056 w 2624077"/>
              <a:gd name="connsiteY0" fmla="*/ 162357 h 1479006"/>
              <a:gd name="connsiteX1" fmla="*/ 699824 w 2624077"/>
              <a:gd name="connsiteY1" fmla="*/ 1028631 h 1479006"/>
              <a:gd name="connsiteX2" fmla="*/ 747950 w 2624077"/>
              <a:gd name="connsiteY2" fmla="*/ 1044673 h 1479006"/>
              <a:gd name="connsiteX3" fmla="*/ 715866 w 2624077"/>
              <a:gd name="connsiteY3" fmla="*/ 1140926 h 1479006"/>
              <a:gd name="connsiteX4" fmla="*/ 651698 w 2624077"/>
              <a:gd name="connsiteY4" fmla="*/ 1237178 h 1479006"/>
              <a:gd name="connsiteX5" fmla="*/ 635656 w 2624077"/>
              <a:gd name="connsiteY5" fmla="*/ 1285305 h 1479006"/>
              <a:gd name="connsiteX6" fmla="*/ 523361 w 2624077"/>
              <a:gd name="connsiteY6" fmla="*/ 1429683 h 1479006"/>
              <a:gd name="connsiteX7" fmla="*/ 507319 w 2624077"/>
              <a:gd name="connsiteY7" fmla="*/ 1477810 h 1479006"/>
              <a:gd name="connsiteX8" fmla="*/ 587529 w 2624077"/>
              <a:gd name="connsiteY8" fmla="*/ 1445726 h 1479006"/>
              <a:gd name="connsiteX9" fmla="*/ 683782 w 2624077"/>
              <a:gd name="connsiteY9" fmla="*/ 1381557 h 1479006"/>
              <a:gd name="connsiteX10" fmla="*/ 731908 w 2624077"/>
              <a:gd name="connsiteY10" fmla="*/ 1349473 h 1479006"/>
              <a:gd name="connsiteX11" fmla="*/ 796077 w 2624077"/>
              <a:gd name="connsiteY11" fmla="*/ 1333431 h 1479006"/>
              <a:gd name="connsiteX12" fmla="*/ 940456 w 2624077"/>
              <a:gd name="connsiteY12" fmla="*/ 1253220 h 1479006"/>
              <a:gd name="connsiteX13" fmla="*/ 1036708 w 2624077"/>
              <a:gd name="connsiteY13" fmla="*/ 1189052 h 1479006"/>
              <a:gd name="connsiteX14" fmla="*/ 2544666 w 2624077"/>
              <a:gd name="connsiteY14" fmla="*/ 1028631 h 1479006"/>
              <a:gd name="connsiteX15" fmla="*/ 2159656 w 2624077"/>
              <a:gd name="connsiteY15" fmla="*/ 50062 h 1479006"/>
              <a:gd name="connsiteX16" fmla="*/ 10145 w 2624077"/>
              <a:gd name="connsiteY16" fmla="*/ 145132 h 1479006"/>
              <a:gd name="connsiteX0" fmla="*/ 26056 w 2571642"/>
              <a:gd name="connsiteY0" fmla="*/ 162357 h 1479006"/>
              <a:gd name="connsiteX1" fmla="*/ 699824 w 2571642"/>
              <a:gd name="connsiteY1" fmla="*/ 1028631 h 1479006"/>
              <a:gd name="connsiteX2" fmla="*/ 747950 w 2571642"/>
              <a:gd name="connsiteY2" fmla="*/ 1044673 h 1479006"/>
              <a:gd name="connsiteX3" fmla="*/ 715866 w 2571642"/>
              <a:gd name="connsiteY3" fmla="*/ 1140926 h 1479006"/>
              <a:gd name="connsiteX4" fmla="*/ 651698 w 2571642"/>
              <a:gd name="connsiteY4" fmla="*/ 1237178 h 1479006"/>
              <a:gd name="connsiteX5" fmla="*/ 635656 w 2571642"/>
              <a:gd name="connsiteY5" fmla="*/ 1285305 h 1479006"/>
              <a:gd name="connsiteX6" fmla="*/ 523361 w 2571642"/>
              <a:gd name="connsiteY6" fmla="*/ 1429683 h 1479006"/>
              <a:gd name="connsiteX7" fmla="*/ 507319 w 2571642"/>
              <a:gd name="connsiteY7" fmla="*/ 1477810 h 1479006"/>
              <a:gd name="connsiteX8" fmla="*/ 587529 w 2571642"/>
              <a:gd name="connsiteY8" fmla="*/ 1445726 h 1479006"/>
              <a:gd name="connsiteX9" fmla="*/ 683782 w 2571642"/>
              <a:gd name="connsiteY9" fmla="*/ 1381557 h 1479006"/>
              <a:gd name="connsiteX10" fmla="*/ 731908 w 2571642"/>
              <a:gd name="connsiteY10" fmla="*/ 1349473 h 1479006"/>
              <a:gd name="connsiteX11" fmla="*/ 796077 w 2571642"/>
              <a:gd name="connsiteY11" fmla="*/ 1333431 h 1479006"/>
              <a:gd name="connsiteX12" fmla="*/ 940456 w 2571642"/>
              <a:gd name="connsiteY12" fmla="*/ 1253220 h 1479006"/>
              <a:gd name="connsiteX13" fmla="*/ 1036708 w 2571642"/>
              <a:gd name="connsiteY13" fmla="*/ 1189052 h 1479006"/>
              <a:gd name="connsiteX14" fmla="*/ 2544666 w 2571642"/>
              <a:gd name="connsiteY14" fmla="*/ 1028631 h 1479006"/>
              <a:gd name="connsiteX15" fmla="*/ 2159656 w 2571642"/>
              <a:gd name="connsiteY15" fmla="*/ 50062 h 1479006"/>
              <a:gd name="connsiteX16" fmla="*/ 10145 w 2571642"/>
              <a:gd name="connsiteY16" fmla="*/ 145132 h 1479006"/>
              <a:gd name="connsiteX0" fmla="*/ 26056 w 2702620"/>
              <a:gd name="connsiteY0" fmla="*/ 147170 h 1463819"/>
              <a:gd name="connsiteX1" fmla="*/ 699824 w 2702620"/>
              <a:gd name="connsiteY1" fmla="*/ 1013444 h 1463819"/>
              <a:gd name="connsiteX2" fmla="*/ 747950 w 2702620"/>
              <a:gd name="connsiteY2" fmla="*/ 1029486 h 1463819"/>
              <a:gd name="connsiteX3" fmla="*/ 715866 w 2702620"/>
              <a:gd name="connsiteY3" fmla="*/ 1125739 h 1463819"/>
              <a:gd name="connsiteX4" fmla="*/ 651698 w 2702620"/>
              <a:gd name="connsiteY4" fmla="*/ 1221991 h 1463819"/>
              <a:gd name="connsiteX5" fmla="*/ 635656 w 2702620"/>
              <a:gd name="connsiteY5" fmla="*/ 1270118 h 1463819"/>
              <a:gd name="connsiteX6" fmla="*/ 523361 w 2702620"/>
              <a:gd name="connsiteY6" fmla="*/ 1414496 h 1463819"/>
              <a:gd name="connsiteX7" fmla="*/ 507319 w 2702620"/>
              <a:gd name="connsiteY7" fmla="*/ 1462623 h 1463819"/>
              <a:gd name="connsiteX8" fmla="*/ 587529 w 2702620"/>
              <a:gd name="connsiteY8" fmla="*/ 1430539 h 1463819"/>
              <a:gd name="connsiteX9" fmla="*/ 683782 w 2702620"/>
              <a:gd name="connsiteY9" fmla="*/ 1366370 h 1463819"/>
              <a:gd name="connsiteX10" fmla="*/ 731908 w 2702620"/>
              <a:gd name="connsiteY10" fmla="*/ 1334286 h 1463819"/>
              <a:gd name="connsiteX11" fmla="*/ 796077 w 2702620"/>
              <a:gd name="connsiteY11" fmla="*/ 1318244 h 1463819"/>
              <a:gd name="connsiteX12" fmla="*/ 940456 w 2702620"/>
              <a:gd name="connsiteY12" fmla="*/ 1238033 h 1463819"/>
              <a:gd name="connsiteX13" fmla="*/ 1036708 w 2702620"/>
              <a:gd name="connsiteY13" fmla="*/ 1173865 h 1463819"/>
              <a:gd name="connsiteX14" fmla="*/ 2544666 w 2702620"/>
              <a:gd name="connsiteY14" fmla="*/ 1013444 h 1463819"/>
              <a:gd name="connsiteX15" fmla="*/ 2370550 w 2702620"/>
              <a:gd name="connsiteY15" fmla="*/ 52963 h 1463819"/>
              <a:gd name="connsiteX16" fmla="*/ 10145 w 2702620"/>
              <a:gd name="connsiteY16" fmla="*/ 129945 h 1463819"/>
              <a:gd name="connsiteX0" fmla="*/ 26056 w 2697803"/>
              <a:gd name="connsiteY0" fmla="*/ 204843 h 1521492"/>
              <a:gd name="connsiteX1" fmla="*/ 699824 w 2697803"/>
              <a:gd name="connsiteY1" fmla="*/ 1071117 h 1521492"/>
              <a:gd name="connsiteX2" fmla="*/ 747950 w 2697803"/>
              <a:gd name="connsiteY2" fmla="*/ 1087159 h 1521492"/>
              <a:gd name="connsiteX3" fmla="*/ 715866 w 2697803"/>
              <a:gd name="connsiteY3" fmla="*/ 1183412 h 1521492"/>
              <a:gd name="connsiteX4" fmla="*/ 651698 w 2697803"/>
              <a:gd name="connsiteY4" fmla="*/ 1279664 h 1521492"/>
              <a:gd name="connsiteX5" fmla="*/ 635656 w 2697803"/>
              <a:gd name="connsiteY5" fmla="*/ 1327791 h 1521492"/>
              <a:gd name="connsiteX6" fmla="*/ 523361 w 2697803"/>
              <a:gd name="connsiteY6" fmla="*/ 1472169 h 1521492"/>
              <a:gd name="connsiteX7" fmla="*/ 507319 w 2697803"/>
              <a:gd name="connsiteY7" fmla="*/ 1520296 h 1521492"/>
              <a:gd name="connsiteX8" fmla="*/ 587529 w 2697803"/>
              <a:gd name="connsiteY8" fmla="*/ 1488212 h 1521492"/>
              <a:gd name="connsiteX9" fmla="*/ 683782 w 2697803"/>
              <a:gd name="connsiteY9" fmla="*/ 1424043 h 1521492"/>
              <a:gd name="connsiteX10" fmla="*/ 731908 w 2697803"/>
              <a:gd name="connsiteY10" fmla="*/ 1391959 h 1521492"/>
              <a:gd name="connsiteX11" fmla="*/ 796077 w 2697803"/>
              <a:gd name="connsiteY11" fmla="*/ 1375917 h 1521492"/>
              <a:gd name="connsiteX12" fmla="*/ 940456 w 2697803"/>
              <a:gd name="connsiteY12" fmla="*/ 1295706 h 1521492"/>
              <a:gd name="connsiteX13" fmla="*/ 1036708 w 2697803"/>
              <a:gd name="connsiteY13" fmla="*/ 1231538 h 1521492"/>
              <a:gd name="connsiteX14" fmla="*/ 2544666 w 2697803"/>
              <a:gd name="connsiteY14" fmla="*/ 1071117 h 1521492"/>
              <a:gd name="connsiteX15" fmla="*/ 2370550 w 2697803"/>
              <a:gd name="connsiteY15" fmla="*/ 110636 h 1521492"/>
              <a:gd name="connsiteX16" fmla="*/ 99615 w 2697803"/>
              <a:gd name="connsiteY16" fmla="*/ 33874 h 1521492"/>
              <a:gd name="connsiteX0" fmla="*/ 0 w 2620621"/>
              <a:gd name="connsiteY0" fmla="*/ 14924 h 1521492"/>
              <a:gd name="connsiteX1" fmla="*/ 622642 w 2620621"/>
              <a:gd name="connsiteY1" fmla="*/ 1071117 h 1521492"/>
              <a:gd name="connsiteX2" fmla="*/ 670768 w 2620621"/>
              <a:gd name="connsiteY2" fmla="*/ 1087159 h 1521492"/>
              <a:gd name="connsiteX3" fmla="*/ 638684 w 2620621"/>
              <a:gd name="connsiteY3" fmla="*/ 1183412 h 1521492"/>
              <a:gd name="connsiteX4" fmla="*/ 574516 w 2620621"/>
              <a:gd name="connsiteY4" fmla="*/ 1279664 h 1521492"/>
              <a:gd name="connsiteX5" fmla="*/ 558474 w 2620621"/>
              <a:gd name="connsiteY5" fmla="*/ 1327791 h 1521492"/>
              <a:gd name="connsiteX6" fmla="*/ 446179 w 2620621"/>
              <a:gd name="connsiteY6" fmla="*/ 1472169 h 1521492"/>
              <a:gd name="connsiteX7" fmla="*/ 430137 w 2620621"/>
              <a:gd name="connsiteY7" fmla="*/ 1520296 h 1521492"/>
              <a:gd name="connsiteX8" fmla="*/ 510347 w 2620621"/>
              <a:gd name="connsiteY8" fmla="*/ 1488212 h 1521492"/>
              <a:gd name="connsiteX9" fmla="*/ 606600 w 2620621"/>
              <a:gd name="connsiteY9" fmla="*/ 1424043 h 1521492"/>
              <a:gd name="connsiteX10" fmla="*/ 654726 w 2620621"/>
              <a:gd name="connsiteY10" fmla="*/ 1391959 h 1521492"/>
              <a:gd name="connsiteX11" fmla="*/ 718895 w 2620621"/>
              <a:gd name="connsiteY11" fmla="*/ 1375917 h 1521492"/>
              <a:gd name="connsiteX12" fmla="*/ 863274 w 2620621"/>
              <a:gd name="connsiteY12" fmla="*/ 1295706 h 1521492"/>
              <a:gd name="connsiteX13" fmla="*/ 959526 w 2620621"/>
              <a:gd name="connsiteY13" fmla="*/ 1231538 h 1521492"/>
              <a:gd name="connsiteX14" fmla="*/ 2467484 w 2620621"/>
              <a:gd name="connsiteY14" fmla="*/ 1071117 h 1521492"/>
              <a:gd name="connsiteX15" fmla="*/ 2293368 w 2620621"/>
              <a:gd name="connsiteY15" fmla="*/ 110636 h 1521492"/>
              <a:gd name="connsiteX16" fmla="*/ 22433 w 2620621"/>
              <a:gd name="connsiteY16" fmla="*/ 33874 h 1521492"/>
              <a:gd name="connsiteX0" fmla="*/ 30793 w 2651414"/>
              <a:gd name="connsiteY0" fmla="*/ 14924 h 1521492"/>
              <a:gd name="connsiteX1" fmla="*/ 653435 w 2651414"/>
              <a:gd name="connsiteY1" fmla="*/ 1071117 h 1521492"/>
              <a:gd name="connsiteX2" fmla="*/ 701561 w 2651414"/>
              <a:gd name="connsiteY2" fmla="*/ 1087159 h 1521492"/>
              <a:gd name="connsiteX3" fmla="*/ 669477 w 2651414"/>
              <a:gd name="connsiteY3" fmla="*/ 1183412 h 1521492"/>
              <a:gd name="connsiteX4" fmla="*/ 605309 w 2651414"/>
              <a:gd name="connsiteY4" fmla="*/ 1279664 h 1521492"/>
              <a:gd name="connsiteX5" fmla="*/ 589267 w 2651414"/>
              <a:gd name="connsiteY5" fmla="*/ 1327791 h 1521492"/>
              <a:gd name="connsiteX6" fmla="*/ 476972 w 2651414"/>
              <a:gd name="connsiteY6" fmla="*/ 1472169 h 1521492"/>
              <a:gd name="connsiteX7" fmla="*/ 460930 w 2651414"/>
              <a:gd name="connsiteY7" fmla="*/ 1520296 h 1521492"/>
              <a:gd name="connsiteX8" fmla="*/ 541140 w 2651414"/>
              <a:gd name="connsiteY8" fmla="*/ 1488212 h 1521492"/>
              <a:gd name="connsiteX9" fmla="*/ 637393 w 2651414"/>
              <a:gd name="connsiteY9" fmla="*/ 1424043 h 1521492"/>
              <a:gd name="connsiteX10" fmla="*/ 685519 w 2651414"/>
              <a:gd name="connsiteY10" fmla="*/ 1391959 h 1521492"/>
              <a:gd name="connsiteX11" fmla="*/ 749688 w 2651414"/>
              <a:gd name="connsiteY11" fmla="*/ 1375917 h 1521492"/>
              <a:gd name="connsiteX12" fmla="*/ 894067 w 2651414"/>
              <a:gd name="connsiteY12" fmla="*/ 1295706 h 1521492"/>
              <a:gd name="connsiteX13" fmla="*/ 990319 w 2651414"/>
              <a:gd name="connsiteY13" fmla="*/ 1231538 h 1521492"/>
              <a:gd name="connsiteX14" fmla="*/ 2498277 w 2651414"/>
              <a:gd name="connsiteY14" fmla="*/ 1071117 h 1521492"/>
              <a:gd name="connsiteX15" fmla="*/ 2324161 w 2651414"/>
              <a:gd name="connsiteY15" fmla="*/ 110636 h 1521492"/>
              <a:gd name="connsiteX16" fmla="*/ 53226 w 2651414"/>
              <a:gd name="connsiteY16" fmla="*/ 33874 h 1521492"/>
              <a:gd name="connsiteX0" fmla="*/ 92152 w 2712773"/>
              <a:gd name="connsiteY0" fmla="*/ 14924 h 1521492"/>
              <a:gd name="connsiteX1" fmla="*/ 714794 w 2712773"/>
              <a:gd name="connsiteY1" fmla="*/ 1071117 h 1521492"/>
              <a:gd name="connsiteX2" fmla="*/ 762920 w 2712773"/>
              <a:gd name="connsiteY2" fmla="*/ 1087159 h 1521492"/>
              <a:gd name="connsiteX3" fmla="*/ 730836 w 2712773"/>
              <a:gd name="connsiteY3" fmla="*/ 1183412 h 1521492"/>
              <a:gd name="connsiteX4" fmla="*/ 666668 w 2712773"/>
              <a:gd name="connsiteY4" fmla="*/ 1279664 h 1521492"/>
              <a:gd name="connsiteX5" fmla="*/ 650626 w 2712773"/>
              <a:gd name="connsiteY5" fmla="*/ 1327791 h 1521492"/>
              <a:gd name="connsiteX6" fmla="*/ 538331 w 2712773"/>
              <a:gd name="connsiteY6" fmla="*/ 1472169 h 1521492"/>
              <a:gd name="connsiteX7" fmla="*/ 522289 w 2712773"/>
              <a:gd name="connsiteY7" fmla="*/ 1520296 h 1521492"/>
              <a:gd name="connsiteX8" fmla="*/ 602499 w 2712773"/>
              <a:gd name="connsiteY8" fmla="*/ 1488212 h 1521492"/>
              <a:gd name="connsiteX9" fmla="*/ 698752 w 2712773"/>
              <a:gd name="connsiteY9" fmla="*/ 1424043 h 1521492"/>
              <a:gd name="connsiteX10" fmla="*/ 746878 w 2712773"/>
              <a:gd name="connsiteY10" fmla="*/ 1391959 h 1521492"/>
              <a:gd name="connsiteX11" fmla="*/ 811047 w 2712773"/>
              <a:gd name="connsiteY11" fmla="*/ 1375917 h 1521492"/>
              <a:gd name="connsiteX12" fmla="*/ 955426 w 2712773"/>
              <a:gd name="connsiteY12" fmla="*/ 1295706 h 1521492"/>
              <a:gd name="connsiteX13" fmla="*/ 1051678 w 2712773"/>
              <a:gd name="connsiteY13" fmla="*/ 1231538 h 1521492"/>
              <a:gd name="connsiteX14" fmla="*/ 2559636 w 2712773"/>
              <a:gd name="connsiteY14" fmla="*/ 1071117 h 1521492"/>
              <a:gd name="connsiteX15" fmla="*/ 2385520 w 2712773"/>
              <a:gd name="connsiteY15" fmla="*/ 110636 h 1521492"/>
              <a:gd name="connsiteX16" fmla="*/ 114585 w 2712773"/>
              <a:gd name="connsiteY16" fmla="*/ 33874 h 1521492"/>
              <a:gd name="connsiteX0" fmla="*/ 92152 w 2714482"/>
              <a:gd name="connsiteY0" fmla="*/ 25663 h 1532231"/>
              <a:gd name="connsiteX1" fmla="*/ 714794 w 2714482"/>
              <a:gd name="connsiteY1" fmla="*/ 1081856 h 1532231"/>
              <a:gd name="connsiteX2" fmla="*/ 762920 w 2714482"/>
              <a:gd name="connsiteY2" fmla="*/ 1097898 h 1532231"/>
              <a:gd name="connsiteX3" fmla="*/ 730836 w 2714482"/>
              <a:gd name="connsiteY3" fmla="*/ 1194151 h 1532231"/>
              <a:gd name="connsiteX4" fmla="*/ 666668 w 2714482"/>
              <a:gd name="connsiteY4" fmla="*/ 1290403 h 1532231"/>
              <a:gd name="connsiteX5" fmla="*/ 650626 w 2714482"/>
              <a:gd name="connsiteY5" fmla="*/ 1338530 h 1532231"/>
              <a:gd name="connsiteX6" fmla="*/ 538331 w 2714482"/>
              <a:gd name="connsiteY6" fmla="*/ 1482908 h 1532231"/>
              <a:gd name="connsiteX7" fmla="*/ 522289 w 2714482"/>
              <a:gd name="connsiteY7" fmla="*/ 1531035 h 1532231"/>
              <a:gd name="connsiteX8" fmla="*/ 602499 w 2714482"/>
              <a:gd name="connsiteY8" fmla="*/ 1498951 h 1532231"/>
              <a:gd name="connsiteX9" fmla="*/ 698752 w 2714482"/>
              <a:gd name="connsiteY9" fmla="*/ 1434782 h 1532231"/>
              <a:gd name="connsiteX10" fmla="*/ 746878 w 2714482"/>
              <a:gd name="connsiteY10" fmla="*/ 1402698 h 1532231"/>
              <a:gd name="connsiteX11" fmla="*/ 811047 w 2714482"/>
              <a:gd name="connsiteY11" fmla="*/ 1386656 h 1532231"/>
              <a:gd name="connsiteX12" fmla="*/ 955426 w 2714482"/>
              <a:gd name="connsiteY12" fmla="*/ 1306445 h 1532231"/>
              <a:gd name="connsiteX13" fmla="*/ 1051678 w 2714482"/>
              <a:gd name="connsiteY13" fmla="*/ 1242277 h 1532231"/>
              <a:gd name="connsiteX14" fmla="*/ 2559636 w 2714482"/>
              <a:gd name="connsiteY14" fmla="*/ 1081856 h 1532231"/>
              <a:gd name="connsiteX15" fmla="*/ 2385520 w 2714482"/>
              <a:gd name="connsiteY15" fmla="*/ 121375 h 1532231"/>
              <a:gd name="connsiteX16" fmla="*/ 82632 w 2714482"/>
              <a:gd name="connsiteY16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650232 w 2714088"/>
              <a:gd name="connsiteY4" fmla="*/ 1338530 h 1532231"/>
              <a:gd name="connsiteX5" fmla="*/ 537937 w 2714088"/>
              <a:gd name="connsiteY5" fmla="*/ 1482908 h 1532231"/>
              <a:gd name="connsiteX6" fmla="*/ 521895 w 2714088"/>
              <a:gd name="connsiteY6" fmla="*/ 1531035 h 1532231"/>
              <a:gd name="connsiteX7" fmla="*/ 602105 w 2714088"/>
              <a:gd name="connsiteY7" fmla="*/ 1498951 h 1532231"/>
              <a:gd name="connsiteX8" fmla="*/ 698358 w 2714088"/>
              <a:gd name="connsiteY8" fmla="*/ 1434782 h 1532231"/>
              <a:gd name="connsiteX9" fmla="*/ 746484 w 2714088"/>
              <a:gd name="connsiteY9" fmla="*/ 1402698 h 1532231"/>
              <a:gd name="connsiteX10" fmla="*/ 810653 w 2714088"/>
              <a:gd name="connsiteY10" fmla="*/ 1386656 h 1532231"/>
              <a:gd name="connsiteX11" fmla="*/ 955032 w 2714088"/>
              <a:gd name="connsiteY11" fmla="*/ 1306445 h 1532231"/>
              <a:gd name="connsiteX12" fmla="*/ 1051284 w 2714088"/>
              <a:gd name="connsiteY12" fmla="*/ 1242277 h 1532231"/>
              <a:gd name="connsiteX13" fmla="*/ 2559242 w 2714088"/>
              <a:gd name="connsiteY13" fmla="*/ 1081856 h 1532231"/>
              <a:gd name="connsiteX14" fmla="*/ 2385126 w 2714088"/>
              <a:gd name="connsiteY14" fmla="*/ 121375 h 1532231"/>
              <a:gd name="connsiteX15" fmla="*/ 82238 w 2714088"/>
              <a:gd name="connsiteY15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810653 w 2714088"/>
              <a:gd name="connsiteY9" fmla="*/ 1386656 h 1532231"/>
              <a:gd name="connsiteX10" fmla="*/ 955032 w 2714088"/>
              <a:gd name="connsiteY10" fmla="*/ 1306445 h 1532231"/>
              <a:gd name="connsiteX11" fmla="*/ 1051284 w 2714088"/>
              <a:gd name="connsiteY11" fmla="*/ 1242277 h 1532231"/>
              <a:gd name="connsiteX12" fmla="*/ 2559242 w 2714088"/>
              <a:gd name="connsiteY12" fmla="*/ 1081856 h 1532231"/>
              <a:gd name="connsiteX13" fmla="*/ 2385126 w 2714088"/>
              <a:gd name="connsiteY13" fmla="*/ 121375 h 1532231"/>
              <a:gd name="connsiteX14" fmla="*/ 82238 w 2714088"/>
              <a:gd name="connsiteY14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955032 w 2714088"/>
              <a:gd name="connsiteY9" fmla="*/ 1306445 h 1532231"/>
              <a:gd name="connsiteX10" fmla="*/ 1051284 w 2714088"/>
              <a:gd name="connsiteY10" fmla="*/ 1242277 h 1532231"/>
              <a:gd name="connsiteX11" fmla="*/ 2559242 w 2714088"/>
              <a:gd name="connsiteY11" fmla="*/ 1081856 h 1532231"/>
              <a:gd name="connsiteX12" fmla="*/ 2385126 w 2714088"/>
              <a:gd name="connsiteY12" fmla="*/ 121375 h 1532231"/>
              <a:gd name="connsiteX13" fmla="*/ 82238 w 2714088"/>
              <a:gd name="connsiteY13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955032 w 2714088"/>
              <a:gd name="connsiteY8" fmla="*/ 1306445 h 1532231"/>
              <a:gd name="connsiteX9" fmla="*/ 1051284 w 2714088"/>
              <a:gd name="connsiteY9" fmla="*/ 1242277 h 1532231"/>
              <a:gd name="connsiteX10" fmla="*/ 2559242 w 2714088"/>
              <a:gd name="connsiteY10" fmla="*/ 1081856 h 1532231"/>
              <a:gd name="connsiteX11" fmla="*/ 2385126 w 2714088"/>
              <a:gd name="connsiteY11" fmla="*/ 121375 h 1532231"/>
              <a:gd name="connsiteX12" fmla="*/ 82238 w 2714088"/>
              <a:gd name="connsiteY12" fmla="*/ 26526 h 1532231"/>
              <a:gd name="connsiteX0" fmla="*/ 91758 w 2714088"/>
              <a:gd name="connsiteY0" fmla="*/ 25663 h 1534278"/>
              <a:gd name="connsiteX1" fmla="*/ 714400 w 2714088"/>
              <a:gd name="connsiteY1" fmla="*/ 1081856 h 1534278"/>
              <a:gd name="connsiteX2" fmla="*/ 730442 w 2714088"/>
              <a:gd name="connsiteY2" fmla="*/ 1194151 h 1534278"/>
              <a:gd name="connsiteX3" fmla="*/ 666274 w 2714088"/>
              <a:gd name="connsiteY3" fmla="*/ 1290403 h 1534278"/>
              <a:gd name="connsiteX4" fmla="*/ 537937 w 2714088"/>
              <a:gd name="connsiteY4" fmla="*/ 1482908 h 1534278"/>
              <a:gd name="connsiteX5" fmla="*/ 521895 w 2714088"/>
              <a:gd name="connsiteY5" fmla="*/ 1531035 h 1534278"/>
              <a:gd name="connsiteX6" fmla="*/ 602105 w 2714088"/>
              <a:gd name="connsiteY6" fmla="*/ 1498951 h 1534278"/>
              <a:gd name="connsiteX7" fmla="*/ 955032 w 2714088"/>
              <a:gd name="connsiteY7" fmla="*/ 1306445 h 1534278"/>
              <a:gd name="connsiteX8" fmla="*/ 1051284 w 2714088"/>
              <a:gd name="connsiteY8" fmla="*/ 1242277 h 1534278"/>
              <a:gd name="connsiteX9" fmla="*/ 2559242 w 2714088"/>
              <a:gd name="connsiteY9" fmla="*/ 1081856 h 1534278"/>
              <a:gd name="connsiteX10" fmla="*/ 2385126 w 2714088"/>
              <a:gd name="connsiteY10" fmla="*/ 121375 h 1534278"/>
              <a:gd name="connsiteX11" fmla="*/ 82238 w 2714088"/>
              <a:gd name="connsiteY11" fmla="*/ 26526 h 1534278"/>
              <a:gd name="connsiteX0" fmla="*/ 91758 w 2714088"/>
              <a:gd name="connsiteY0" fmla="*/ 25663 h 1538889"/>
              <a:gd name="connsiteX1" fmla="*/ 714400 w 2714088"/>
              <a:gd name="connsiteY1" fmla="*/ 1081856 h 1538889"/>
              <a:gd name="connsiteX2" fmla="*/ 730442 w 2714088"/>
              <a:gd name="connsiteY2" fmla="*/ 1194151 h 1538889"/>
              <a:gd name="connsiteX3" fmla="*/ 666274 w 2714088"/>
              <a:gd name="connsiteY3" fmla="*/ 1290403 h 1538889"/>
              <a:gd name="connsiteX4" fmla="*/ 537937 w 2714088"/>
              <a:gd name="connsiteY4" fmla="*/ 1482908 h 1538889"/>
              <a:gd name="connsiteX5" fmla="*/ 521895 w 2714088"/>
              <a:gd name="connsiteY5" fmla="*/ 1531035 h 1538889"/>
              <a:gd name="connsiteX6" fmla="*/ 955032 w 2714088"/>
              <a:gd name="connsiteY6" fmla="*/ 1306445 h 1538889"/>
              <a:gd name="connsiteX7" fmla="*/ 1051284 w 2714088"/>
              <a:gd name="connsiteY7" fmla="*/ 1242277 h 1538889"/>
              <a:gd name="connsiteX8" fmla="*/ 2559242 w 2714088"/>
              <a:gd name="connsiteY8" fmla="*/ 1081856 h 1538889"/>
              <a:gd name="connsiteX9" fmla="*/ 2385126 w 2714088"/>
              <a:gd name="connsiteY9" fmla="*/ 121375 h 1538889"/>
              <a:gd name="connsiteX10" fmla="*/ 82238 w 2714088"/>
              <a:gd name="connsiteY10" fmla="*/ 26526 h 1538889"/>
              <a:gd name="connsiteX0" fmla="*/ 91758 w 2714088"/>
              <a:gd name="connsiteY0" fmla="*/ 25663 h 1543005"/>
              <a:gd name="connsiteX1" fmla="*/ 714400 w 2714088"/>
              <a:gd name="connsiteY1" fmla="*/ 1081856 h 1543005"/>
              <a:gd name="connsiteX2" fmla="*/ 730442 w 2714088"/>
              <a:gd name="connsiteY2" fmla="*/ 1194151 h 1543005"/>
              <a:gd name="connsiteX3" fmla="*/ 666274 w 2714088"/>
              <a:gd name="connsiteY3" fmla="*/ 1290403 h 1543005"/>
              <a:gd name="connsiteX4" fmla="*/ 537937 w 2714088"/>
              <a:gd name="connsiteY4" fmla="*/ 1482908 h 1543005"/>
              <a:gd name="connsiteX5" fmla="*/ 521895 w 2714088"/>
              <a:gd name="connsiteY5" fmla="*/ 1531035 h 1543005"/>
              <a:gd name="connsiteX6" fmla="*/ 1051284 w 2714088"/>
              <a:gd name="connsiteY6" fmla="*/ 1242277 h 1543005"/>
              <a:gd name="connsiteX7" fmla="*/ 2559242 w 2714088"/>
              <a:gd name="connsiteY7" fmla="*/ 1081856 h 1543005"/>
              <a:gd name="connsiteX8" fmla="*/ 2385126 w 2714088"/>
              <a:gd name="connsiteY8" fmla="*/ 121375 h 1543005"/>
              <a:gd name="connsiteX9" fmla="*/ 82238 w 2714088"/>
              <a:gd name="connsiteY9" fmla="*/ 26526 h 1543005"/>
              <a:gd name="connsiteX0" fmla="*/ 91758 w 2714088"/>
              <a:gd name="connsiteY0" fmla="*/ 25663 h 1482908"/>
              <a:gd name="connsiteX1" fmla="*/ 714400 w 2714088"/>
              <a:gd name="connsiteY1" fmla="*/ 1081856 h 1482908"/>
              <a:gd name="connsiteX2" fmla="*/ 730442 w 2714088"/>
              <a:gd name="connsiteY2" fmla="*/ 1194151 h 1482908"/>
              <a:gd name="connsiteX3" fmla="*/ 666274 w 2714088"/>
              <a:gd name="connsiteY3" fmla="*/ 1290403 h 1482908"/>
              <a:gd name="connsiteX4" fmla="*/ 537937 w 2714088"/>
              <a:gd name="connsiteY4" fmla="*/ 1482908 h 1482908"/>
              <a:gd name="connsiteX5" fmla="*/ 1051284 w 2714088"/>
              <a:gd name="connsiteY5" fmla="*/ 1242277 h 1482908"/>
              <a:gd name="connsiteX6" fmla="*/ 2559242 w 2714088"/>
              <a:gd name="connsiteY6" fmla="*/ 1081856 h 1482908"/>
              <a:gd name="connsiteX7" fmla="*/ 2385126 w 2714088"/>
              <a:gd name="connsiteY7" fmla="*/ 121375 h 1482908"/>
              <a:gd name="connsiteX8" fmla="*/ 82238 w 2714088"/>
              <a:gd name="connsiteY8" fmla="*/ 26526 h 1482908"/>
              <a:gd name="connsiteX0" fmla="*/ 90977 w 2713307"/>
              <a:gd name="connsiteY0" fmla="*/ 25663 h 1482908"/>
              <a:gd name="connsiteX1" fmla="*/ 713619 w 2713307"/>
              <a:gd name="connsiteY1" fmla="*/ 1081856 h 1482908"/>
              <a:gd name="connsiteX2" fmla="*/ 665493 w 2713307"/>
              <a:gd name="connsiteY2" fmla="*/ 1290403 h 1482908"/>
              <a:gd name="connsiteX3" fmla="*/ 537156 w 2713307"/>
              <a:gd name="connsiteY3" fmla="*/ 1482908 h 1482908"/>
              <a:gd name="connsiteX4" fmla="*/ 1050503 w 2713307"/>
              <a:gd name="connsiteY4" fmla="*/ 1242277 h 1482908"/>
              <a:gd name="connsiteX5" fmla="*/ 2558461 w 2713307"/>
              <a:gd name="connsiteY5" fmla="*/ 1081856 h 1482908"/>
              <a:gd name="connsiteX6" fmla="*/ 2384345 w 2713307"/>
              <a:gd name="connsiteY6" fmla="*/ 121375 h 1482908"/>
              <a:gd name="connsiteX7" fmla="*/ 81457 w 2713307"/>
              <a:gd name="connsiteY7" fmla="*/ 26526 h 1482908"/>
              <a:gd name="connsiteX0" fmla="*/ 89450 w 2711780"/>
              <a:gd name="connsiteY0" fmla="*/ 25663 h 1485346"/>
              <a:gd name="connsiteX1" fmla="*/ 712092 w 2711780"/>
              <a:gd name="connsiteY1" fmla="*/ 1081856 h 1485346"/>
              <a:gd name="connsiteX2" fmla="*/ 535629 w 2711780"/>
              <a:gd name="connsiteY2" fmla="*/ 1482908 h 1485346"/>
              <a:gd name="connsiteX3" fmla="*/ 1048976 w 2711780"/>
              <a:gd name="connsiteY3" fmla="*/ 1242277 h 1485346"/>
              <a:gd name="connsiteX4" fmla="*/ 2556934 w 2711780"/>
              <a:gd name="connsiteY4" fmla="*/ 1081856 h 1485346"/>
              <a:gd name="connsiteX5" fmla="*/ 2382818 w 2711780"/>
              <a:gd name="connsiteY5" fmla="*/ 121375 h 1485346"/>
              <a:gd name="connsiteX6" fmla="*/ 79930 w 2711780"/>
              <a:gd name="connsiteY6" fmla="*/ 26526 h 1485346"/>
              <a:gd name="connsiteX0" fmla="*/ 92420 w 2714750"/>
              <a:gd name="connsiteY0" fmla="*/ 25663 h 1485346"/>
              <a:gd name="connsiteX1" fmla="*/ 676718 w 2714750"/>
              <a:gd name="connsiteY1" fmla="*/ 1090900 h 1485346"/>
              <a:gd name="connsiteX2" fmla="*/ 538599 w 2714750"/>
              <a:gd name="connsiteY2" fmla="*/ 1482908 h 1485346"/>
              <a:gd name="connsiteX3" fmla="*/ 1051946 w 2714750"/>
              <a:gd name="connsiteY3" fmla="*/ 1242277 h 1485346"/>
              <a:gd name="connsiteX4" fmla="*/ 2559904 w 2714750"/>
              <a:gd name="connsiteY4" fmla="*/ 1081856 h 1485346"/>
              <a:gd name="connsiteX5" fmla="*/ 2385788 w 2714750"/>
              <a:gd name="connsiteY5" fmla="*/ 121375 h 1485346"/>
              <a:gd name="connsiteX6" fmla="*/ 82900 w 2714750"/>
              <a:gd name="connsiteY6" fmla="*/ 26526 h 1485346"/>
              <a:gd name="connsiteX0" fmla="*/ 92420 w 2711007"/>
              <a:gd name="connsiteY0" fmla="*/ 25663 h 1485346"/>
              <a:gd name="connsiteX1" fmla="*/ 676718 w 2711007"/>
              <a:gd name="connsiteY1" fmla="*/ 1090900 h 1485346"/>
              <a:gd name="connsiteX2" fmla="*/ 538599 w 2711007"/>
              <a:gd name="connsiteY2" fmla="*/ 1482908 h 1485346"/>
              <a:gd name="connsiteX3" fmla="*/ 1051946 w 2711007"/>
              <a:gd name="connsiteY3" fmla="*/ 1242277 h 1485346"/>
              <a:gd name="connsiteX4" fmla="*/ 2559904 w 2711007"/>
              <a:gd name="connsiteY4" fmla="*/ 1081856 h 1485346"/>
              <a:gd name="connsiteX5" fmla="*/ 2385788 w 2711007"/>
              <a:gd name="connsiteY5" fmla="*/ 121375 h 1485346"/>
              <a:gd name="connsiteX6" fmla="*/ 153198 w 2711007"/>
              <a:gd name="connsiteY6" fmla="*/ 26526 h 148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1007" h="1485346">
                <a:moveTo>
                  <a:pt x="92420" y="25663"/>
                </a:moveTo>
                <a:cubicBezTo>
                  <a:pt x="-283141" y="1392121"/>
                  <a:pt x="602355" y="848026"/>
                  <a:pt x="676718" y="1090900"/>
                </a:cubicBezTo>
                <a:cubicBezTo>
                  <a:pt x="751081" y="1333774"/>
                  <a:pt x="482452" y="1456171"/>
                  <a:pt x="538599" y="1482908"/>
                </a:cubicBezTo>
                <a:cubicBezTo>
                  <a:pt x="594746" y="1509645"/>
                  <a:pt x="715062" y="1309119"/>
                  <a:pt x="1051946" y="1242277"/>
                </a:cubicBezTo>
                <a:cubicBezTo>
                  <a:pt x="1388830" y="1175435"/>
                  <a:pt x="2337597" y="1268673"/>
                  <a:pt x="2559904" y="1081856"/>
                </a:cubicBezTo>
                <a:cubicBezTo>
                  <a:pt x="2782211" y="895039"/>
                  <a:pt x="2786906" y="297263"/>
                  <a:pt x="2385788" y="121375"/>
                </a:cubicBezTo>
                <a:cubicBezTo>
                  <a:pt x="1984670" y="-54513"/>
                  <a:pt x="601013" y="6720"/>
                  <a:pt x="153198" y="26526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E4705CD-3DCE-47EE-B8A4-2AA321CAB6ED}"/>
              </a:ext>
            </a:extLst>
          </p:cNvPr>
          <p:cNvSpPr/>
          <p:nvPr/>
        </p:nvSpPr>
        <p:spPr>
          <a:xfrm>
            <a:off x="4924926" y="2225469"/>
            <a:ext cx="2605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55A4995D-4970-4C5B-A794-F1DC26734991}"/>
              </a:ext>
            </a:extLst>
          </p:cNvPr>
          <p:cNvSpPr/>
          <p:nvPr/>
        </p:nvSpPr>
        <p:spPr>
          <a:xfrm>
            <a:off x="8390024" y="2008139"/>
            <a:ext cx="3585164" cy="1139736"/>
          </a:xfrm>
          <a:custGeom>
            <a:avLst/>
            <a:gdLst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42098 w 2585837"/>
              <a:gd name="connsiteY25" fmla="*/ 193641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956498 w 2585837"/>
              <a:gd name="connsiteY24" fmla="*/ 177598 h 1446121"/>
              <a:gd name="connsiteX25" fmla="*/ 10145 w 2585837"/>
              <a:gd name="connsiteY25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20666 w 2585837"/>
              <a:gd name="connsiteY23" fmla="*/ 161556 h 1446121"/>
              <a:gd name="connsiteX24" fmla="*/ 10145 w 2585837"/>
              <a:gd name="connsiteY24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181087 w 2585837"/>
              <a:gd name="connsiteY22" fmla="*/ 129472 h 1446121"/>
              <a:gd name="connsiteX23" fmla="*/ 10145 w 2585837"/>
              <a:gd name="connsiteY23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790687 w 2585837"/>
              <a:gd name="connsiteY19" fmla="*/ 81346 h 1446121"/>
              <a:gd name="connsiteX20" fmla="*/ 1694435 w 2585837"/>
              <a:gd name="connsiteY20" fmla="*/ 97388 h 1446121"/>
              <a:gd name="connsiteX21" fmla="*/ 1614224 w 2585837"/>
              <a:gd name="connsiteY21" fmla="*/ 113430 h 1446121"/>
              <a:gd name="connsiteX22" fmla="*/ 10145 w 2585837"/>
              <a:gd name="connsiteY22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614224 w 2585837"/>
              <a:gd name="connsiteY20" fmla="*/ 113430 h 1446121"/>
              <a:gd name="connsiteX21" fmla="*/ 10145 w 2585837"/>
              <a:gd name="connsiteY21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694435 w 2585837"/>
              <a:gd name="connsiteY19" fmla="*/ 97388 h 1446121"/>
              <a:gd name="connsiteX20" fmla="*/ 10145 w 2585837"/>
              <a:gd name="connsiteY20" fmla="*/ 112247 h 1446121"/>
              <a:gd name="connsiteX0" fmla="*/ 26056 w 2585837"/>
              <a:gd name="connsiteY0" fmla="*/ 129472 h 1446121"/>
              <a:gd name="connsiteX1" fmla="*/ 699824 w 2585837"/>
              <a:gd name="connsiteY1" fmla="*/ 995746 h 1446121"/>
              <a:gd name="connsiteX2" fmla="*/ 747950 w 2585837"/>
              <a:gd name="connsiteY2" fmla="*/ 1011788 h 1446121"/>
              <a:gd name="connsiteX3" fmla="*/ 715866 w 2585837"/>
              <a:gd name="connsiteY3" fmla="*/ 1108041 h 1446121"/>
              <a:gd name="connsiteX4" fmla="*/ 651698 w 2585837"/>
              <a:gd name="connsiteY4" fmla="*/ 1204293 h 1446121"/>
              <a:gd name="connsiteX5" fmla="*/ 635656 w 2585837"/>
              <a:gd name="connsiteY5" fmla="*/ 1252420 h 1446121"/>
              <a:gd name="connsiteX6" fmla="*/ 523361 w 2585837"/>
              <a:gd name="connsiteY6" fmla="*/ 1396798 h 1446121"/>
              <a:gd name="connsiteX7" fmla="*/ 507319 w 2585837"/>
              <a:gd name="connsiteY7" fmla="*/ 1444925 h 1446121"/>
              <a:gd name="connsiteX8" fmla="*/ 587529 w 2585837"/>
              <a:gd name="connsiteY8" fmla="*/ 1412841 h 1446121"/>
              <a:gd name="connsiteX9" fmla="*/ 683782 w 2585837"/>
              <a:gd name="connsiteY9" fmla="*/ 1348672 h 1446121"/>
              <a:gd name="connsiteX10" fmla="*/ 731908 w 2585837"/>
              <a:gd name="connsiteY10" fmla="*/ 1316588 h 1446121"/>
              <a:gd name="connsiteX11" fmla="*/ 796077 w 2585837"/>
              <a:gd name="connsiteY11" fmla="*/ 1300546 h 1446121"/>
              <a:gd name="connsiteX12" fmla="*/ 940456 w 2585837"/>
              <a:gd name="connsiteY12" fmla="*/ 1220335 h 1446121"/>
              <a:gd name="connsiteX13" fmla="*/ 1036708 w 2585837"/>
              <a:gd name="connsiteY13" fmla="*/ 1156167 h 1446121"/>
              <a:gd name="connsiteX14" fmla="*/ 2175698 w 2585837"/>
              <a:gd name="connsiteY14" fmla="*/ 1108041 h 1446121"/>
              <a:gd name="connsiteX15" fmla="*/ 2576750 w 2585837"/>
              <a:gd name="connsiteY15" fmla="*/ 1091998 h 1446121"/>
              <a:gd name="connsiteX16" fmla="*/ 2544666 w 2585837"/>
              <a:gd name="connsiteY16" fmla="*/ 995746 h 1446121"/>
              <a:gd name="connsiteX17" fmla="*/ 2159656 w 2585837"/>
              <a:gd name="connsiteY17" fmla="*/ 17177 h 1446121"/>
              <a:gd name="connsiteX18" fmla="*/ 2015277 w 2585837"/>
              <a:gd name="connsiteY18" fmla="*/ 33220 h 1446121"/>
              <a:gd name="connsiteX19" fmla="*/ 10145 w 2585837"/>
              <a:gd name="connsiteY19" fmla="*/ 112247 h 1446121"/>
              <a:gd name="connsiteX0" fmla="*/ 26056 w 2585837"/>
              <a:gd name="connsiteY0" fmla="*/ 162357 h 1479006"/>
              <a:gd name="connsiteX1" fmla="*/ 699824 w 2585837"/>
              <a:gd name="connsiteY1" fmla="*/ 1028631 h 1479006"/>
              <a:gd name="connsiteX2" fmla="*/ 747950 w 2585837"/>
              <a:gd name="connsiteY2" fmla="*/ 1044673 h 1479006"/>
              <a:gd name="connsiteX3" fmla="*/ 715866 w 2585837"/>
              <a:gd name="connsiteY3" fmla="*/ 1140926 h 1479006"/>
              <a:gd name="connsiteX4" fmla="*/ 651698 w 2585837"/>
              <a:gd name="connsiteY4" fmla="*/ 1237178 h 1479006"/>
              <a:gd name="connsiteX5" fmla="*/ 635656 w 2585837"/>
              <a:gd name="connsiteY5" fmla="*/ 1285305 h 1479006"/>
              <a:gd name="connsiteX6" fmla="*/ 523361 w 2585837"/>
              <a:gd name="connsiteY6" fmla="*/ 1429683 h 1479006"/>
              <a:gd name="connsiteX7" fmla="*/ 507319 w 2585837"/>
              <a:gd name="connsiteY7" fmla="*/ 1477810 h 1479006"/>
              <a:gd name="connsiteX8" fmla="*/ 587529 w 2585837"/>
              <a:gd name="connsiteY8" fmla="*/ 1445726 h 1479006"/>
              <a:gd name="connsiteX9" fmla="*/ 683782 w 2585837"/>
              <a:gd name="connsiteY9" fmla="*/ 1381557 h 1479006"/>
              <a:gd name="connsiteX10" fmla="*/ 731908 w 2585837"/>
              <a:gd name="connsiteY10" fmla="*/ 1349473 h 1479006"/>
              <a:gd name="connsiteX11" fmla="*/ 796077 w 2585837"/>
              <a:gd name="connsiteY11" fmla="*/ 1333431 h 1479006"/>
              <a:gd name="connsiteX12" fmla="*/ 940456 w 2585837"/>
              <a:gd name="connsiteY12" fmla="*/ 1253220 h 1479006"/>
              <a:gd name="connsiteX13" fmla="*/ 1036708 w 2585837"/>
              <a:gd name="connsiteY13" fmla="*/ 1189052 h 1479006"/>
              <a:gd name="connsiteX14" fmla="*/ 2175698 w 2585837"/>
              <a:gd name="connsiteY14" fmla="*/ 1140926 h 1479006"/>
              <a:gd name="connsiteX15" fmla="*/ 2576750 w 2585837"/>
              <a:gd name="connsiteY15" fmla="*/ 1124883 h 1479006"/>
              <a:gd name="connsiteX16" fmla="*/ 2544666 w 2585837"/>
              <a:gd name="connsiteY16" fmla="*/ 1028631 h 1479006"/>
              <a:gd name="connsiteX17" fmla="*/ 2159656 w 2585837"/>
              <a:gd name="connsiteY17" fmla="*/ 50062 h 1479006"/>
              <a:gd name="connsiteX18" fmla="*/ 10145 w 2585837"/>
              <a:gd name="connsiteY18" fmla="*/ 145132 h 1479006"/>
              <a:gd name="connsiteX0" fmla="*/ 26056 w 2680698"/>
              <a:gd name="connsiteY0" fmla="*/ 162357 h 1479006"/>
              <a:gd name="connsiteX1" fmla="*/ 699824 w 2680698"/>
              <a:gd name="connsiteY1" fmla="*/ 1028631 h 1479006"/>
              <a:gd name="connsiteX2" fmla="*/ 747950 w 2680698"/>
              <a:gd name="connsiteY2" fmla="*/ 1044673 h 1479006"/>
              <a:gd name="connsiteX3" fmla="*/ 715866 w 2680698"/>
              <a:gd name="connsiteY3" fmla="*/ 1140926 h 1479006"/>
              <a:gd name="connsiteX4" fmla="*/ 651698 w 2680698"/>
              <a:gd name="connsiteY4" fmla="*/ 1237178 h 1479006"/>
              <a:gd name="connsiteX5" fmla="*/ 635656 w 2680698"/>
              <a:gd name="connsiteY5" fmla="*/ 1285305 h 1479006"/>
              <a:gd name="connsiteX6" fmla="*/ 523361 w 2680698"/>
              <a:gd name="connsiteY6" fmla="*/ 1429683 h 1479006"/>
              <a:gd name="connsiteX7" fmla="*/ 507319 w 2680698"/>
              <a:gd name="connsiteY7" fmla="*/ 1477810 h 1479006"/>
              <a:gd name="connsiteX8" fmla="*/ 587529 w 2680698"/>
              <a:gd name="connsiteY8" fmla="*/ 1445726 h 1479006"/>
              <a:gd name="connsiteX9" fmla="*/ 683782 w 2680698"/>
              <a:gd name="connsiteY9" fmla="*/ 1381557 h 1479006"/>
              <a:gd name="connsiteX10" fmla="*/ 731908 w 2680698"/>
              <a:gd name="connsiteY10" fmla="*/ 1349473 h 1479006"/>
              <a:gd name="connsiteX11" fmla="*/ 796077 w 2680698"/>
              <a:gd name="connsiteY11" fmla="*/ 1333431 h 1479006"/>
              <a:gd name="connsiteX12" fmla="*/ 940456 w 2680698"/>
              <a:gd name="connsiteY12" fmla="*/ 1253220 h 1479006"/>
              <a:gd name="connsiteX13" fmla="*/ 1036708 w 2680698"/>
              <a:gd name="connsiteY13" fmla="*/ 1189052 h 1479006"/>
              <a:gd name="connsiteX14" fmla="*/ 2576750 w 2680698"/>
              <a:gd name="connsiteY14" fmla="*/ 1124883 h 1479006"/>
              <a:gd name="connsiteX15" fmla="*/ 2544666 w 2680698"/>
              <a:gd name="connsiteY15" fmla="*/ 1028631 h 1479006"/>
              <a:gd name="connsiteX16" fmla="*/ 2159656 w 2680698"/>
              <a:gd name="connsiteY16" fmla="*/ 50062 h 1479006"/>
              <a:gd name="connsiteX17" fmla="*/ 10145 w 2680698"/>
              <a:gd name="connsiteY17" fmla="*/ 145132 h 1479006"/>
              <a:gd name="connsiteX0" fmla="*/ 26056 w 2624077"/>
              <a:gd name="connsiteY0" fmla="*/ 162357 h 1479006"/>
              <a:gd name="connsiteX1" fmla="*/ 699824 w 2624077"/>
              <a:gd name="connsiteY1" fmla="*/ 1028631 h 1479006"/>
              <a:gd name="connsiteX2" fmla="*/ 747950 w 2624077"/>
              <a:gd name="connsiteY2" fmla="*/ 1044673 h 1479006"/>
              <a:gd name="connsiteX3" fmla="*/ 715866 w 2624077"/>
              <a:gd name="connsiteY3" fmla="*/ 1140926 h 1479006"/>
              <a:gd name="connsiteX4" fmla="*/ 651698 w 2624077"/>
              <a:gd name="connsiteY4" fmla="*/ 1237178 h 1479006"/>
              <a:gd name="connsiteX5" fmla="*/ 635656 w 2624077"/>
              <a:gd name="connsiteY5" fmla="*/ 1285305 h 1479006"/>
              <a:gd name="connsiteX6" fmla="*/ 523361 w 2624077"/>
              <a:gd name="connsiteY6" fmla="*/ 1429683 h 1479006"/>
              <a:gd name="connsiteX7" fmla="*/ 507319 w 2624077"/>
              <a:gd name="connsiteY7" fmla="*/ 1477810 h 1479006"/>
              <a:gd name="connsiteX8" fmla="*/ 587529 w 2624077"/>
              <a:gd name="connsiteY8" fmla="*/ 1445726 h 1479006"/>
              <a:gd name="connsiteX9" fmla="*/ 683782 w 2624077"/>
              <a:gd name="connsiteY9" fmla="*/ 1381557 h 1479006"/>
              <a:gd name="connsiteX10" fmla="*/ 731908 w 2624077"/>
              <a:gd name="connsiteY10" fmla="*/ 1349473 h 1479006"/>
              <a:gd name="connsiteX11" fmla="*/ 796077 w 2624077"/>
              <a:gd name="connsiteY11" fmla="*/ 1333431 h 1479006"/>
              <a:gd name="connsiteX12" fmla="*/ 940456 w 2624077"/>
              <a:gd name="connsiteY12" fmla="*/ 1253220 h 1479006"/>
              <a:gd name="connsiteX13" fmla="*/ 1036708 w 2624077"/>
              <a:gd name="connsiteY13" fmla="*/ 1189052 h 1479006"/>
              <a:gd name="connsiteX14" fmla="*/ 2544666 w 2624077"/>
              <a:gd name="connsiteY14" fmla="*/ 1028631 h 1479006"/>
              <a:gd name="connsiteX15" fmla="*/ 2159656 w 2624077"/>
              <a:gd name="connsiteY15" fmla="*/ 50062 h 1479006"/>
              <a:gd name="connsiteX16" fmla="*/ 10145 w 2624077"/>
              <a:gd name="connsiteY16" fmla="*/ 145132 h 1479006"/>
              <a:gd name="connsiteX0" fmla="*/ 26056 w 2571642"/>
              <a:gd name="connsiteY0" fmla="*/ 162357 h 1479006"/>
              <a:gd name="connsiteX1" fmla="*/ 699824 w 2571642"/>
              <a:gd name="connsiteY1" fmla="*/ 1028631 h 1479006"/>
              <a:gd name="connsiteX2" fmla="*/ 747950 w 2571642"/>
              <a:gd name="connsiteY2" fmla="*/ 1044673 h 1479006"/>
              <a:gd name="connsiteX3" fmla="*/ 715866 w 2571642"/>
              <a:gd name="connsiteY3" fmla="*/ 1140926 h 1479006"/>
              <a:gd name="connsiteX4" fmla="*/ 651698 w 2571642"/>
              <a:gd name="connsiteY4" fmla="*/ 1237178 h 1479006"/>
              <a:gd name="connsiteX5" fmla="*/ 635656 w 2571642"/>
              <a:gd name="connsiteY5" fmla="*/ 1285305 h 1479006"/>
              <a:gd name="connsiteX6" fmla="*/ 523361 w 2571642"/>
              <a:gd name="connsiteY6" fmla="*/ 1429683 h 1479006"/>
              <a:gd name="connsiteX7" fmla="*/ 507319 w 2571642"/>
              <a:gd name="connsiteY7" fmla="*/ 1477810 h 1479006"/>
              <a:gd name="connsiteX8" fmla="*/ 587529 w 2571642"/>
              <a:gd name="connsiteY8" fmla="*/ 1445726 h 1479006"/>
              <a:gd name="connsiteX9" fmla="*/ 683782 w 2571642"/>
              <a:gd name="connsiteY9" fmla="*/ 1381557 h 1479006"/>
              <a:gd name="connsiteX10" fmla="*/ 731908 w 2571642"/>
              <a:gd name="connsiteY10" fmla="*/ 1349473 h 1479006"/>
              <a:gd name="connsiteX11" fmla="*/ 796077 w 2571642"/>
              <a:gd name="connsiteY11" fmla="*/ 1333431 h 1479006"/>
              <a:gd name="connsiteX12" fmla="*/ 940456 w 2571642"/>
              <a:gd name="connsiteY12" fmla="*/ 1253220 h 1479006"/>
              <a:gd name="connsiteX13" fmla="*/ 1036708 w 2571642"/>
              <a:gd name="connsiteY13" fmla="*/ 1189052 h 1479006"/>
              <a:gd name="connsiteX14" fmla="*/ 2544666 w 2571642"/>
              <a:gd name="connsiteY14" fmla="*/ 1028631 h 1479006"/>
              <a:gd name="connsiteX15" fmla="*/ 2159656 w 2571642"/>
              <a:gd name="connsiteY15" fmla="*/ 50062 h 1479006"/>
              <a:gd name="connsiteX16" fmla="*/ 10145 w 2571642"/>
              <a:gd name="connsiteY16" fmla="*/ 145132 h 1479006"/>
              <a:gd name="connsiteX0" fmla="*/ 26056 w 2702620"/>
              <a:gd name="connsiteY0" fmla="*/ 147170 h 1463819"/>
              <a:gd name="connsiteX1" fmla="*/ 699824 w 2702620"/>
              <a:gd name="connsiteY1" fmla="*/ 1013444 h 1463819"/>
              <a:gd name="connsiteX2" fmla="*/ 747950 w 2702620"/>
              <a:gd name="connsiteY2" fmla="*/ 1029486 h 1463819"/>
              <a:gd name="connsiteX3" fmla="*/ 715866 w 2702620"/>
              <a:gd name="connsiteY3" fmla="*/ 1125739 h 1463819"/>
              <a:gd name="connsiteX4" fmla="*/ 651698 w 2702620"/>
              <a:gd name="connsiteY4" fmla="*/ 1221991 h 1463819"/>
              <a:gd name="connsiteX5" fmla="*/ 635656 w 2702620"/>
              <a:gd name="connsiteY5" fmla="*/ 1270118 h 1463819"/>
              <a:gd name="connsiteX6" fmla="*/ 523361 w 2702620"/>
              <a:gd name="connsiteY6" fmla="*/ 1414496 h 1463819"/>
              <a:gd name="connsiteX7" fmla="*/ 507319 w 2702620"/>
              <a:gd name="connsiteY7" fmla="*/ 1462623 h 1463819"/>
              <a:gd name="connsiteX8" fmla="*/ 587529 w 2702620"/>
              <a:gd name="connsiteY8" fmla="*/ 1430539 h 1463819"/>
              <a:gd name="connsiteX9" fmla="*/ 683782 w 2702620"/>
              <a:gd name="connsiteY9" fmla="*/ 1366370 h 1463819"/>
              <a:gd name="connsiteX10" fmla="*/ 731908 w 2702620"/>
              <a:gd name="connsiteY10" fmla="*/ 1334286 h 1463819"/>
              <a:gd name="connsiteX11" fmla="*/ 796077 w 2702620"/>
              <a:gd name="connsiteY11" fmla="*/ 1318244 h 1463819"/>
              <a:gd name="connsiteX12" fmla="*/ 940456 w 2702620"/>
              <a:gd name="connsiteY12" fmla="*/ 1238033 h 1463819"/>
              <a:gd name="connsiteX13" fmla="*/ 1036708 w 2702620"/>
              <a:gd name="connsiteY13" fmla="*/ 1173865 h 1463819"/>
              <a:gd name="connsiteX14" fmla="*/ 2544666 w 2702620"/>
              <a:gd name="connsiteY14" fmla="*/ 1013444 h 1463819"/>
              <a:gd name="connsiteX15" fmla="*/ 2370550 w 2702620"/>
              <a:gd name="connsiteY15" fmla="*/ 52963 h 1463819"/>
              <a:gd name="connsiteX16" fmla="*/ 10145 w 2702620"/>
              <a:gd name="connsiteY16" fmla="*/ 129945 h 1463819"/>
              <a:gd name="connsiteX0" fmla="*/ 26056 w 2697803"/>
              <a:gd name="connsiteY0" fmla="*/ 204843 h 1521492"/>
              <a:gd name="connsiteX1" fmla="*/ 699824 w 2697803"/>
              <a:gd name="connsiteY1" fmla="*/ 1071117 h 1521492"/>
              <a:gd name="connsiteX2" fmla="*/ 747950 w 2697803"/>
              <a:gd name="connsiteY2" fmla="*/ 1087159 h 1521492"/>
              <a:gd name="connsiteX3" fmla="*/ 715866 w 2697803"/>
              <a:gd name="connsiteY3" fmla="*/ 1183412 h 1521492"/>
              <a:gd name="connsiteX4" fmla="*/ 651698 w 2697803"/>
              <a:gd name="connsiteY4" fmla="*/ 1279664 h 1521492"/>
              <a:gd name="connsiteX5" fmla="*/ 635656 w 2697803"/>
              <a:gd name="connsiteY5" fmla="*/ 1327791 h 1521492"/>
              <a:gd name="connsiteX6" fmla="*/ 523361 w 2697803"/>
              <a:gd name="connsiteY6" fmla="*/ 1472169 h 1521492"/>
              <a:gd name="connsiteX7" fmla="*/ 507319 w 2697803"/>
              <a:gd name="connsiteY7" fmla="*/ 1520296 h 1521492"/>
              <a:gd name="connsiteX8" fmla="*/ 587529 w 2697803"/>
              <a:gd name="connsiteY8" fmla="*/ 1488212 h 1521492"/>
              <a:gd name="connsiteX9" fmla="*/ 683782 w 2697803"/>
              <a:gd name="connsiteY9" fmla="*/ 1424043 h 1521492"/>
              <a:gd name="connsiteX10" fmla="*/ 731908 w 2697803"/>
              <a:gd name="connsiteY10" fmla="*/ 1391959 h 1521492"/>
              <a:gd name="connsiteX11" fmla="*/ 796077 w 2697803"/>
              <a:gd name="connsiteY11" fmla="*/ 1375917 h 1521492"/>
              <a:gd name="connsiteX12" fmla="*/ 940456 w 2697803"/>
              <a:gd name="connsiteY12" fmla="*/ 1295706 h 1521492"/>
              <a:gd name="connsiteX13" fmla="*/ 1036708 w 2697803"/>
              <a:gd name="connsiteY13" fmla="*/ 1231538 h 1521492"/>
              <a:gd name="connsiteX14" fmla="*/ 2544666 w 2697803"/>
              <a:gd name="connsiteY14" fmla="*/ 1071117 h 1521492"/>
              <a:gd name="connsiteX15" fmla="*/ 2370550 w 2697803"/>
              <a:gd name="connsiteY15" fmla="*/ 110636 h 1521492"/>
              <a:gd name="connsiteX16" fmla="*/ 99615 w 2697803"/>
              <a:gd name="connsiteY16" fmla="*/ 33874 h 1521492"/>
              <a:gd name="connsiteX0" fmla="*/ 0 w 2620621"/>
              <a:gd name="connsiteY0" fmla="*/ 14924 h 1521492"/>
              <a:gd name="connsiteX1" fmla="*/ 622642 w 2620621"/>
              <a:gd name="connsiteY1" fmla="*/ 1071117 h 1521492"/>
              <a:gd name="connsiteX2" fmla="*/ 670768 w 2620621"/>
              <a:gd name="connsiteY2" fmla="*/ 1087159 h 1521492"/>
              <a:gd name="connsiteX3" fmla="*/ 638684 w 2620621"/>
              <a:gd name="connsiteY3" fmla="*/ 1183412 h 1521492"/>
              <a:gd name="connsiteX4" fmla="*/ 574516 w 2620621"/>
              <a:gd name="connsiteY4" fmla="*/ 1279664 h 1521492"/>
              <a:gd name="connsiteX5" fmla="*/ 558474 w 2620621"/>
              <a:gd name="connsiteY5" fmla="*/ 1327791 h 1521492"/>
              <a:gd name="connsiteX6" fmla="*/ 446179 w 2620621"/>
              <a:gd name="connsiteY6" fmla="*/ 1472169 h 1521492"/>
              <a:gd name="connsiteX7" fmla="*/ 430137 w 2620621"/>
              <a:gd name="connsiteY7" fmla="*/ 1520296 h 1521492"/>
              <a:gd name="connsiteX8" fmla="*/ 510347 w 2620621"/>
              <a:gd name="connsiteY8" fmla="*/ 1488212 h 1521492"/>
              <a:gd name="connsiteX9" fmla="*/ 606600 w 2620621"/>
              <a:gd name="connsiteY9" fmla="*/ 1424043 h 1521492"/>
              <a:gd name="connsiteX10" fmla="*/ 654726 w 2620621"/>
              <a:gd name="connsiteY10" fmla="*/ 1391959 h 1521492"/>
              <a:gd name="connsiteX11" fmla="*/ 718895 w 2620621"/>
              <a:gd name="connsiteY11" fmla="*/ 1375917 h 1521492"/>
              <a:gd name="connsiteX12" fmla="*/ 863274 w 2620621"/>
              <a:gd name="connsiteY12" fmla="*/ 1295706 h 1521492"/>
              <a:gd name="connsiteX13" fmla="*/ 959526 w 2620621"/>
              <a:gd name="connsiteY13" fmla="*/ 1231538 h 1521492"/>
              <a:gd name="connsiteX14" fmla="*/ 2467484 w 2620621"/>
              <a:gd name="connsiteY14" fmla="*/ 1071117 h 1521492"/>
              <a:gd name="connsiteX15" fmla="*/ 2293368 w 2620621"/>
              <a:gd name="connsiteY15" fmla="*/ 110636 h 1521492"/>
              <a:gd name="connsiteX16" fmla="*/ 22433 w 2620621"/>
              <a:gd name="connsiteY16" fmla="*/ 33874 h 1521492"/>
              <a:gd name="connsiteX0" fmla="*/ 30793 w 2651414"/>
              <a:gd name="connsiteY0" fmla="*/ 14924 h 1521492"/>
              <a:gd name="connsiteX1" fmla="*/ 653435 w 2651414"/>
              <a:gd name="connsiteY1" fmla="*/ 1071117 h 1521492"/>
              <a:gd name="connsiteX2" fmla="*/ 701561 w 2651414"/>
              <a:gd name="connsiteY2" fmla="*/ 1087159 h 1521492"/>
              <a:gd name="connsiteX3" fmla="*/ 669477 w 2651414"/>
              <a:gd name="connsiteY3" fmla="*/ 1183412 h 1521492"/>
              <a:gd name="connsiteX4" fmla="*/ 605309 w 2651414"/>
              <a:gd name="connsiteY4" fmla="*/ 1279664 h 1521492"/>
              <a:gd name="connsiteX5" fmla="*/ 589267 w 2651414"/>
              <a:gd name="connsiteY5" fmla="*/ 1327791 h 1521492"/>
              <a:gd name="connsiteX6" fmla="*/ 476972 w 2651414"/>
              <a:gd name="connsiteY6" fmla="*/ 1472169 h 1521492"/>
              <a:gd name="connsiteX7" fmla="*/ 460930 w 2651414"/>
              <a:gd name="connsiteY7" fmla="*/ 1520296 h 1521492"/>
              <a:gd name="connsiteX8" fmla="*/ 541140 w 2651414"/>
              <a:gd name="connsiteY8" fmla="*/ 1488212 h 1521492"/>
              <a:gd name="connsiteX9" fmla="*/ 637393 w 2651414"/>
              <a:gd name="connsiteY9" fmla="*/ 1424043 h 1521492"/>
              <a:gd name="connsiteX10" fmla="*/ 685519 w 2651414"/>
              <a:gd name="connsiteY10" fmla="*/ 1391959 h 1521492"/>
              <a:gd name="connsiteX11" fmla="*/ 749688 w 2651414"/>
              <a:gd name="connsiteY11" fmla="*/ 1375917 h 1521492"/>
              <a:gd name="connsiteX12" fmla="*/ 894067 w 2651414"/>
              <a:gd name="connsiteY12" fmla="*/ 1295706 h 1521492"/>
              <a:gd name="connsiteX13" fmla="*/ 990319 w 2651414"/>
              <a:gd name="connsiteY13" fmla="*/ 1231538 h 1521492"/>
              <a:gd name="connsiteX14" fmla="*/ 2498277 w 2651414"/>
              <a:gd name="connsiteY14" fmla="*/ 1071117 h 1521492"/>
              <a:gd name="connsiteX15" fmla="*/ 2324161 w 2651414"/>
              <a:gd name="connsiteY15" fmla="*/ 110636 h 1521492"/>
              <a:gd name="connsiteX16" fmla="*/ 53226 w 2651414"/>
              <a:gd name="connsiteY16" fmla="*/ 33874 h 1521492"/>
              <a:gd name="connsiteX0" fmla="*/ 92152 w 2712773"/>
              <a:gd name="connsiteY0" fmla="*/ 14924 h 1521492"/>
              <a:gd name="connsiteX1" fmla="*/ 714794 w 2712773"/>
              <a:gd name="connsiteY1" fmla="*/ 1071117 h 1521492"/>
              <a:gd name="connsiteX2" fmla="*/ 762920 w 2712773"/>
              <a:gd name="connsiteY2" fmla="*/ 1087159 h 1521492"/>
              <a:gd name="connsiteX3" fmla="*/ 730836 w 2712773"/>
              <a:gd name="connsiteY3" fmla="*/ 1183412 h 1521492"/>
              <a:gd name="connsiteX4" fmla="*/ 666668 w 2712773"/>
              <a:gd name="connsiteY4" fmla="*/ 1279664 h 1521492"/>
              <a:gd name="connsiteX5" fmla="*/ 650626 w 2712773"/>
              <a:gd name="connsiteY5" fmla="*/ 1327791 h 1521492"/>
              <a:gd name="connsiteX6" fmla="*/ 538331 w 2712773"/>
              <a:gd name="connsiteY6" fmla="*/ 1472169 h 1521492"/>
              <a:gd name="connsiteX7" fmla="*/ 522289 w 2712773"/>
              <a:gd name="connsiteY7" fmla="*/ 1520296 h 1521492"/>
              <a:gd name="connsiteX8" fmla="*/ 602499 w 2712773"/>
              <a:gd name="connsiteY8" fmla="*/ 1488212 h 1521492"/>
              <a:gd name="connsiteX9" fmla="*/ 698752 w 2712773"/>
              <a:gd name="connsiteY9" fmla="*/ 1424043 h 1521492"/>
              <a:gd name="connsiteX10" fmla="*/ 746878 w 2712773"/>
              <a:gd name="connsiteY10" fmla="*/ 1391959 h 1521492"/>
              <a:gd name="connsiteX11" fmla="*/ 811047 w 2712773"/>
              <a:gd name="connsiteY11" fmla="*/ 1375917 h 1521492"/>
              <a:gd name="connsiteX12" fmla="*/ 955426 w 2712773"/>
              <a:gd name="connsiteY12" fmla="*/ 1295706 h 1521492"/>
              <a:gd name="connsiteX13" fmla="*/ 1051678 w 2712773"/>
              <a:gd name="connsiteY13" fmla="*/ 1231538 h 1521492"/>
              <a:gd name="connsiteX14" fmla="*/ 2559636 w 2712773"/>
              <a:gd name="connsiteY14" fmla="*/ 1071117 h 1521492"/>
              <a:gd name="connsiteX15" fmla="*/ 2385520 w 2712773"/>
              <a:gd name="connsiteY15" fmla="*/ 110636 h 1521492"/>
              <a:gd name="connsiteX16" fmla="*/ 114585 w 2712773"/>
              <a:gd name="connsiteY16" fmla="*/ 33874 h 1521492"/>
              <a:gd name="connsiteX0" fmla="*/ 92152 w 2714482"/>
              <a:gd name="connsiteY0" fmla="*/ 25663 h 1532231"/>
              <a:gd name="connsiteX1" fmla="*/ 714794 w 2714482"/>
              <a:gd name="connsiteY1" fmla="*/ 1081856 h 1532231"/>
              <a:gd name="connsiteX2" fmla="*/ 762920 w 2714482"/>
              <a:gd name="connsiteY2" fmla="*/ 1097898 h 1532231"/>
              <a:gd name="connsiteX3" fmla="*/ 730836 w 2714482"/>
              <a:gd name="connsiteY3" fmla="*/ 1194151 h 1532231"/>
              <a:gd name="connsiteX4" fmla="*/ 666668 w 2714482"/>
              <a:gd name="connsiteY4" fmla="*/ 1290403 h 1532231"/>
              <a:gd name="connsiteX5" fmla="*/ 650626 w 2714482"/>
              <a:gd name="connsiteY5" fmla="*/ 1338530 h 1532231"/>
              <a:gd name="connsiteX6" fmla="*/ 538331 w 2714482"/>
              <a:gd name="connsiteY6" fmla="*/ 1482908 h 1532231"/>
              <a:gd name="connsiteX7" fmla="*/ 522289 w 2714482"/>
              <a:gd name="connsiteY7" fmla="*/ 1531035 h 1532231"/>
              <a:gd name="connsiteX8" fmla="*/ 602499 w 2714482"/>
              <a:gd name="connsiteY8" fmla="*/ 1498951 h 1532231"/>
              <a:gd name="connsiteX9" fmla="*/ 698752 w 2714482"/>
              <a:gd name="connsiteY9" fmla="*/ 1434782 h 1532231"/>
              <a:gd name="connsiteX10" fmla="*/ 746878 w 2714482"/>
              <a:gd name="connsiteY10" fmla="*/ 1402698 h 1532231"/>
              <a:gd name="connsiteX11" fmla="*/ 811047 w 2714482"/>
              <a:gd name="connsiteY11" fmla="*/ 1386656 h 1532231"/>
              <a:gd name="connsiteX12" fmla="*/ 955426 w 2714482"/>
              <a:gd name="connsiteY12" fmla="*/ 1306445 h 1532231"/>
              <a:gd name="connsiteX13" fmla="*/ 1051678 w 2714482"/>
              <a:gd name="connsiteY13" fmla="*/ 1242277 h 1532231"/>
              <a:gd name="connsiteX14" fmla="*/ 2559636 w 2714482"/>
              <a:gd name="connsiteY14" fmla="*/ 1081856 h 1532231"/>
              <a:gd name="connsiteX15" fmla="*/ 2385520 w 2714482"/>
              <a:gd name="connsiteY15" fmla="*/ 121375 h 1532231"/>
              <a:gd name="connsiteX16" fmla="*/ 82632 w 2714482"/>
              <a:gd name="connsiteY16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650232 w 2714088"/>
              <a:gd name="connsiteY4" fmla="*/ 1338530 h 1532231"/>
              <a:gd name="connsiteX5" fmla="*/ 537937 w 2714088"/>
              <a:gd name="connsiteY5" fmla="*/ 1482908 h 1532231"/>
              <a:gd name="connsiteX6" fmla="*/ 521895 w 2714088"/>
              <a:gd name="connsiteY6" fmla="*/ 1531035 h 1532231"/>
              <a:gd name="connsiteX7" fmla="*/ 602105 w 2714088"/>
              <a:gd name="connsiteY7" fmla="*/ 1498951 h 1532231"/>
              <a:gd name="connsiteX8" fmla="*/ 698358 w 2714088"/>
              <a:gd name="connsiteY8" fmla="*/ 1434782 h 1532231"/>
              <a:gd name="connsiteX9" fmla="*/ 746484 w 2714088"/>
              <a:gd name="connsiteY9" fmla="*/ 1402698 h 1532231"/>
              <a:gd name="connsiteX10" fmla="*/ 810653 w 2714088"/>
              <a:gd name="connsiteY10" fmla="*/ 1386656 h 1532231"/>
              <a:gd name="connsiteX11" fmla="*/ 955032 w 2714088"/>
              <a:gd name="connsiteY11" fmla="*/ 1306445 h 1532231"/>
              <a:gd name="connsiteX12" fmla="*/ 1051284 w 2714088"/>
              <a:gd name="connsiteY12" fmla="*/ 1242277 h 1532231"/>
              <a:gd name="connsiteX13" fmla="*/ 2559242 w 2714088"/>
              <a:gd name="connsiteY13" fmla="*/ 1081856 h 1532231"/>
              <a:gd name="connsiteX14" fmla="*/ 2385126 w 2714088"/>
              <a:gd name="connsiteY14" fmla="*/ 121375 h 1532231"/>
              <a:gd name="connsiteX15" fmla="*/ 82238 w 2714088"/>
              <a:gd name="connsiteY15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810653 w 2714088"/>
              <a:gd name="connsiteY9" fmla="*/ 1386656 h 1532231"/>
              <a:gd name="connsiteX10" fmla="*/ 955032 w 2714088"/>
              <a:gd name="connsiteY10" fmla="*/ 1306445 h 1532231"/>
              <a:gd name="connsiteX11" fmla="*/ 1051284 w 2714088"/>
              <a:gd name="connsiteY11" fmla="*/ 1242277 h 1532231"/>
              <a:gd name="connsiteX12" fmla="*/ 2559242 w 2714088"/>
              <a:gd name="connsiteY12" fmla="*/ 1081856 h 1532231"/>
              <a:gd name="connsiteX13" fmla="*/ 2385126 w 2714088"/>
              <a:gd name="connsiteY13" fmla="*/ 121375 h 1532231"/>
              <a:gd name="connsiteX14" fmla="*/ 82238 w 2714088"/>
              <a:gd name="connsiteY14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746484 w 2714088"/>
              <a:gd name="connsiteY8" fmla="*/ 1402698 h 1532231"/>
              <a:gd name="connsiteX9" fmla="*/ 955032 w 2714088"/>
              <a:gd name="connsiteY9" fmla="*/ 1306445 h 1532231"/>
              <a:gd name="connsiteX10" fmla="*/ 1051284 w 2714088"/>
              <a:gd name="connsiteY10" fmla="*/ 1242277 h 1532231"/>
              <a:gd name="connsiteX11" fmla="*/ 2559242 w 2714088"/>
              <a:gd name="connsiteY11" fmla="*/ 1081856 h 1532231"/>
              <a:gd name="connsiteX12" fmla="*/ 2385126 w 2714088"/>
              <a:gd name="connsiteY12" fmla="*/ 121375 h 1532231"/>
              <a:gd name="connsiteX13" fmla="*/ 82238 w 2714088"/>
              <a:gd name="connsiteY13" fmla="*/ 26526 h 1532231"/>
              <a:gd name="connsiteX0" fmla="*/ 91758 w 2714088"/>
              <a:gd name="connsiteY0" fmla="*/ 25663 h 1532231"/>
              <a:gd name="connsiteX1" fmla="*/ 714400 w 2714088"/>
              <a:gd name="connsiteY1" fmla="*/ 1081856 h 1532231"/>
              <a:gd name="connsiteX2" fmla="*/ 730442 w 2714088"/>
              <a:gd name="connsiteY2" fmla="*/ 1194151 h 1532231"/>
              <a:gd name="connsiteX3" fmla="*/ 666274 w 2714088"/>
              <a:gd name="connsiteY3" fmla="*/ 1290403 h 1532231"/>
              <a:gd name="connsiteX4" fmla="*/ 537937 w 2714088"/>
              <a:gd name="connsiteY4" fmla="*/ 1482908 h 1532231"/>
              <a:gd name="connsiteX5" fmla="*/ 521895 w 2714088"/>
              <a:gd name="connsiteY5" fmla="*/ 1531035 h 1532231"/>
              <a:gd name="connsiteX6" fmla="*/ 602105 w 2714088"/>
              <a:gd name="connsiteY6" fmla="*/ 1498951 h 1532231"/>
              <a:gd name="connsiteX7" fmla="*/ 698358 w 2714088"/>
              <a:gd name="connsiteY7" fmla="*/ 1434782 h 1532231"/>
              <a:gd name="connsiteX8" fmla="*/ 955032 w 2714088"/>
              <a:gd name="connsiteY8" fmla="*/ 1306445 h 1532231"/>
              <a:gd name="connsiteX9" fmla="*/ 1051284 w 2714088"/>
              <a:gd name="connsiteY9" fmla="*/ 1242277 h 1532231"/>
              <a:gd name="connsiteX10" fmla="*/ 2559242 w 2714088"/>
              <a:gd name="connsiteY10" fmla="*/ 1081856 h 1532231"/>
              <a:gd name="connsiteX11" fmla="*/ 2385126 w 2714088"/>
              <a:gd name="connsiteY11" fmla="*/ 121375 h 1532231"/>
              <a:gd name="connsiteX12" fmla="*/ 82238 w 2714088"/>
              <a:gd name="connsiteY12" fmla="*/ 26526 h 1532231"/>
              <a:gd name="connsiteX0" fmla="*/ 91758 w 2714088"/>
              <a:gd name="connsiteY0" fmla="*/ 25663 h 1534278"/>
              <a:gd name="connsiteX1" fmla="*/ 714400 w 2714088"/>
              <a:gd name="connsiteY1" fmla="*/ 1081856 h 1534278"/>
              <a:gd name="connsiteX2" fmla="*/ 730442 w 2714088"/>
              <a:gd name="connsiteY2" fmla="*/ 1194151 h 1534278"/>
              <a:gd name="connsiteX3" fmla="*/ 666274 w 2714088"/>
              <a:gd name="connsiteY3" fmla="*/ 1290403 h 1534278"/>
              <a:gd name="connsiteX4" fmla="*/ 537937 w 2714088"/>
              <a:gd name="connsiteY4" fmla="*/ 1482908 h 1534278"/>
              <a:gd name="connsiteX5" fmla="*/ 521895 w 2714088"/>
              <a:gd name="connsiteY5" fmla="*/ 1531035 h 1534278"/>
              <a:gd name="connsiteX6" fmla="*/ 602105 w 2714088"/>
              <a:gd name="connsiteY6" fmla="*/ 1498951 h 1534278"/>
              <a:gd name="connsiteX7" fmla="*/ 955032 w 2714088"/>
              <a:gd name="connsiteY7" fmla="*/ 1306445 h 1534278"/>
              <a:gd name="connsiteX8" fmla="*/ 1051284 w 2714088"/>
              <a:gd name="connsiteY8" fmla="*/ 1242277 h 1534278"/>
              <a:gd name="connsiteX9" fmla="*/ 2559242 w 2714088"/>
              <a:gd name="connsiteY9" fmla="*/ 1081856 h 1534278"/>
              <a:gd name="connsiteX10" fmla="*/ 2385126 w 2714088"/>
              <a:gd name="connsiteY10" fmla="*/ 121375 h 1534278"/>
              <a:gd name="connsiteX11" fmla="*/ 82238 w 2714088"/>
              <a:gd name="connsiteY11" fmla="*/ 26526 h 1534278"/>
              <a:gd name="connsiteX0" fmla="*/ 91758 w 2714088"/>
              <a:gd name="connsiteY0" fmla="*/ 25663 h 1538889"/>
              <a:gd name="connsiteX1" fmla="*/ 714400 w 2714088"/>
              <a:gd name="connsiteY1" fmla="*/ 1081856 h 1538889"/>
              <a:gd name="connsiteX2" fmla="*/ 730442 w 2714088"/>
              <a:gd name="connsiteY2" fmla="*/ 1194151 h 1538889"/>
              <a:gd name="connsiteX3" fmla="*/ 666274 w 2714088"/>
              <a:gd name="connsiteY3" fmla="*/ 1290403 h 1538889"/>
              <a:gd name="connsiteX4" fmla="*/ 537937 w 2714088"/>
              <a:gd name="connsiteY4" fmla="*/ 1482908 h 1538889"/>
              <a:gd name="connsiteX5" fmla="*/ 521895 w 2714088"/>
              <a:gd name="connsiteY5" fmla="*/ 1531035 h 1538889"/>
              <a:gd name="connsiteX6" fmla="*/ 955032 w 2714088"/>
              <a:gd name="connsiteY6" fmla="*/ 1306445 h 1538889"/>
              <a:gd name="connsiteX7" fmla="*/ 1051284 w 2714088"/>
              <a:gd name="connsiteY7" fmla="*/ 1242277 h 1538889"/>
              <a:gd name="connsiteX8" fmla="*/ 2559242 w 2714088"/>
              <a:gd name="connsiteY8" fmla="*/ 1081856 h 1538889"/>
              <a:gd name="connsiteX9" fmla="*/ 2385126 w 2714088"/>
              <a:gd name="connsiteY9" fmla="*/ 121375 h 1538889"/>
              <a:gd name="connsiteX10" fmla="*/ 82238 w 2714088"/>
              <a:gd name="connsiteY10" fmla="*/ 26526 h 1538889"/>
              <a:gd name="connsiteX0" fmla="*/ 91758 w 2714088"/>
              <a:gd name="connsiteY0" fmla="*/ 25663 h 1543005"/>
              <a:gd name="connsiteX1" fmla="*/ 714400 w 2714088"/>
              <a:gd name="connsiteY1" fmla="*/ 1081856 h 1543005"/>
              <a:gd name="connsiteX2" fmla="*/ 730442 w 2714088"/>
              <a:gd name="connsiteY2" fmla="*/ 1194151 h 1543005"/>
              <a:gd name="connsiteX3" fmla="*/ 666274 w 2714088"/>
              <a:gd name="connsiteY3" fmla="*/ 1290403 h 1543005"/>
              <a:gd name="connsiteX4" fmla="*/ 537937 w 2714088"/>
              <a:gd name="connsiteY4" fmla="*/ 1482908 h 1543005"/>
              <a:gd name="connsiteX5" fmla="*/ 521895 w 2714088"/>
              <a:gd name="connsiteY5" fmla="*/ 1531035 h 1543005"/>
              <a:gd name="connsiteX6" fmla="*/ 1051284 w 2714088"/>
              <a:gd name="connsiteY6" fmla="*/ 1242277 h 1543005"/>
              <a:gd name="connsiteX7" fmla="*/ 2559242 w 2714088"/>
              <a:gd name="connsiteY7" fmla="*/ 1081856 h 1543005"/>
              <a:gd name="connsiteX8" fmla="*/ 2385126 w 2714088"/>
              <a:gd name="connsiteY8" fmla="*/ 121375 h 1543005"/>
              <a:gd name="connsiteX9" fmla="*/ 82238 w 2714088"/>
              <a:gd name="connsiteY9" fmla="*/ 26526 h 1543005"/>
              <a:gd name="connsiteX0" fmla="*/ 91758 w 2714088"/>
              <a:gd name="connsiteY0" fmla="*/ 25663 h 1482908"/>
              <a:gd name="connsiteX1" fmla="*/ 714400 w 2714088"/>
              <a:gd name="connsiteY1" fmla="*/ 1081856 h 1482908"/>
              <a:gd name="connsiteX2" fmla="*/ 730442 w 2714088"/>
              <a:gd name="connsiteY2" fmla="*/ 1194151 h 1482908"/>
              <a:gd name="connsiteX3" fmla="*/ 666274 w 2714088"/>
              <a:gd name="connsiteY3" fmla="*/ 1290403 h 1482908"/>
              <a:gd name="connsiteX4" fmla="*/ 537937 w 2714088"/>
              <a:gd name="connsiteY4" fmla="*/ 1482908 h 1482908"/>
              <a:gd name="connsiteX5" fmla="*/ 1051284 w 2714088"/>
              <a:gd name="connsiteY5" fmla="*/ 1242277 h 1482908"/>
              <a:gd name="connsiteX6" fmla="*/ 2559242 w 2714088"/>
              <a:gd name="connsiteY6" fmla="*/ 1081856 h 1482908"/>
              <a:gd name="connsiteX7" fmla="*/ 2385126 w 2714088"/>
              <a:gd name="connsiteY7" fmla="*/ 121375 h 1482908"/>
              <a:gd name="connsiteX8" fmla="*/ 82238 w 2714088"/>
              <a:gd name="connsiteY8" fmla="*/ 26526 h 1482908"/>
              <a:gd name="connsiteX0" fmla="*/ 90977 w 2713307"/>
              <a:gd name="connsiteY0" fmla="*/ 25663 h 1482908"/>
              <a:gd name="connsiteX1" fmla="*/ 713619 w 2713307"/>
              <a:gd name="connsiteY1" fmla="*/ 1081856 h 1482908"/>
              <a:gd name="connsiteX2" fmla="*/ 665493 w 2713307"/>
              <a:gd name="connsiteY2" fmla="*/ 1290403 h 1482908"/>
              <a:gd name="connsiteX3" fmla="*/ 537156 w 2713307"/>
              <a:gd name="connsiteY3" fmla="*/ 1482908 h 1482908"/>
              <a:gd name="connsiteX4" fmla="*/ 1050503 w 2713307"/>
              <a:gd name="connsiteY4" fmla="*/ 1242277 h 1482908"/>
              <a:gd name="connsiteX5" fmla="*/ 2558461 w 2713307"/>
              <a:gd name="connsiteY5" fmla="*/ 1081856 h 1482908"/>
              <a:gd name="connsiteX6" fmla="*/ 2384345 w 2713307"/>
              <a:gd name="connsiteY6" fmla="*/ 121375 h 1482908"/>
              <a:gd name="connsiteX7" fmla="*/ 81457 w 2713307"/>
              <a:gd name="connsiteY7" fmla="*/ 26526 h 1482908"/>
              <a:gd name="connsiteX0" fmla="*/ 89450 w 2711780"/>
              <a:gd name="connsiteY0" fmla="*/ 25663 h 1485346"/>
              <a:gd name="connsiteX1" fmla="*/ 712092 w 2711780"/>
              <a:gd name="connsiteY1" fmla="*/ 1081856 h 1485346"/>
              <a:gd name="connsiteX2" fmla="*/ 535629 w 2711780"/>
              <a:gd name="connsiteY2" fmla="*/ 1482908 h 1485346"/>
              <a:gd name="connsiteX3" fmla="*/ 1048976 w 2711780"/>
              <a:gd name="connsiteY3" fmla="*/ 1242277 h 1485346"/>
              <a:gd name="connsiteX4" fmla="*/ 2556934 w 2711780"/>
              <a:gd name="connsiteY4" fmla="*/ 1081856 h 1485346"/>
              <a:gd name="connsiteX5" fmla="*/ 2382818 w 2711780"/>
              <a:gd name="connsiteY5" fmla="*/ 121375 h 1485346"/>
              <a:gd name="connsiteX6" fmla="*/ 79930 w 2711780"/>
              <a:gd name="connsiteY6" fmla="*/ 26526 h 1485346"/>
              <a:gd name="connsiteX0" fmla="*/ 92420 w 2714750"/>
              <a:gd name="connsiteY0" fmla="*/ 25663 h 1485346"/>
              <a:gd name="connsiteX1" fmla="*/ 676718 w 2714750"/>
              <a:gd name="connsiteY1" fmla="*/ 1090900 h 1485346"/>
              <a:gd name="connsiteX2" fmla="*/ 538599 w 2714750"/>
              <a:gd name="connsiteY2" fmla="*/ 1482908 h 1485346"/>
              <a:gd name="connsiteX3" fmla="*/ 1051946 w 2714750"/>
              <a:gd name="connsiteY3" fmla="*/ 1242277 h 1485346"/>
              <a:gd name="connsiteX4" fmla="*/ 2559904 w 2714750"/>
              <a:gd name="connsiteY4" fmla="*/ 1081856 h 1485346"/>
              <a:gd name="connsiteX5" fmla="*/ 2385788 w 2714750"/>
              <a:gd name="connsiteY5" fmla="*/ 121375 h 1485346"/>
              <a:gd name="connsiteX6" fmla="*/ 82900 w 2714750"/>
              <a:gd name="connsiteY6" fmla="*/ 26526 h 1485346"/>
              <a:gd name="connsiteX0" fmla="*/ 92420 w 2711007"/>
              <a:gd name="connsiteY0" fmla="*/ 25663 h 1485346"/>
              <a:gd name="connsiteX1" fmla="*/ 676718 w 2711007"/>
              <a:gd name="connsiteY1" fmla="*/ 1090900 h 1485346"/>
              <a:gd name="connsiteX2" fmla="*/ 538599 w 2711007"/>
              <a:gd name="connsiteY2" fmla="*/ 1482908 h 1485346"/>
              <a:gd name="connsiteX3" fmla="*/ 1051946 w 2711007"/>
              <a:gd name="connsiteY3" fmla="*/ 1242277 h 1485346"/>
              <a:gd name="connsiteX4" fmla="*/ 2559904 w 2711007"/>
              <a:gd name="connsiteY4" fmla="*/ 1081856 h 1485346"/>
              <a:gd name="connsiteX5" fmla="*/ 2385788 w 2711007"/>
              <a:gd name="connsiteY5" fmla="*/ 121375 h 1485346"/>
              <a:gd name="connsiteX6" fmla="*/ 153198 w 2711007"/>
              <a:gd name="connsiteY6" fmla="*/ 26526 h 148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11007" h="1485346">
                <a:moveTo>
                  <a:pt x="92420" y="25663"/>
                </a:moveTo>
                <a:cubicBezTo>
                  <a:pt x="-283141" y="1392121"/>
                  <a:pt x="602355" y="848026"/>
                  <a:pt x="676718" y="1090900"/>
                </a:cubicBezTo>
                <a:cubicBezTo>
                  <a:pt x="751081" y="1333774"/>
                  <a:pt x="482452" y="1456171"/>
                  <a:pt x="538599" y="1482908"/>
                </a:cubicBezTo>
                <a:cubicBezTo>
                  <a:pt x="594746" y="1509645"/>
                  <a:pt x="715062" y="1309119"/>
                  <a:pt x="1051946" y="1242277"/>
                </a:cubicBezTo>
                <a:cubicBezTo>
                  <a:pt x="1388830" y="1175435"/>
                  <a:pt x="2337597" y="1268673"/>
                  <a:pt x="2559904" y="1081856"/>
                </a:cubicBezTo>
                <a:cubicBezTo>
                  <a:pt x="2782211" y="895039"/>
                  <a:pt x="2786906" y="297263"/>
                  <a:pt x="2385788" y="121375"/>
                </a:cubicBezTo>
                <a:cubicBezTo>
                  <a:pt x="1984670" y="-54513"/>
                  <a:pt x="601013" y="6720"/>
                  <a:pt x="153198" y="26526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A78A59C-D03D-4582-B32B-B39F10C47490}"/>
              </a:ext>
            </a:extLst>
          </p:cNvPr>
          <p:cNvSpPr/>
          <p:nvPr/>
        </p:nvSpPr>
        <p:spPr>
          <a:xfrm>
            <a:off x="8871287" y="2072307"/>
            <a:ext cx="2605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F22A9E14-D662-455B-BB9D-5961CFB5869B}"/>
              </a:ext>
            </a:extLst>
          </p:cNvPr>
          <p:cNvSpPr/>
          <p:nvPr/>
        </p:nvSpPr>
        <p:spPr>
          <a:xfrm>
            <a:off x="4924926" y="3429000"/>
            <a:ext cx="208547" cy="208547"/>
          </a:xfrm>
          <a:prstGeom prst="ellipse">
            <a:avLst/>
          </a:prstGeom>
          <a:solidFill>
            <a:srgbClr val="FFBD1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5C0F496E-9D08-4E3B-A15D-9963DEF64468}"/>
              </a:ext>
            </a:extLst>
          </p:cNvPr>
          <p:cNvSpPr/>
          <p:nvPr/>
        </p:nvSpPr>
        <p:spPr>
          <a:xfrm>
            <a:off x="9023684" y="3275465"/>
            <a:ext cx="208547" cy="20854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2A2D218-B94B-4642-A0B2-0B9032E33255}"/>
              </a:ext>
            </a:extLst>
          </p:cNvPr>
          <p:cNvSpPr/>
          <p:nvPr/>
        </p:nvSpPr>
        <p:spPr>
          <a:xfrm>
            <a:off x="704700" y="4189422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2D54625-180C-4A19-9BC1-32FA8AFFD9F1}"/>
              </a:ext>
            </a:extLst>
          </p:cNvPr>
          <p:cNvSpPr txBox="1"/>
          <p:nvPr/>
        </p:nvSpPr>
        <p:spPr>
          <a:xfrm>
            <a:off x="619064" y="389267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87A9EB94-0856-4391-A6C1-A93B9C45432A}"/>
              </a:ext>
            </a:extLst>
          </p:cNvPr>
          <p:cNvSpPr/>
          <p:nvPr/>
        </p:nvSpPr>
        <p:spPr>
          <a:xfrm>
            <a:off x="4221711" y="4189422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9D6A85E-6634-4B57-A801-BF22252EE618}"/>
              </a:ext>
            </a:extLst>
          </p:cNvPr>
          <p:cNvSpPr txBox="1"/>
          <p:nvPr/>
        </p:nvSpPr>
        <p:spPr>
          <a:xfrm>
            <a:off x="4136075" y="389267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19335C15-C2E8-44C5-AD7C-EFF589973DA2}"/>
              </a:ext>
            </a:extLst>
          </p:cNvPr>
          <p:cNvSpPr/>
          <p:nvPr/>
        </p:nvSpPr>
        <p:spPr>
          <a:xfrm>
            <a:off x="7614618" y="4189422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32A772DE-7408-4DEC-8BDB-EBEED73742C8}"/>
              </a:ext>
            </a:extLst>
          </p:cNvPr>
          <p:cNvSpPr txBox="1"/>
          <p:nvPr/>
        </p:nvSpPr>
        <p:spPr>
          <a:xfrm>
            <a:off x="7528982" y="389267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89898649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E896D449-52D2-44FA-8DBE-BCDBF4D43496}"/>
              </a:ext>
            </a:extLst>
          </p:cNvPr>
          <p:cNvSpPr/>
          <p:nvPr/>
        </p:nvSpPr>
        <p:spPr>
          <a:xfrm>
            <a:off x="0" y="1990177"/>
            <a:ext cx="12192000" cy="2340428"/>
          </a:xfrm>
          <a:custGeom>
            <a:avLst/>
            <a:gdLst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075267 w 10862734"/>
              <a:gd name="connsiteY8" fmla="*/ 194734 h 2302934"/>
              <a:gd name="connsiteX9" fmla="*/ 1117600 w 10862734"/>
              <a:gd name="connsiteY9" fmla="*/ 186267 h 2302934"/>
              <a:gd name="connsiteX10" fmla="*/ 1193800 w 10862734"/>
              <a:gd name="connsiteY10" fmla="*/ 177800 h 2302934"/>
              <a:gd name="connsiteX11" fmla="*/ 1227667 w 10862734"/>
              <a:gd name="connsiteY11" fmla="*/ 169334 h 2302934"/>
              <a:gd name="connsiteX12" fmla="*/ 1286934 w 10862734"/>
              <a:gd name="connsiteY12" fmla="*/ 152400 h 2302934"/>
              <a:gd name="connsiteX13" fmla="*/ 1397000 w 10862734"/>
              <a:gd name="connsiteY13" fmla="*/ 135467 h 2302934"/>
              <a:gd name="connsiteX14" fmla="*/ 1540934 w 10862734"/>
              <a:gd name="connsiteY14" fmla="*/ 110067 h 2302934"/>
              <a:gd name="connsiteX15" fmla="*/ 1625600 w 10862734"/>
              <a:gd name="connsiteY15" fmla="*/ 101600 h 2302934"/>
              <a:gd name="connsiteX16" fmla="*/ 1778000 w 10862734"/>
              <a:gd name="connsiteY16" fmla="*/ 84667 h 2302934"/>
              <a:gd name="connsiteX17" fmla="*/ 1871134 w 10862734"/>
              <a:gd name="connsiteY17" fmla="*/ 76200 h 2302934"/>
              <a:gd name="connsiteX18" fmla="*/ 3793067 w 10862734"/>
              <a:gd name="connsiteY18" fmla="*/ 42334 h 2302934"/>
              <a:gd name="connsiteX19" fmla="*/ 3953934 w 10862734"/>
              <a:gd name="connsiteY19" fmla="*/ 25400 h 2302934"/>
              <a:gd name="connsiteX20" fmla="*/ 4047067 w 10862734"/>
              <a:gd name="connsiteY20" fmla="*/ 8467 h 2302934"/>
              <a:gd name="connsiteX21" fmla="*/ 4241800 w 10862734"/>
              <a:gd name="connsiteY21" fmla="*/ 0 h 2302934"/>
              <a:gd name="connsiteX22" fmla="*/ 5096934 w 10862734"/>
              <a:gd name="connsiteY22" fmla="*/ 8467 h 2302934"/>
              <a:gd name="connsiteX23" fmla="*/ 5249334 w 10862734"/>
              <a:gd name="connsiteY23" fmla="*/ 25400 h 2302934"/>
              <a:gd name="connsiteX24" fmla="*/ 5604934 w 10862734"/>
              <a:gd name="connsiteY24" fmla="*/ 33867 h 2302934"/>
              <a:gd name="connsiteX25" fmla="*/ 5884334 w 10862734"/>
              <a:gd name="connsiteY25" fmla="*/ 50800 h 2302934"/>
              <a:gd name="connsiteX26" fmla="*/ 6053667 w 10862734"/>
              <a:gd name="connsiteY26" fmla="*/ 67734 h 2302934"/>
              <a:gd name="connsiteX27" fmla="*/ 6248400 w 10862734"/>
              <a:gd name="connsiteY27" fmla="*/ 93134 h 2302934"/>
              <a:gd name="connsiteX28" fmla="*/ 6460067 w 10862734"/>
              <a:gd name="connsiteY28" fmla="*/ 143934 h 2302934"/>
              <a:gd name="connsiteX29" fmla="*/ 6553200 w 10862734"/>
              <a:gd name="connsiteY29" fmla="*/ 160867 h 2302934"/>
              <a:gd name="connsiteX30" fmla="*/ 6604000 w 10862734"/>
              <a:gd name="connsiteY30" fmla="*/ 169334 h 2302934"/>
              <a:gd name="connsiteX31" fmla="*/ 6663267 w 10862734"/>
              <a:gd name="connsiteY31" fmla="*/ 186267 h 2302934"/>
              <a:gd name="connsiteX32" fmla="*/ 6722534 w 10862734"/>
              <a:gd name="connsiteY32" fmla="*/ 203200 h 2302934"/>
              <a:gd name="connsiteX33" fmla="*/ 6747934 w 10862734"/>
              <a:gd name="connsiteY33" fmla="*/ 220134 h 2302934"/>
              <a:gd name="connsiteX34" fmla="*/ 6773334 w 10862734"/>
              <a:gd name="connsiteY34" fmla="*/ 228600 h 2302934"/>
              <a:gd name="connsiteX35" fmla="*/ 6790267 w 10862734"/>
              <a:gd name="connsiteY35" fmla="*/ 245534 h 2302934"/>
              <a:gd name="connsiteX36" fmla="*/ 6824134 w 10862734"/>
              <a:gd name="connsiteY36" fmla="*/ 270934 h 2302934"/>
              <a:gd name="connsiteX37" fmla="*/ 6832600 w 10862734"/>
              <a:gd name="connsiteY37" fmla="*/ 304800 h 2302934"/>
              <a:gd name="connsiteX38" fmla="*/ 6866467 w 10862734"/>
              <a:gd name="connsiteY38" fmla="*/ 364067 h 2302934"/>
              <a:gd name="connsiteX39" fmla="*/ 6849534 w 10862734"/>
              <a:gd name="connsiteY39" fmla="*/ 592667 h 2302934"/>
              <a:gd name="connsiteX40" fmla="*/ 6807200 w 10862734"/>
              <a:gd name="connsiteY40" fmla="*/ 651934 h 2302934"/>
              <a:gd name="connsiteX41" fmla="*/ 6773334 w 10862734"/>
              <a:gd name="connsiteY41" fmla="*/ 694267 h 2302934"/>
              <a:gd name="connsiteX42" fmla="*/ 6612467 w 10862734"/>
              <a:gd name="connsiteY42" fmla="*/ 778934 h 2302934"/>
              <a:gd name="connsiteX43" fmla="*/ 6553200 w 10862734"/>
              <a:gd name="connsiteY43" fmla="*/ 795867 h 2302934"/>
              <a:gd name="connsiteX44" fmla="*/ 6375400 w 10862734"/>
              <a:gd name="connsiteY44" fmla="*/ 863600 h 2302934"/>
              <a:gd name="connsiteX45" fmla="*/ 6333067 w 10862734"/>
              <a:gd name="connsiteY45" fmla="*/ 872067 h 2302934"/>
              <a:gd name="connsiteX46" fmla="*/ 6282267 w 10862734"/>
              <a:gd name="connsiteY46" fmla="*/ 880534 h 2302934"/>
              <a:gd name="connsiteX47" fmla="*/ 6206067 w 10862734"/>
              <a:gd name="connsiteY47" fmla="*/ 897467 h 2302934"/>
              <a:gd name="connsiteX48" fmla="*/ 6138334 w 10862734"/>
              <a:gd name="connsiteY48" fmla="*/ 905934 h 2302934"/>
              <a:gd name="connsiteX49" fmla="*/ 5943600 w 10862734"/>
              <a:gd name="connsiteY49" fmla="*/ 931334 h 2302934"/>
              <a:gd name="connsiteX50" fmla="*/ 5833534 w 10862734"/>
              <a:gd name="connsiteY50" fmla="*/ 939800 h 2302934"/>
              <a:gd name="connsiteX51" fmla="*/ 5731934 w 10862734"/>
              <a:gd name="connsiteY51" fmla="*/ 956734 h 2302934"/>
              <a:gd name="connsiteX52" fmla="*/ 5664200 w 10862734"/>
              <a:gd name="connsiteY52" fmla="*/ 982134 h 2302934"/>
              <a:gd name="connsiteX53" fmla="*/ 5469467 w 10862734"/>
              <a:gd name="connsiteY53" fmla="*/ 990600 h 2302934"/>
              <a:gd name="connsiteX54" fmla="*/ 5418667 w 10862734"/>
              <a:gd name="connsiteY54" fmla="*/ 1007534 h 2302934"/>
              <a:gd name="connsiteX55" fmla="*/ 5317067 w 10862734"/>
              <a:gd name="connsiteY55" fmla="*/ 1024467 h 2302934"/>
              <a:gd name="connsiteX56" fmla="*/ 4902200 w 10862734"/>
              <a:gd name="connsiteY56" fmla="*/ 1143000 h 2302934"/>
              <a:gd name="connsiteX57" fmla="*/ 4800600 w 10862734"/>
              <a:gd name="connsiteY57" fmla="*/ 1151467 h 2302934"/>
              <a:gd name="connsiteX58" fmla="*/ 4504267 w 10862734"/>
              <a:gd name="connsiteY58" fmla="*/ 1236134 h 2302934"/>
              <a:gd name="connsiteX59" fmla="*/ 4377267 w 10862734"/>
              <a:gd name="connsiteY59" fmla="*/ 1261534 h 2302934"/>
              <a:gd name="connsiteX60" fmla="*/ 4292600 w 10862734"/>
              <a:gd name="connsiteY60" fmla="*/ 1295400 h 2302934"/>
              <a:gd name="connsiteX61" fmla="*/ 4140200 w 10862734"/>
              <a:gd name="connsiteY61" fmla="*/ 1346200 h 2302934"/>
              <a:gd name="connsiteX62" fmla="*/ 4089400 w 10862734"/>
              <a:gd name="connsiteY62" fmla="*/ 1363134 h 2302934"/>
              <a:gd name="connsiteX63" fmla="*/ 4013200 w 10862734"/>
              <a:gd name="connsiteY63" fmla="*/ 1380067 h 2302934"/>
              <a:gd name="connsiteX64" fmla="*/ 3886200 w 10862734"/>
              <a:gd name="connsiteY64" fmla="*/ 1430867 h 2302934"/>
              <a:gd name="connsiteX65" fmla="*/ 3776134 w 10862734"/>
              <a:gd name="connsiteY65" fmla="*/ 1473200 h 2302934"/>
              <a:gd name="connsiteX66" fmla="*/ 3581400 w 10862734"/>
              <a:gd name="connsiteY66" fmla="*/ 1532467 h 2302934"/>
              <a:gd name="connsiteX67" fmla="*/ 3496734 w 10862734"/>
              <a:gd name="connsiteY67" fmla="*/ 1566334 h 2302934"/>
              <a:gd name="connsiteX68" fmla="*/ 3437467 w 10862734"/>
              <a:gd name="connsiteY68" fmla="*/ 1600200 h 2302934"/>
              <a:gd name="connsiteX69" fmla="*/ 3327400 w 10862734"/>
              <a:gd name="connsiteY69" fmla="*/ 1634067 h 2302934"/>
              <a:gd name="connsiteX70" fmla="*/ 3217334 w 10862734"/>
              <a:gd name="connsiteY70" fmla="*/ 1676400 h 2302934"/>
              <a:gd name="connsiteX71" fmla="*/ 3081867 w 10862734"/>
              <a:gd name="connsiteY71" fmla="*/ 1718734 h 2302934"/>
              <a:gd name="connsiteX72" fmla="*/ 3005667 w 10862734"/>
              <a:gd name="connsiteY72" fmla="*/ 1761067 h 2302934"/>
              <a:gd name="connsiteX73" fmla="*/ 2734734 w 10862734"/>
              <a:gd name="connsiteY73" fmla="*/ 1871134 h 2302934"/>
              <a:gd name="connsiteX74" fmla="*/ 2675467 w 10862734"/>
              <a:gd name="connsiteY74" fmla="*/ 1905000 h 2302934"/>
              <a:gd name="connsiteX75" fmla="*/ 2590800 w 10862734"/>
              <a:gd name="connsiteY75" fmla="*/ 1964267 h 2302934"/>
              <a:gd name="connsiteX76" fmla="*/ 2540000 w 10862734"/>
              <a:gd name="connsiteY76" fmla="*/ 1998134 h 2302934"/>
              <a:gd name="connsiteX77" fmla="*/ 2523067 w 10862734"/>
              <a:gd name="connsiteY77" fmla="*/ 2048934 h 2302934"/>
              <a:gd name="connsiteX78" fmla="*/ 2506134 w 10862734"/>
              <a:gd name="connsiteY78" fmla="*/ 2082800 h 2302934"/>
              <a:gd name="connsiteX79" fmla="*/ 2497667 w 10862734"/>
              <a:gd name="connsiteY79" fmla="*/ 2116667 h 2302934"/>
              <a:gd name="connsiteX80" fmla="*/ 2489200 w 10862734"/>
              <a:gd name="connsiteY80" fmla="*/ 2142067 h 2302934"/>
              <a:gd name="connsiteX81" fmla="*/ 2523067 w 10862734"/>
              <a:gd name="connsiteY81" fmla="*/ 2235200 h 2302934"/>
              <a:gd name="connsiteX82" fmla="*/ 2573867 w 10862734"/>
              <a:gd name="connsiteY82" fmla="*/ 2269067 h 2302934"/>
              <a:gd name="connsiteX83" fmla="*/ 2777067 w 10862734"/>
              <a:gd name="connsiteY83" fmla="*/ 2302934 h 2302934"/>
              <a:gd name="connsiteX84" fmla="*/ 3818467 w 10862734"/>
              <a:gd name="connsiteY84" fmla="*/ 2294467 h 2302934"/>
              <a:gd name="connsiteX85" fmla="*/ 3877734 w 10862734"/>
              <a:gd name="connsiteY85" fmla="*/ 2286000 h 2302934"/>
              <a:gd name="connsiteX86" fmla="*/ 3962400 w 10862734"/>
              <a:gd name="connsiteY86" fmla="*/ 2277534 h 2302934"/>
              <a:gd name="connsiteX87" fmla="*/ 4123267 w 10862734"/>
              <a:gd name="connsiteY87" fmla="*/ 2235200 h 2302934"/>
              <a:gd name="connsiteX88" fmla="*/ 4224867 w 10862734"/>
              <a:gd name="connsiteY88" fmla="*/ 2209800 h 2302934"/>
              <a:gd name="connsiteX89" fmla="*/ 4284134 w 10862734"/>
              <a:gd name="connsiteY89" fmla="*/ 2201334 h 2302934"/>
              <a:gd name="connsiteX90" fmla="*/ 4419600 w 10862734"/>
              <a:gd name="connsiteY90" fmla="*/ 2175934 h 2302934"/>
              <a:gd name="connsiteX91" fmla="*/ 4546600 w 10862734"/>
              <a:gd name="connsiteY91" fmla="*/ 2142067 h 2302934"/>
              <a:gd name="connsiteX92" fmla="*/ 4749800 w 10862734"/>
              <a:gd name="connsiteY92" fmla="*/ 2108200 h 2302934"/>
              <a:gd name="connsiteX93" fmla="*/ 5071534 w 10862734"/>
              <a:gd name="connsiteY93" fmla="*/ 2048934 h 2302934"/>
              <a:gd name="connsiteX94" fmla="*/ 5249334 w 10862734"/>
              <a:gd name="connsiteY94" fmla="*/ 2040467 h 2302934"/>
              <a:gd name="connsiteX95" fmla="*/ 5486400 w 10862734"/>
              <a:gd name="connsiteY95" fmla="*/ 1989667 h 2302934"/>
              <a:gd name="connsiteX96" fmla="*/ 5604934 w 10862734"/>
              <a:gd name="connsiteY96" fmla="*/ 1972734 h 2302934"/>
              <a:gd name="connsiteX97" fmla="*/ 5791200 w 10862734"/>
              <a:gd name="connsiteY97" fmla="*/ 1964267 h 2302934"/>
              <a:gd name="connsiteX98" fmla="*/ 6180667 w 10862734"/>
              <a:gd name="connsiteY98" fmla="*/ 1930400 h 2302934"/>
              <a:gd name="connsiteX99" fmla="*/ 6426200 w 10862734"/>
              <a:gd name="connsiteY99" fmla="*/ 1921934 h 2302934"/>
              <a:gd name="connsiteX100" fmla="*/ 8085667 w 10862734"/>
              <a:gd name="connsiteY100" fmla="*/ 1896534 h 2302934"/>
              <a:gd name="connsiteX101" fmla="*/ 8204200 w 10862734"/>
              <a:gd name="connsiteY101" fmla="*/ 1888067 h 2302934"/>
              <a:gd name="connsiteX102" fmla="*/ 10862734 w 10862734"/>
              <a:gd name="connsiteY102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075267 w 10862734"/>
              <a:gd name="connsiteY8" fmla="*/ 194734 h 2302934"/>
              <a:gd name="connsiteX9" fmla="*/ 1117600 w 10862734"/>
              <a:gd name="connsiteY9" fmla="*/ 186267 h 2302934"/>
              <a:gd name="connsiteX10" fmla="*/ 1193800 w 10862734"/>
              <a:gd name="connsiteY10" fmla="*/ 177800 h 2302934"/>
              <a:gd name="connsiteX11" fmla="*/ 1227667 w 10862734"/>
              <a:gd name="connsiteY11" fmla="*/ 169334 h 2302934"/>
              <a:gd name="connsiteX12" fmla="*/ 1397000 w 10862734"/>
              <a:gd name="connsiteY12" fmla="*/ 135467 h 2302934"/>
              <a:gd name="connsiteX13" fmla="*/ 1540934 w 10862734"/>
              <a:gd name="connsiteY13" fmla="*/ 110067 h 2302934"/>
              <a:gd name="connsiteX14" fmla="*/ 1625600 w 10862734"/>
              <a:gd name="connsiteY14" fmla="*/ 101600 h 2302934"/>
              <a:gd name="connsiteX15" fmla="*/ 1778000 w 10862734"/>
              <a:gd name="connsiteY15" fmla="*/ 84667 h 2302934"/>
              <a:gd name="connsiteX16" fmla="*/ 1871134 w 10862734"/>
              <a:gd name="connsiteY16" fmla="*/ 76200 h 2302934"/>
              <a:gd name="connsiteX17" fmla="*/ 3793067 w 10862734"/>
              <a:gd name="connsiteY17" fmla="*/ 42334 h 2302934"/>
              <a:gd name="connsiteX18" fmla="*/ 3953934 w 10862734"/>
              <a:gd name="connsiteY18" fmla="*/ 25400 h 2302934"/>
              <a:gd name="connsiteX19" fmla="*/ 4047067 w 10862734"/>
              <a:gd name="connsiteY19" fmla="*/ 8467 h 2302934"/>
              <a:gd name="connsiteX20" fmla="*/ 4241800 w 10862734"/>
              <a:gd name="connsiteY20" fmla="*/ 0 h 2302934"/>
              <a:gd name="connsiteX21" fmla="*/ 5096934 w 10862734"/>
              <a:gd name="connsiteY21" fmla="*/ 8467 h 2302934"/>
              <a:gd name="connsiteX22" fmla="*/ 5249334 w 10862734"/>
              <a:gd name="connsiteY22" fmla="*/ 25400 h 2302934"/>
              <a:gd name="connsiteX23" fmla="*/ 5604934 w 10862734"/>
              <a:gd name="connsiteY23" fmla="*/ 33867 h 2302934"/>
              <a:gd name="connsiteX24" fmla="*/ 5884334 w 10862734"/>
              <a:gd name="connsiteY24" fmla="*/ 50800 h 2302934"/>
              <a:gd name="connsiteX25" fmla="*/ 6053667 w 10862734"/>
              <a:gd name="connsiteY25" fmla="*/ 67734 h 2302934"/>
              <a:gd name="connsiteX26" fmla="*/ 6248400 w 10862734"/>
              <a:gd name="connsiteY26" fmla="*/ 93134 h 2302934"/>
              <a:gd name="connsiteX27" fmla="*/ 6460067 w 10862734"/>
              <a:gd name="connsiteY27" fmla="*/ 143934 h 2302934"/>
              <a:gd name="connsiteX28" fmla="*/ 6553200 w 10862734"/>
              <a:gd name="connsiteY28" fmla="*/ 160867 h 2302934"/>
              <a:gd name="connsiteX29" fmla="*/ 6604000 w 10862734"/>
              <a:gd name="connsiteY29" fmla="*/ 169334 h 2302934"/>
              <a:gd name="connsiteX30" fmla="*/ 6663267 w 10862734"/>
              <a:gd name="connsiteY30" fmla="*/ 186267 h 2302934"/>
              <a:gd name="connsiteX31" fmla="*/ 6722534 w 10862734"/>
              <a:gd name="connsiteY31" fmla="*/ 203200 h 2302934"/>
              <a:gd name="connsiteX32" fmla="*/ 6747934 w 10862734"/>
              <a:gd name="connsiteY32" fmla="*/ 220134 h 2302934"/>
              <a:gd name="connsiteX33" fmla="*/ 6773334 w 10862734"/>
              <a:gd name="connsiteY33" fmla="*/ 228600 h 2302934"/>
              <a:gd name="connsiteX34" fmla="*/ 6790267 w 10862734"/>
              <a:gd name="connsiteY34" fmla="*/ 245534 h 2302934"/>
              <a:gd name="connsiteX35" fmla="*/ 6824134 w 10862734"/>
              <a:gd name="connsiteY35" fmla="*/ 270934 h 2302934"/>
              <a:gd name="connsiteX36" fmla="*/ 6832600 w 10862734"/>
              <a:gd name="connsiteY36" fmla="*/ 304800 h 2302934"/>
              <a:gd name="connsiteX37" fmla="*/ 6866467 w 10862734"/>
              <a:gd name="connsiteY37" fmla="*/ 364067 h 2302934"/>
              <a:gd name="connsiteX38" fmla="*/ 6849534 w 10862734"/>
              <a:gd name="connsiteY38" fmla="*/ 592667 h 2302934"/>
              <a:gd name="connsiteX39" fmla="*/ 6807200 w 10862734"/>
              <a:gd name="connsiteY39" fmla="*/ 651934 h 2302934"/>
              <a:gd name="connsiteX40" fmla="*/ 6773334 w 10862734"/>
              <a:gd name="connsiteY40" fmla="*/ 694267 h 2302934"/>
              <a:gd name="connsiteX41" fmla="*/ 6612467 w 10862734"/>
              <a:gd name="connsiteY41" fmla="*/ 778934 h 2302934"/>
              <a:gd name="connsiteX42" fmla="*/ 6553200 w 10862734"/>
              <a:gd name="connsiteY42" fmla="*/ 795867 h 2302934"/>
              <a:gd name="connsiteX43" fmla="*/ 6375400 w 10862734"/>
              <a:gd name="connsiteY43" fmla="*/ 863600 h 2302934"/>
              <a:gd name="connsiteX44" fmla="*/ 6333067 w 10862734"/>
              <a:gd name="connsiteY44" fmla="*/ 872067 h 2302934"/>
              <a:gd name="connsiteX45" fmla="*/ 6282267 w 10862734"/>
              <a:gd name="connsiteY45" fmla="*/ 880534 h 2302934"/>
              <a:gd name="connsiteX46" fmla="*/ 6206067 w 10862734"/>
              <a:gd name="connsiteY46" fmla="*/ 897467 h 2302934"/>
              <a:gd name="connsiteX47" fmla="*/ 6138334 w 10862734"/>
              <a:gd name="connsiteY47" fmla="*/ 905934 h 2302934"/>
              <a:gd name="connsiteX48" fmla="*/ 5943600 w 10862734"/>
              <a:gd name="connsiteY48" fmla="*/ 931334 h 2302934"/>
              <a:gd name="connsiteX49" fmla="*/ 5833534 w 10862734"/>
              <a:gd name="connsiteY49" fmla="*/ 939800 h 2302934"/>
              <a:gd name="connsiteX50" fmla="*/ 5731934 w 10862734"/>
              <a:gd name="connsiteY50" fmla="*/ 956734 h 2302934"/>
              <a:gd name="connsiteX51" fmla="*/ 5664200 w 10862734"/>
              <a:gd name="connsiteY51" fmla="*/ 982134 h 2302934"/>
              <a:gd name="connsiteX52" fmla="*/ 5469467 w 10862734"/>
              <a:gd name="connsiteY52" fmla="*/ 990600 h 2302934"/>
              <a:gd name="connsiteX53" fmla="*/ 5418667 w 10862734"/>
              <a:gd name="connsiteY53" fmla="*/ 1007534 h 2302934"/>
              <a:gd name="connsiteX54" fmla="*/ 5317067 w 10862734"/>
              <a:gd name="connsiteY54" fmla="*/ 1024467 h 2302934"/>
              <a:gd name="connsiteX55" fmla="*/ 4902200 w 10862734"/>
              <a:gd name="connsiteY55" fmla="*/ 1143000 h 2302934"/>
              <a:gd name="connsiteX56" fmla="*/ 4800600 w 10862734"/>
              <a:gd name="connsiteY56" fmla="*/ 1151467 h 2302934"/>
              <a:gd name="connsiteX57" fmla="*/ 4504267 w 10862734"/>
              <a:gd name="connsiteY57" fmla="*/ 1236134 h 2302934"/>
              <a:gd name="connsiteX58" fmla="*/ 4377267 w 10862734"/>
              <a:gd name="connsiteY58" fmla="*/ 1261534 h 2302934"/>
              <a:gd name="connsiteX59" fmla="*/ 4292600 w 10862734"/>
              <a:gd name="connsiteY59" fmla="*/ 1295400 h 2302934"/>
              <a:gd name="connsiteX60" fmla="*/ 4140200 w 10862734"/>
              <a:gd name="connsiteY60" fmla="*/ 1346200 h 2302934"/>
              <a:gd name="connsiteX61" fmla="*/ 4089400 w 10862734"/>
              <a:gd name="connsiteY61" fmla="*/ 1363134 h 2302934"/>
              <a:gd name="connsiteX62" fmla="*/ 4013200 w 10862734"/>
              <a:gd name="connsiteY62" fmla="*/ 1380067 h 2302934"/>
              <a:gd name="connsiteX63" fmla="*/ 3886200 w 10862734"/>
              <a:gd name="connsiteY63" fmla="*/ 1430867 h 2302934"/>
              <a:gd name="connsiteX64" fmla="*/ 3776134 w 10862734"/>
              <a:gd name="connsiteY64" fmla="*/ 1473200 h 2302934"/>
              <a:gd name="connsiteX65" fmla="*/ 3581400 w 10862734"/>
              <a:gd name="connsiteY65" fmla="*/ 1532467 h 2302934"/>
              <a:gd name="connsiteX66" fmla="*/ 3496734 w 10862734"/>
              <a:gd name="connsiteY66" fmla="*/ 1566334 h 2302934"/>
              <a:gd name="connsiteX67" fmla="*/ 3437467 w 10862734"/>
              <a:gd name="connsiteY67" fmla="*/ 1600200 h 2302934"/>
              <a:gd name="connsiteX68" fmla="*/ 3327400 w 10862734"/>
              <a:gd name="connsiteY68" fmla="*/ 1634067 h 2302934"/>
              <a:gd name="connsiteX69" fmla="*/ 3217334 w 10862734"/>
              <a:gd name="connsiteY69" fmla="*/ 1676400 h 2302934"/>
              <a:gd name="connsiteX70" fmla="*/ 3081867 w 10862734"/>
              <a:gd name="connsiteY70" fmla="*/ 1718734 h 2302934"/>
              <a:gd name="connsiteX71" fmla="*/ 3005667 w 10862734"/>
              <a:gd name="connsiteY71" fmla="*/ 1761067 h 2302934"/>
              <a:gd name="connsiteX72" fmla="*/ 2734734 w 10862734"/>
              <a:gd name="connsiteY72" fmla="*/ 1871134 h 2302934"/>
              <a:gd name="connsiteX73" fmla="*/ 2675467 w 10862734"/>
              <a:gd name="connsiteY73" fmla="*/ 1905000 h 2302934"/>
              <a:gd name="connsiteX74" fmla="*/ 2590800 w 10862734"/>
              <a:gd name="connsiteY74" fmla="*/ 1964267 h 2302934"/>
              <a:gd name="connsiteX75" fmla="*/ 2540000 w 10862734"/>
              <a:gd name="connsiteY75" fmla="*/ 1998134 h 2302934"/>
              <a:gd name="connsiteX76" fmla="*/ 2523067 w 10862734"/>
              <a:gd name="connsiteY76" fmla="*/ 2048934 h 2302934"/>
              <a:gd name="connsiteX77" fmla="*/ 2506134 w 10862734"/>
              <a:gd name="connsiteY77" fmla="*/ 2082800 h 2302934"/>
              <a:gd name="connsiteX78" fmla="*/ 2497667 w 10862734"/>
              <a:gd name="connsiteY78" fmla="*/ 2116667 h 2302934"/>
              <a:gd name="connsiteX79" fmla="*/ 2489200 w 10862734"/>
              <a:gd name="connsiteY79" fmla="*/ 2142067 h 2302934"/>
              <a:gd name="connsiteX80" fmla="*/ 2523067 w 10862734"/>
              <a:gd name="connsiteY80" fmla="*/ 2235200 h 2302934"/>
              <a:gd name="connsiteX81" fmla="*/ 2573867 w 10862734"/>
              <a:gd name="connsiteY81" fmla="*/ 2269067 h 2302934"/>
              <a:gd name="connsiteX82" fmla="*/ 2777067 w 10862734"/>
              <a:gd name="connsiteY82" fmla="*/ 2302934 h 2302934"/>
              <a:gd name="connsiteX83" fmla="*/ 3818467 w 10862734"/>
              <a:gd name="connsiteY83" fmla="*/ 2294467 h 2302934"/>
              <a:gd name="connsiteX84" fmla="*/ 3877734 w 10862734"/>
              <a:gd name="connsiteY84" fmla="*/ 2286000 h 2302934"/>
              <a:gd name="connsiteX85" fmla="*/ 3962400 w 10862734"/>
              <a:gd name="connsiteY85" fmla="*/ 2277534 h 2302934"/>
              <a:gd name="connsiteX86" fmla="*/ 4123267 w 10862734"/>
              <a:gd name="connsiteY86" fmla="*/ 2235200 h 2302934"/>
              <a:gd name="connsiteX87" fmla="*/ 4224867 w 10862734"/>
              <a:gd name="connsiteY87" fmla="*/ 2209800 h 2302934"/>
              <a:gd name="connsiteX88" fmla="*/ 4284134 w 10862734"/>
              <a:gd name="connsiteY88" fmla="*/ 2201334 h 2302934"/>
              <a:gd name="connsiteX89" fmla="*/ 4419600 w 10862734"/>
              <a:gd name="connsiteY89" fmla="*/ 2175934 h 2302934"/>
              <a:gd name="connsiteX90" fmla="*/ 4546600 w 10862734"/>
              <a:gd name="connsiteY90" fmla="*/ 2142067 h 2302934"/>
              <a:gd name="connsiteX91" fmla="*/ 4749800 w 10862734"/>
              <a:gd name="connsiteY91" fmla="*/ 2108200 h 2302934"/>
              <a:gd name="connsiteX92" fmla="*/ 5071534 w 10862734"/>
              <a:gd name="connsiteY92" fmla="*/ 2048934 h 2302934"/>
              <a:gd name="connsiteX93" fmla="*/ 5249334 w 10862734"/>
              <a:gd name="connsiteY93" fmla="*/ 2040467 h 2302934"/>
              <a:gd name="connsiteX94" fmla="*/ 5486400 w 10862734"/>
              <a:gd name="connsiteY94" fmla="*/ 1989667 h 2302934"/>
              <a:gd name="connsiteX95" fmla="*/ 5604934 w 10862734"/>
              <a:gd name="connsiteY95" fmla="*/ 1972734 h 2302934"/>
              <a:gd name="connsiteX96" fmla="*/ 5791200 w 10862734"/>
              <a:gd name="connsiteY96" fmla="*/ 1964267 h 2302934"/>
              <a:gd name="connsiteX97" fmla="*/ 6180667 w 10862734"/>
              <a:gd name="connsiteY97" fmla="*/ 1930400 h 2302934"/>
              <a:gd name="connsiteX98" fmla="*/ 6426200 w 10862734"/>
              <a:gd name="connsiteY98" fmla="*/ 1921934 h 2302934"/>
              <a:gd name="connsiteX99" fmla="*/ 8085667 w 10862734"/>
              <a:gd name="connsiteY99" fmla="*/ 1896534 h 2302934"/>
              <a:gd name="connsiteX100" fmla="*/ 8204200 w 10862734"/>
              <a:gd name="connsiteY100" fmla="*/ 1888067 h 2302934"/>
              <a:gd name="connsiteX101" fmla="*/ 10862734 w 10862734"/>
              <a:gd name="connsiteY101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075267 w 10862734"/>
              <a:gd name="connsiteY8" fmla="*/ 194734 h 2302934"/>
              <a:gd name="connsiteX9" fmla="*/ 1117600 w 10862734"/>
              <a:gd name="connsiteY9" fmla="*/ 186267 h 2302934"/>
              <a:gd name="connsiteX10" fmla="*/ 1193800 w 10862734"/>
              <a:gd name="connsiteY10" fmla="*/ 177800 h 2302934"/>
              <a:gd name="connsiteX11" fmla="*/ 1397000 w 10862734"/>
              <a:gd name="connsiteY11" fmla="*/ 135467 h 2302934"/>
              <a:gd name="connsiteX12" fmla="*/ 1540934 w 10862734"/>
              <a:gd name="connsiteY12" fmla="*/ 110067 h 2302934"/>
              <a:gd name="connsiteX13" fmla="*/ 1625600 w 10862734"/>
              <a:gd name="connsiteY13" fmla="*/ 101600 h 2302934"/>
              <a:gd name="connsiteX14" fmla="*/ 1778000 w 10862734"/>
              <a:gd name="connsiteY14" fmla="*/ 84667 h 2302934"/>
              <a:gd name="connsiteX15" fmla="*/ 1871134 w 10862734"/>
              <a:gd name="connsiteY15" fmla="*/ 76200 h 2302934"/>
              <a:gd name="connsiteX16" fmla="*/ 3793067 w 10862734"/>
              <a:gd name="connsiteY16" fmla="*/ 42334 h 2302934"/>
              <a:gd name="connsiteX17" fmla="*/ 3953934 w 10862734"/>
              <a:gd name="connsiteY17" fmla="*/ 25400 h 2302934"/>
              <a:gd name="connsiteX18" fmla="*/ 4047067 w 10862734"/>
              <a:gd name="connsiteY18" fmla="*/ 8467 h 2302934"/>
              <a:gd name="connsiteX19" fmla="*/ 4241800 w 10862734"/>
              <a:gd name="connsiteY19" fmla="*/ 0 h 2302934"/>
              <a:gd name="connsiteX20" fmla="*/ 5096934 w 10862734"/>
              <a:gd name="connsiteY20" fmla="*/ 8467 h 2302934"/>
              <a:gd name="connsiteX21" fmla="*/ 5249334 w 10862734"/>
              <a:gd name="connsiteY21" fmla="*/ 25400 h 2302934"/>
              <a:gd name="connsiteX22" fmla="*/ 5604934 w 10862734"/>
              <a:gd name="connsiteY22" fmla="*/ 33867 h 2302934"/>
              <a:gd name="connsiteX23" fmla="*/ 5884334 w 10862734"/>
              <a:gd name="connsiteY23" fmla="*/ 50800 h 2302934"/>
              <a:gd name="connsiteX24" fmla="*/ 6053667 w 10862734"/>
              <a:gd name="connsiteY24" fmla="*/ 67734 h 2302934"/>
              <a:gd name="connsiteX25" fmla="*/ 6248400 w 10862734"/>
              <a:gd name="connsiteY25" fmla="*/ 93134 h 2302934"/>
              <a:gd name="connsiteX26" fmla="*/ 6460067 w 10862734"/>
              <a:gd name="connsiteY26" fmla="*/ 143934 h 2302934"/>
              <a:gd name="connsiteX27" fmla="*/ 6553200 w 10862734"/>
              <a:gd name="connsiteY27" fmla="*/ 160867 h 2302934"/>
              <a:gd name="connsiteX28" fmla="*/ 6604000 w 10862734"/>
              <a:gd name="connsiteY28" fmla="*/ 169334 h 2302934"/>
              <a:gd name="connsiteX29" fmla="*/ 6663267 w 10862734"/>
              <a:gd name="connsiteY29" fmla="*/ 186267 h 2302934"/>
              <a:gd name="connsiteX30" fmla="*/ 6722534 w 10862734"/>
              <a:gd name="connsiteY30" fmla="*/ 203200 h 2302934"/>
              <a:gd name="connsiteX31" fmla="*/ 6747934 w 10862734"/>
              <a:gd name="connsiteY31" fmla="*/ 220134 h 2302934"/>
              <a:gd name="connsiteX32" fmla="*/ 6773334 w 10862734"/>
              <a:gd name="connsiteY32" fmla="*/ 228600 h 2302934"/>
              <a:gd name="connsiteX33" fmla="*/ 6790267 w 10862734"/>
              <a:gd name="connsiteY33" fmla="*/ 245534 h 2302934"/>
              <a:gd name="connsiteX34" fmla="*/ 6824134 w 10862734"/>
              <a:gd name="connsiteY34" fmla="*/ 270934 h 2302934"/>
              <a:gd name="connsiteX35" fmla="*/ 6832600 w 10862734"/>
              <a:gd name="connsiteY35" fmla="*/ 304800 h 2302934"/>
              <a:gd name="connsiteX36" fmla="*/ 6866467 w 10862734"/>
              <a:gd name="connsiteY36" fmla="*/ 364067 h 2302934"/>
              <a:gd name="connsiteX37" fmla="*/ 6849534 w 10862734"/>
              <a:gd name="connsiteY37" fmla="*/ 592667 h 2302934"/>
              <a:gd name="connsiteX38" fmla="*/ 6807200 w 10862734"/>
              <a:gd name="connsiteY38" fmla="*/ 651934 h 2302934"/>
              <a:gd name="connsiteX39" fmla="*/ 6773334 w 10862734"/>
              <a:gd name="connsiteY39" fmla="*/ 694267 h 2302934"/>
              <a:gd name="connsiteX40" fmla="*/ 6612467 w 10862734"/>
              <a:gd name="connsiteY40" fmla="*/ 778934 h 2302934"/>
              <a:gd name="connsiteX41" fmla="*/ 6553200 w 10862734"/>
              <a:gd name="connsiteY41" fmla="*/ 795867 h 2302934"/>
              <a:gd name="connsiteX42" fmla="*/ 6375400 w 10862734"/>
              <a:gd name="connsiteY42" fmla="*/ 863600 h 2302934"/>
              <a:gd name="connsiteX43" fmla="*/ 6333067 w 10862734"/>
              <a:gd name="connsiteY43" fmla="*/ 872067 h 2302934"/>
              <a:gd name="connsiteX44" fmla="*/ 6282267 w 10862734"/>
              <a:gd name="connsiteY44" fmla="*/ 880534 h 2302934"/>
              <a:gd name="connsiteX45" fmla="*/ 6206067 w 10862734"/>
              <a:gd name="connsiteY45" fmla="*/ 897467 h 2302934"/>
              <a:gd name="connsiteX46" fmla="*/ 6138334 w 10862734"/>
              <a:gd name="connsiteY46" fmla="*/ 905934 h 2302934"/>
              <a:gd name="connsiteX47" fmla="*/ 5943600 w 10862734"/>
              <a:gd name="connsiteY47" fmla="*/ 931334 h 2302934"/>
              <a:gd name="connsiteX48" fmla="*/ 5833534 w 10862734"/>
              <a:gd name="connsiteY48" fmla="*/ 939800 h 2302934"/>
              <a:gd name="connsiteX49" fmla="*/ 5731934 w 10862734"/>
              <a:gd name="connsiteY49" fmla="*/ 956734 h 2302934"/>
              <a:gd name="connsiteX50" fmla="*/ 5664200 w 10862734"/>
              <a:gd name="connsiteY50" fmla="*/ 982134 h 2302934"/>
              <a:gd name="connsiteX51" fmla="*/ 5469467 w 10862734"/>
              <a:gd name="connsiteY51" fmla="*/ 990600 h 2302934"/>
              <a:gd name="connsiteX52" fmla="*/ 5418667 w 10862734"/>
              <a:gd name="connsiteY52" fmla="*/ 1007534 h 2302934"/>
              <a:gd name="connsiteX53" fmla="*/ 5317067 w 10862734"/>
              <a:gd name="connsiteY53" fmla="*/ 1024467 h 2302934"/>
              <a:gd name="connsiteX54" fmla="*/ 4902200 w 10862734"/>
              <a:gd name="connsiteY54" fmla="*/ 1143000 h 2302934"/>
              <a:gd name="connsiteX55" fmla="*/ 4800600 w 10862734"/>
              <a:gd name="connsiteY55" fmla="*/ 1151467 h 2302934"/>
              <a:gd name="connsiteX56" fmla="*/ 4504267 w 10862734"/>
              <a:gd name="connsiteY56" fmla="*/ 1236134 h 2302934"/>
              <a:gd name="connsiteX57" fmla="*/ 4377267 w 10862734"/>
              <a:gd name="connsiteY57" fmla="*/ 1261534 h 2302934"/>
              <a:gd name="connsiteX58" fmla="*/ 4292600 w 10862734"/>
              <a:gd name="connsiteY58" fmla="*/ 1295400 h 2302934"/>
              <a:gd name="connsiteX59" fmla="*/ 4140200 w 10862734"/>
              <a:gd name="connsiteY59" fmla="*/ 1346200 h 2302934"/>
              <a:gd name="connsiteX60" fmla="*/ 4089400 w 10862734"/>
              <a:gd name="connsiteY60" fmla="*/ 1363134 h 2302934"/>
              <a:gd name="connsiteX61" fmla="*/ 4013200 w 10862734"/>
              <a:gd name="connsiteY61" fmla="*/ 1380067 h 2302934"/>
              <a:gd name="connsiteX62" fmla="*/ 3886200 w 10862734"/>
              <a:gd name="connsiteY62" fmla="*/ 1430867 h 2302934"/>
              <a:gd name="connsiteX63" fmla="*/ 3776134 w 10862734"/>
              <a:gd name="connsiteY63" fmla="*/ 1473200 h 2302934"/>
              <a:gd name="connsiteX64" fmla="*/ 3581400 w 10862734"/>
              <a:gd name="connsiteY64" fmla="*/ 1532467 h 2302934"/>
              <a:gd name="connsiteX65" fmla="*/ 3496734 w 10862734"/>
              <a:gd name="connsiteY65" fmla="*/ 1566334 h 2302934"/>
              <a:gd name="connsiteX66" fmla="*/ 3437467 w 10862734"/>
              <a:gd name="connsiteY66" fmla="*/ 1600200 h 2302934"/>
              <a:gd name="connsiteX67" fmla="*/ 3327400 w 10862734"/>
              <a:gd name="connsiteY67" fmla="*/ 1634067 h 2302934"/>
              <a:gd name="connsiteX68" fmla="*/ 3217334 w 10862734"/>
              <a:gd name="connsiteY68" fmla="*/ 1676400 h 2302934"/>
              <a:gd name="connsiteX69" fmla="*/ 3081867 w 10862734"/>
              <a:gd name="connsiteY69" fmla="*/ 1718734 h 2302934"/>
              <a:gd name="connsiteX70" fmla="*/ 3005667 w 10862734"/>
              <a:gd name="connsiteY70" fmla="*/ 1761067 h 2302934"/>
              <a:gd name="connsiteX71" fmla="*/ 2734734 w 10862734"/>
              <a:gd name="connsiteY71" fmla="*/ 1871134 h 2302934"/>
              <a:gd name="connsiteX72" fmla="*/ 2675467 w 10862734"/>
              <a:gd name="connsiteY72" fmla="*/ 1905000 h 2302934"/>
              <a:gd name="connsiteX73" fmla="*/ 2590800 w 10862734"/>
              <a:gd name="connsiteY73" fmla="*/ 1964267 h 2302934"/>
              <a:gd name="connsiteX74" fmla="*/ 2540000 w 10862734"/>
              <a:gd name="connsiteY74" fmla="*/ 1998134 h 2302934"/>
              <a:gd name="connsiteX75" fmla="*/ 2523067 w 10862734"/>
              <a:gd name="connsiteY75" fmla="*/ 2048934 h 2302934"/>
              <a:gd name="connsiteX76" fmla="*/ 2506134 w 10862734"/>
              <a:gd name="connsiteY76" fmla="*/ 2082800 h 2302934"/>
              <a:gd name="connsiteX77" fmla="*/ 2497667 w 10862734"/>
              <a:gd name="connsiteY77" fmla="*/ 2116667 h 2302934"/>
              <a:gd name="connsiteX78" fmla="*/ 2489200 w 10862734"/>
              <a:gd name="connsiteY78" fmla="*/ 2142067 h 2302934"/>
              <a:gd name="connsiteX79" fmla="*/ 2523067 w 10862734"/>
              <a:gd name="connsiteY79" fmla="*/ 2235200 h 2302934"/>
              <a:gd name="connsiteX80" fmla="*/ 2573867 w 10862734"/>
              <a:gd name="connsiteY80" fmla="*/ 2269067 h 2302934"/>
              <a:gd name="connsiteX81" fmla="*/ 2777067 w 10862734"/>
              <a:gd name="connsiteY81" fmla="*/ 2302934 h 2302934"/>
              <a:gd name="connsiteX82" fmla="*/ 3818467 w 10862734"/>
              <a:gd name="connsiteY82" fmla="*/ 2294467 h 2302934"/>
              <a:gd name="connsiteX83" fmla="*/ 3877734 w 10862734"/>
              <a:gd name="connsiteY83" fmla="*/ 2286000 h 2302934"/>
              <a:gd name="connsiteX84" fmla="*/ 3962400 w 10862734"/>
              <a:gd name="connsiteY84" fmla="*/ 2277534 h 2302934"/>
              <a:gd name="connsiteX85" fmla="*/ 4123267 w 10862734"/>
              <a:gd name="connsiteY85" fmla="*/ 2235200 h 2302934"/>
              <a:gd name="connsiteX86" fmla="*/ 4224867 w 10862734"/>
              <a:gd name="connsiteY86" fmla="*/ 2209800 h 2302934"/>
              <a:gd name="connsiteX87" fmla="*/ 4284134 w 10862734"/>
              <a:gd name="connsiteY87" fmla="*/ 2201334 h 2302934"/>
              <a:gd name="connsiteX88" fmla="*/ 4419600 w 10862734"/>
              <a:gd name="connsiteY88" fmla="*/ 2175934 h 2302934"/>
              <a:gd name="connsiteX89" fmla="*/ 4546600 w 10862734"/>
              <a:gd name="connsiteY89" fmla="*/ 2142067 h 2302934"/>
              <a:gd name="connsiteX90" fmla="*/ 4749800 w 10862734"/>
              <a:gd name="connsiteY90" fmla="*/ 2108200 h 2302934"/>
              <a:gd name="connsiteX91" fmla="*/ 5071534 w 10862734"/>
              <a:gd name="connsiteY91" fmla="*/ 2048934 h 2302934"/>
              <a:gd name="connsiteX92" fmla="*/ 5249334 w 10862734"/>
              <a:gd name="connsiteY92" fmla="*/ 2040467 h 2302934"/>
              <a:gd name="connsiteX93" fmla="*/ 5486400 w 10862734"/>
              <a:gd name="connsiteY93" fmla="*/ 1989667 h 2302934"/>
              <a:gd name="connsiteX94" fmla="*/ 5604934 w 10862734"/>
              <a:gd name="connsiteY94" fmla="*/ 1972734 h 2302934"/>
              <a:gd name="connsiteX95" fmla="*/ 5791200 w 10862734"/>
              <a:gd name="connsiteY95" fmla="*/ 1964267 h 2302934"/>
              <a:gd name="connsiteX96" fmla="*/ 6180667 w 10862734"/>
              <a:gd name="connsiteY96" fmla="*/ 1930400 h 2302934"/>
              <a:gd name="connsiteX97" fmla="*/ 6426200 w 10862734"/>
              <a:gd name="connsiteY97" fmla="*/ 1921934 h 2302934"/>
              <a:gd name="connsiteX98" fmla="*/ 8085667 w 10862734"/>
              <a:gd name="connsiteY98" fmla="*/ 1896534 h 2302934"/>
              <a:gd name="connsiteX99" fmla="*/ 8204200 w 10862734"/>
              <a:gd name="connsiteY99" fmla="*/ 1888067 h 2302934"/>
              <a:gd name="connsiteX100" fmla="*/ 10862734 w 10862734"/>
              <a:gd name="connsiteY100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075267 w 10862734"/>
              <a:gd name="connsiteY8" fmla="*/ 194734 h 2302934"/>
              <a:gd name="connsiteX9" fmla="*/ 1193800 w 10862734"/>
              <a:gd name="connsiteY9" fmla="*/ 177800 h 2302934"/>
              <a:gd name="connsiteX10" fmla="*/ 1397000 w 10862734"/>
              <a:gd name="connsiteY10" fmla="*/ 135467 h 2302934"/>
              <a:gd name="connsiteX11" fmla="*/ 1540934 w 10862734"/>
              <a:gd name="connsiteY11" fmla="*/ 110067 h 2302934"/>
              <a:gd name="connsiteX12" fmla="*/ 1625600 w 10862734"/>
              <a:gd name="connsiteY12" fmla="*/ 101600 h 2302934"/>
              <a:gd name="connsiteX13" fmla="*/ 1778000 w 10862734"/>
              <a:gd name="connsiteY13" fmla="*/ 84667 h 2302934"/>
              <a:gd name="connsiteX14" fmla="*/ 1871134 w 10862734"/>
              <a:gd name="connsiteY14" fmla="*/ 76200 h 2302934"/>
              <a:gd name="connsiteX15" fmla="*/ 3793067 w 10862734"/>
              <a:gd name="connsiteY15" fmla="*/ 42334 h 2302934"/>
              <a:gd name="connsiteX16" fmla="*/ 3953934 w 10862734"/>
              <a:gd name="connsiteY16" fmla="*/ 25400 h 2302934"/>
              <a:gd name="connsiteX17" fmla="*/ 4047067 w 10862734"/>
              <a:gd name="connsiteY17" fmla="*/ 8467 h 2302934"/>
              <a:gd name="connsiteX18" fmla="*/ 4241800 w 10862734"/>
              <a:gd name="connsiteY18" fmla="*/ 0 h 2302934"/>
              <a:gd name="connsiteX19" fmla="*/ 5096934 w 10862734"/>
              <a:gd name="connsiteY19" fmla="*/ 8467 h 2302934"/>
              <a:gd name="connsiteX20" fmla="*/ 5249334 w 10862734"/>
              <a:gd name="connsiteY20" fmla="*/ 25400 h 2302934"/>
              <a:gd name="connsiteX21" fmla="*/ 5604934 w 10862734"/>
              <a:gd name="connsiteY21" fmla="*/ 33867 h 2302934"/>
              <a:gd name="connsiteX22" fmla="*/ 5884334 w 10862734"/>
              <a:gd name="connsiteY22" fmla="*/ 50800 h 2302934"/>
              <a:gd name="connsiteX23" fmla="*/ 6053667 w 10862734"/>
              <a:gd name="connsiteY23" fmla="*/ 67734 h 2302934"/>
              <a:gd name="connsiteX24" fmla="*/ 6248400 w 10862734"/>
              <a:gd name="connsiteY24" fmla="*/ 93134 h 2302934"/>
              <a:gd name="connsiteX25" fmla="*/ 6460067 w 10862734"/>
              <a:gd name="connsiteY25" fmla="*/ 143934 h 2302934"/>
              <a:gd name="connsiteX26" fmla="*/ 6553200 w 10862734"/>
              <a:gd name="connsiteY26" fmla="*/ 160867 h 2302934"/>
              <a:gd name="connsiteX27" fmla="*/ 6604000 w 10862734"/>
              <a:gd name="connsiteY27" fmla="*/ 169334 h 2302934"/>
              <a:gd name="connsiteX28" fmla="*/ 6663267 w 10862734"/>
              <a:gd name="connsiteY28" fmla="*/ 186267 h 2302934"/>
              <a:gd name="connsiteX29" fmla="*/ 6722534 w 10862734"/>
              <a:gd name="connsiteY29" fmla="*/ 203200 h 2302934"/>
              <a:gd name="connsiteX30" fmla="*/ 6747934 w 10862734"/>
              <a:gd name="connsiteY30" fmla="*/ 220134 h 2302934"/>
              <a:gd name="connsiteX31" fmla="*/ 6773334 w 10862734"/>
              <a:gd name="connsiteY31" fmla="*/ 228600 h 2302934"/>
              <a:gd name="connsiteX32" fmla="*/ 6790267 w 10862734"/>
              <a:gd name="connsiteY32" fmla="*/ 245534 h 2302934"/>
              <a:gd name="connsiteX33" fmla="*/ 6824134 w 10862734"/>
              <a:gd name="connsiteY33" fmla="*/ 270934 h 2302934"/>
              <a:gd name="connsiteX34" fmla="*/ 6832600 w 10862734"/>
              <a:gd name="connsiteY34" fmla="*/ 304800 h 2302934"/>
              <a:gd name="connsiteX35" fmla="*/ 6866467 w 10862734"/>
              <a:gd name="connsiteY35" fmla="*/ 364067 h 2302934"/>
              <a:gd name="connsiteX36" fmla="*/ 6849534 w 10862734"/>
              <a:gd name="connsiteY36" fmla="*/ 592667 h 2302934"/>
              <a:gd name="connsiteX37" fmla="*/ 6807200 w 10862734"/>
              <a:gd name="connsiteY37" fmla="*/ 651934 h 2302934"/>
              <a:gd name="connsiteX38" fmla="*/ 6773334 w 10862734"/>
              <a:gd name="connsiteY38" fmla="*/ 694267 h 2302934"/>
              <a:gd name="connsiteX39" fmla="*/ 6612467 w 10862734"/>
              <a:gd name="connsiteY39" fmla="*/ 778934 h 2302934"/>
              <a:gd name="connsiteX40" fmla="*/ 6553200 w 10862734"/>
              <a:gd name="connsiteY40" fmla="*/ 795867 h 2302934"/>
              <a:gd name="connsiteX41" fmla="*/ 6375400 w 10862734"/>
              <a:gd name="connsiteY41" fmla="*/ 863600 h 2302934"/>
              <a:gd name="connsiteX42" fmla="*/ 6333067 w 10862734"/>
              <a:gd name="connsiteY42" fmla="*/ 872067 h 2302934"/>
              <a:gd name="connsiteX43" fmla="*/ 6282267 w 10862734"/>
              <a:gd name="connsiteY43" fmla="*/ 880534 h 2302934"/>
              <a:gd name="connsiteX44" fmla="*/ 6206067 w 10862734"/>
              <a:gd name="connsiteY44" fmla="*/ 897467 h 2302934"/>
              <a:gd name="connsiteX45" fmla="*/ 6138334 w 10862734"/>
              <a:gd name="connsiteY45" fmla="*/ 905934 h 2302934"/>
              <a:gd name="connsiteX46" fmla="*/ 5943600 w 10862734"/>
              <a:gd name="connsiteY46" fmla="*/ 931334 h 2302934"/>
              <a:gd name="connsiteX47" fmla="*/ 5833534 w 10862734"/>
              <a:gd name="connsiteY47" fmla="*/ 939800 h 2302934"/>
              <a:gd name="connsiteX48" fmla="*/ 5731934 w 10862734"/>
              <a:gd name="connsiteY48" fmla="*/ 956734 h 2302934"/>
              <a:gd name="connsiteX49" fmla="*/ 5664200 w 10862734"/>
              <a:gd name="connsiteY49" fmla="*/ 982134 h 2302934"/>
              <a:gd name="connsiteX50" fmla="*/ 5469467 w 10862734"/>
              <a:gd name="connsiteY50" fmla="*/ 990600 h 2302934"/>
              <a:gd name="connsiteX51" fmla="*/ 5418667 w 10862734"/>
              <a:gd name="connsiteY51" fmla="*/ 1007534 h 2302934"/>
              <a:gd name="connsiteX52" fmla="*/ 5317067 w 10862734"/>
              <a:gd name="connsiteY52" fmla="*/ 1024467 h 2302934"/>
              <a:gd name="connsiteX53" fmla="*/ 4902200 w 10862734"/>
              <a:gd name="connsiteY53" fmla="*/ 1143000 h 2302934"/>
              <a:gd name="connsiteX54" fmla="*/ 4800600 w 10862734"/>
              <a:gd name="connsiteY54" fmla="*/ 1151467 h 2302934"/>
              <a:gd name="connsiteX55" fmla="*/ 4504267 w 10862734"/>
              <a:gd name="connsiteY55" fmla="*/ 1236134 h 2302934"/>
              <a:gd name="connsiteX56" fmla="*/ 4377267 w 10862734"/>
              <a:gd name="connsiteY56" fmla="*/ 1261534 h 2302934"/>
              <a:gd name="connsiteX57" fmla="*/ 4292600 w 10862734"/>
              <a:gd name="connsiteY57" fmla="*/ 1295400 h 2302934"/>
              <a:gd name="connsiteX58" fmla="*/ 4140200 w 10862734"/>
              <a:gd name="connsiteY58" fmla="*/ 1346200 h 2302934"/>
              <a:gd name="connsiteX59" fmla="*/ 4089400 w 10862734"/>
              <a:gd name="connsiteY59" fmla="*/ 1363134 h 2302934"/>
              <a:gd name="connsiteX60" fmla="*/ 4013200 w 10862734"/>
              <a:gd name="connsiteY60" fmla="*/ 1380067 h 2302934"/>
              <a:gd name="connsiteX61" fmla="*/ 3886200 w 10862734"/>
              <a:gd name="connsiteY61" fmla="*/ 1430867 h 2302934"/>
              <a:gd name="connsiteX62" fmla="*/ 3776134 w 10862734"/>
              <a:gd name="connsiteY62" fmla="*/ 1473200 h 2302934"/>
              <a:gd name="connsiteX63" fmla="*/ 3581400 w 10862734"/>
              <a:gd name="connsiteY63" fmla="*/ 1532467 h 2302934"/>
              <a:gd name="connsiteX64" fmla="*/ 3496734 w 10862734"/>
              <a:gd name="connsiteY64" fmla="*/ 1566334 h 2302934"/>
              <a:gd name="connsiteX65" fmla="*/ 3437467 w 10862734"/>
              <a:gd name="connsiteY65" fmla="*/ 1600200 h 2302934"/>
              <a:gd name="connsiteX66" fmla="*/ 3327400 w 10862734"/>
              <a:gd name="connsiteY66" fmla="*/ 1634067 h 2302934"/>
              <a:gd name="connsiteX67" fmla="*/ 3217334 w 10862734"/>
              <a:gd name="connsiteY67" fmla="*/ 1676400 h 2302934"/>
              <a:gd name="connsiteX68" fmla="*/ 3081867 w 10862734"/>
              <a:gd name="connsiteY68" fmla="*/ 1718734 h 2302934"/>
              <a:gd name="connsiteX69" fmla="*/ 3005667 w 10862734"/>
              <a:gd name="connsiteY69" fmla="*/ 1761067 h 2302934"/>
              <a:gd name="connsiteX70" fmla="*/ 2734734 w 10862734"/>
              <a:gd name="connsiteY70" fmla="*/ 1871134 h 2302934"/>
              <a:gd name="connsiteX71" fmla="*/ 2675467 w 10862734"/>
              <a:gd name="connsiteY71" fmla="*/ 1905000 h 2302934"/>
              <a:gd name="connsiteX72" fmla="*/ 2590800 w 10862734"/>
              <a:gd name="connsiteY72" fmla="*/ 1964267 h 2302934"/>
              <a:gd name="connsiteX73" fmla="*/ 2540000 w 10862734"/>
              <a:gd name="connsiteY73" fmla="*/ 1998134 h 2302934"/>
              <a:gd name="connsiteX74" fmla="*/ 2523067 w 10862734"/>
              <a:gd name="connsiteY74" fmla="*/ 2048934 h 2302934"/>
              <a:gd name="connsiteX75" fmla="*/ 2506134 w 10862734"/>
              <a:gd name="connsiteY75" fmla="*/ 2082800 h 2302934"/>
              <a:gd name="connsiteX76" fmla="*/ 2497667 w 10862734"/>
              <a:gd name="connsiteY76" fmla="*/ 2116667 h 2302934"/>
              <a:gd name="connsiteX77" fmla="*/ 2489200 w 10862734"/>
              <a:gd name="connsiteY77" fmla="*/ 2142067 h 2302934"/>
              <a:gd name="connsiteX78" fmla="*/ 2523067 w 10862734"/>
              <a:gd name="connsiteY78" fmla="*/ 2235200 h 2302934"/>
              <a:gd name="connsiteX79" fmla="*/ 2573867 w 10862734"/>
              <a:gd name="connsiteY79" fmla="*/ 2269067 h 2302934"/>
              <a:gd name="connsiteX80" fmla="*/ 2777067 w 10862734"/>
              <a:gd name="connsiteY80" fmla="*/ 2302934 h 2302934"/>
              <a:gd name="connsiteX81" fmla="*/ 3818467 w 10862734"/>
              <a:gd name="connsiteY81" fmla="*/ 2294467 h 2302934"/>
              <a:gd name="connsiteX82" fmla="*/ 3877734 w 10862734"/>
              <a:gd name="connsiteY82" fmla="*/ 2286000 h 2302934"/>
              <a:gd name="connsiteX83" fmla="*/ 3962400 w 10862734"/>
              <a:gd name="connsiteY83" fmla="*/ 2277534 h 2302934"/>
              <a:gd name="connsiteX84" fmla="*/ 4123267 w 10862734"/>
              <a:gd name="connsiteY84" fmla="*/ 2235200 h 2302934"/>
              <a:gd name="connsiteX85" fmla="*/ 4224867 w 10862734"/>
              <a:gd name="connsiteY85" fmla="*/ 2209800 h 2302934"/>
              <a:gd name="connsiteX86" fmla="*/ 4284134 w 10862734"/>
              <a:gd name="connsiteY86" fmla="*/ 2201334 h 2302934"/>
              <a:gd name="connsiteX87" fmla="*/ 4419600 w 10862734"/>
              <a:gd name="connsiteY87" fmla="*/ 2175934 h 2302934"/>
              <a:gd name="connsiteX88" fmla="*/ 4546600 w 10862734"/>
              <a:gd name="connsiteY88" fmla="*/ 2142067 h 2302934"/>
              <a:gd name="connsiteX89" fmla="*/ 4749800 w 10862734"/>
              <a:gd name="connsiteY89" fmla="*/ 2108200 h 2302934"/>
              <a:gd name="connsiteX90" fmla="*/ 5071534 w 10862734"/>
              <a:gd name="connsiteY90" fmla="*/ 2048934 h 2302934"/>
              <a:gd name="connsiteX91" fmla="*/ 5249334 w 10862734"/>
              <a:gd name="connsiteY91" fmla="*/ 2040467 h 2302934"/>
              <a:gd name="connsiteX92" fmla="*/ 5486400 w 10862734"/>
              <a:gd name="connsiteY92" fmla="*/ 1989667 h 2302934"/>
              <a:gd name="connsiteX93" fmla="*/ 5604934 w 10862734"/>
              <a:gd name="connsiteY93" fmla="*/ 1972734 h 2302934"/>
              <a:gd name="connsiteX94" fmla="*/ 5791200 w 10862734"/>
              <a:gd name="connsiteY94" fmla="*/ 1964267 h 2302934"/>
              <a:gd name="connsiteX95" fmla="*/ 6180667 w 10862734"/>
              <a:gd name="connsiteY95" fmla="*/ 1930400 h 2302934"/>
              <a:gd name="connsiteX96" fmla="*/ 6426200 w 10862734"/>
              <a:gd name="connsiteY96" fmla="*/ 1921934 h 2302934"/>
              <a:gd name="connsiteX97" fmla="*/ 8085667 w 10862734"/>
              <a:gd name="connsiteY97" fmla="*/ 1896534 h 2302934"/>
              <a:gd name="connsiteX98" fmla="*/ 8204200 w 10862734"/>
              <a:gd name="connsiteY98" fmla="*/ 1888067 h 2302934"/>
              <a:gd name="connsiteX99" fmla="*/ 10862734 w 10862734"/>
              <a:gd name="connsiteY99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1397000 w 10862734"/>
              <a:gd name="connsiteY9" fmla="*/ 135467 h 2302934"/>
              <a:gd name="connsiteX10" fmla="*/ 1540934 w 10862734"/>
              <a:gd name="connsiteY10" fmla="*/ 110067 h 2302934"/>
              <a:gd name="connsiteX11" fmla="*/ 1625600 w 10862734"/>
              <a:gd name="connsiteY11" fmla="*/ 101600 h 2302934"/>
              <a:gd name="connsiteX12" fmla="*/ 1778000 w 10862734"/>
              <a:gd name="connsiteY12" fmla="*/ 84667 h 2302934"/>
              <a:gd name="connsiteX13" fmla="*/ 1871134 w 10862734"/>
              <a:gd name="connsiteY13" fmla="*/ 76200 h 2302934"/>
              <a:gd name="connsiteX14" fmla="*/ 3793067 w 10862734"/>
              <a:gd name="connsiteY14" fmla="*/ 42334 h 2302934"/>
              <a:gd name="connsiteX15" fmla="*/ 3953934 w 10862734"/>
              <a:gd name="connsiteY15" fmla="*/ 25400 h 2302934"/>
              <a:gd name="connsiteX16" fmla="*/ 4047067 w 10862734"/>
              <a:gd name="connsiteY16" fmla="*/ 8467 h 2302934"/>
              <a:gd name="connsiteX17" fmla="*/ 4241800 w 10862734"/>
              <a:gd name="connsiteY17" fmla="*/ 0 h 2302934"/>
              <a:gd name="connsiteX18" fmla="*/ 5096934 w 10862734"/>
              <a:gd name="connsiteY18" fmla="*/ 8467 h 2302934"/>
              <a:gd name="connsiteX19" fmla="*/ 5249334 w 10862734"/>
              <a:gd name="connsiteY19" fmla="*/ 25400 h 2302934"/>
              <a:gd name="connsiteX20" fmla="*/ 5604934 w 10862734"/>
              <a:gd name="connsiteY20" fmla="*/ 33867 h 2302934"/>
              <a:gd name="connsiteX21" fmla="*/ 5884334 w 10862734"/>
              <a:gd name="connsiteY21" fmla="*/ 50800 h 2302934"/>
              <a:gd name="connsiteX22" fmla="*/ 6053667 w 10862734"/>
              <a:gd name="connsiteY22" fmla="*/ 67734 h 2302934"/>
              <a:gd name="connsiteX23" fmla="*/ 6248400 w 10862734"/>
              <a:gd name="connsiteY23" fmla="*/ 93134 h 2302934"/>
              <a:gd name="connsiteX24" fmla="*/ 6460067 w 10862734"/>
              <a:gd name="connsiteY24" fmla="*/ 143934 h 2302934"/>
              <a:gd name="connsiteX25" fmla="*/ 6553200 w 10862734"/>
              <a:gd name="connsiteY25" fmla="*/ 160867 h 2302934"/>
              <a:gd name="connsiteX26" fmla="*/ 6604000 w 10862734"/>
              <a:gd name="connsiteY26" fmla="*/ 169334 h 2302934"/>
              <a:gd name="connsiteX27" fmla="*/ 6663267 w 10862734"/>
              <a:gd name="connsiteY27" fmla="*/ 186267 h 2302934"/>
              <a:gd name="connsiteX28" fmla="*/ 6722534 w 10862734"/>
              <a:gd name="connsiteY28" fmla="*/ 203200 h 2302934"/>
              <a:gd name="connsiteX29" fmla="*/ 6747934 w 10862734"/>
              <a:gd name="connsiteY29" fmla="*/ 220134 h 2302934"/>
              <a:gd name="connsiteX30" fmla="*/ 6773334 w 10862734"/>
              <a:gd name="connsiteY30" fmla="*/ 228600 h 2302934"/>
              <a:gd name="connsiteX31" fmla="*/ 6790267 w 10862734"/>
              <a:gd name="connsiteY31" fmla="*/ 245534 h 2302934"/>
              <a:gd name="connsiteX32" fmla="*/ 6824134 w 10862734"/>
              <a:gd name="connsiteY32" fmla="*/ 270934 h 2302934"/>
              <a:gd name="connsiteX33" fmla="*/ 6832600 w 10862734"/>
              <a:gd name="connsiteY33" fmla="*/ 304800 h 2302934"/>
              <a:gd name="connsiteX34" fmla="*/ 6866467 w 10862734"/>
              <a:gd name="connsiteY34" fmla="*/ 364067 h 2302934"/>
              <a:gd name="connsiteX35" fmla="*/ 6849534 w 10862734"/>
              <a:gd name="connsiteY35" fmla="*/ 592667 h 2302934"/>
              <a:gd name="connsiteX36" fmla="*/ 6807200 w 10862734"/>
              <a:gd name="connsiteY36" fmla="*/ 651934 h 2302934"/>
              <a:gd name="connsiteX37" fmla="*/ 6773334 w 10862734"/>
              <a:gd name="connsiteY37" fmla="*/ 694267 h 2302934"/>
              <a:gd name="connsiteX38" fmla="*/ 6612467 w 10862734"/>
              <a:gd name="connsiteY38" fmla="*/ 778934 h 2302934"/>
              <a:gd name="connsiteX39" fmla="*/ 6553200 w 10862734"/>
              <a:gd name="connsiteY39" fmla="*/ 795867 h 2302934"/>
              <a:gd name="connsiteX40" fmla="*/ 6375400 w 10862734"/>
              <a:gd name="connsiteY40" fmla="*/ 863600 h 2302934"/>
              <a:gd name="connsiteX41" fmla="*/ 6333067 w 10862734"/>
              <a:gd name="connsiteY41" fmla="*/ 872067 h 2302934"/>
              <a:gd name="connsiteX42" fmla="*/ 6282267 w 10862734"/>
              <a:gd name="connsiteY42" fmla="*/ 880534 h 2302934"/>
              <a:gd name="connsiteX43" fmla="*/ 6206067 w 10862734"/>
              <a:gd name="connsiteY43" fmla="*/ 897467 h 2302934"/>
              <a:gd name="connsiteX44" fmla="*/ 6138334 w 10862734"/>
              <a:gd name="connsiteY44" fmla="*/ 905934 h 2302934"/>
              <a:gd name="connsiteX45" fmla="*/ 5943600 w 10862734"/>
              <a:gd name="connsiteY45" fmla="*/ 931334 h 2302934"/>
              <a:gd name="connsiteX46" fmla="*/ 5833534 w 10862734"/>
              <a:gd name="connsiteY46" fmla="*/ 939800 h 2302934"/>
              <a:gd name="connsiteX47" fmla="*/ 5731934 w 10862734"/>
              <a:gd name="connsiteY47" fmla="*/ 956734 h 2302934"/>
              <a:gd name="connsiteX48" fmla="*/ 5664200 w 10862734"/>
              <a:gd name="connsiteY48" fmla="*/ 982134 h 2302934"/>
              <a:gd name="connsiteX49" fmla="*/ 5469467 w 10862734"/>
              <a:gd name="connsiteY49" fmla="*/ 990600 h 2302934"/>
              <a:gd name="connsiteX50" fmla="*/ 5418667 w 10862734"/>
              <a:gd name="connsiteY50" fmla="*/ 1007534 h 2302934"/>
              <a:gd name="connsiteX51" fmla="*/ 5317067 w 10862734"/>
              <a:gd name="connsiteY51" fmla="*/ 1024467 h 2302934"/>
              <a:gd name="connsiteX52" fmla="*/ 4902200 w 10862734"/>
              <a:gd name="connsiteY52" fmla="*/ 1143000 h 2302934"/>
              <a:gd name="connsiteX53" fmla="*/ 4800600 w 10862734"/>
              <a:gd name="connsiteY53" fmla="*/ 1151467 h 2302934"/>
              <a:gd name="connsiteX54" fmla="*/ 4504267 w 10862734"/>
              <a:gd name="connsiteY54" fmla="*/ 1236134 h 2302934"/>
              <a:gd name="connsiteX55" fmla="*/ 4377267 w 10862734"/>
              <a:gd name="connsiteY55" fmla="*/ 1261534 h 2302934"/>
              <a:gd name="connsiteX56" fmla="*/ 4292600 w 10862734"/>
              <a:gd name="connsiteY56" fmla="*/ 1295400 h 2302934"/>
              <a:gd name="connsiteX57" fmla="*/ 4140200 w 10862734"/>
              <a:gd name="connsiteY57" fmla="*/ 1346200 h 2302934"/>
              <a:gd name="connsiteX58" fmla="*/ 4089400 w 10862734"/>
              <a:gd name="connsiteY58" fmla="*/ 1363134 h 2302934"/>
              <a:gd name="connsiteX59" fmla="*/ 4013200 w 10862734"/>
              <a:gd name="connsiteY59" fmla="*/ 1380067 h 2302934"/>
              <a:gd name="connsiteX60" fmla="*/ 3886200 w 10862734"/>
              <a:gd name="connsiteY60" fmla="*/ 1430867 h 2302934"/>
              <a:gd name="connsiteX61" fmla="*/ 3776134 w 10862734"/>
              <a:gd name="connsiteY61" fmla="*/ 1473200 h 2302934"/>
              <a:gd name="connsiteX62" fmla="*/ 3581400 w 10862734"/>
              <a:gd name="connsiteY62" fmla="*/ 1532467 h 2302934"/>
              <a:gd name="connsiteX63" fmla="*/ 3496734 w 10862734"/>
              <a:gd name="connsiteY63" fmla="*/ 1566334 h 2302934"/>
              <a:gd name="connsiteX64" fmla="*/ 3437467 w 10862734"/>
              <a:gd name="connsiteY64" fmla="*/ 1600200 h 2302934"/>
              <a:gd name="connsiteX65" fmla="*/ 3327400 w 10862734"/>
              <a:gd name="connsiteY65" fmla="*/ 1634067 h 2302934"/>
              <a:gd name="connsiteX66" fmla="*/ 3217334 w 10862734"/>
              <a:gd name="connsiteY66" fmla="*/ 1676400 h 2302934"/>
              <a:gd name="connsiteX67" fmla="*/ 3081867 w 10862734"/>
              <a:gd name="connsiteY67" fmla="*/ 1718734 h 2302934"/>
              <a:gd name="connsiteX68" fmla="*/ 3005667 w 10862734"/>
              <a:gd name="connsiteY68" fmla="*/ 1761067 h 2302934"/>
              <a:gd name="connsiteX69" fmla="*/ 2734734 w 10862734"/>
              <a:gd name="connsiteY69" fmla="*/ 1871134 h 2302934"/>
              <a:gd name="connsiteX70" fmla="*/ 2675467 w 10862734"/>
              <a:gd name="connsiteY70" fmla="*/ 1905000 h 2302934"/>
              <a:gd name="connsiteX71" fmla="*/ 2590800 w 10862734"/>
              <a:gd name="connsiteY71" fmla="*/ 1964267 h 2302934"/>
              <a:gd name="connsiteX72" fmla="*/ 2540000 w 10862734"/>
              <a:gd name="connsiteY72" fmla="*/ 1998134 h 2302934"/>
              <a:gd name="connsiteX73" fmla="*/ 2523067 w 10862734"/>
              <a:gd name="connsiteY73" fmla="*/ 2048934 h 2302934"/>
              <a:gd name="connsiteX74" fmla="*/ 2506134 w 10862734"/>
              <a:gd name="connsiteY74" fmla="*/ 2082800 h 2302934"/>
              <a:gd name="connsiteX75" fmla="*/ 2497667 w 10862734"/>
              <a:gd name="connsiteY75" fmla="*/ 2116667 h 2302934"/>
              <a:gd name="connsiteX76" fmla="*/ 2489200 w 10862734"/>
              <a:gd name="connsiteY76" fmla="*/ 2142067 h 2302934"/>
              <a:gd name="connsiteX77" fmla="*/ 2523067 w 10862734"/>
              <a:gd name="connsiteY77" fmla="*/ 2235200 h 2302934"/>
              <a:gd name="connsiteX78" fmla="*/ 2573867 w 10862734"/>
              <a:gd name="connsiteY78" fmla="*/ 2269067 h 2302934"/>
              <a:gd name="connsiteX79" fmla="*/ 2777067 w 10862734"/>
              <a:gd name="connsiteY79" fmla="*/ 2302934 h 2302934"/>
              <a:gd name="connsiteX80" fmla="*/ 3818467 w 10862734"/>
              <a:gd name="connsiteY80" fmla="*/ 2294467 h 2302934"/>
              <a:gd name="connsiteX81" fmla="*/ 3877734 w 10862734"/>
              <a:gd name="connsiteY81" fmla="*/ 2286000 h 2302934"/>
              <a:gd name="connsiteX82" fmla="*/ 3962400 w 10862734"/>
              <a:gd name="connsiteY82" fmla="*/ 2277534 h 2302934"/>
              <a:gd name="connsiteX83" fmla="*/ 4123267 w 10862734"/>
              <a:gd name="connsiteY83" fmla="*/ 2235200 h 2302934"/>
              <a:gd name="connsiteX84" fmla="*/ 4224867 w 10862734"/>
              <a:gd name="connsiteY84" fmla="*/ 2209800 h 2302934"/>
              <a:gd name="connsiteX85" fmla="*/ 4284134 w 10862734"/>
              <a:gd name="connsiteY85" fmla="*/ 2201334 h 2302934"/>
              <a:gd name="connsiteX86" fmla="*/ 4419600 w 10862734"/>
              <a:gd name="connsiteY86" fmla="*/ 2175934 h 2302934"/>
              <a:gd name="connsiteX87" fmla="*/ 4546600 w 10862734"/>
              <a:gd name="connsiteY87" fmla="*/ 2142067 h 2302934"/>
              <a:gd name="connsiteX88" fmla="*/ 4749800 w 10862734"/>
              <a:gd name="connsiteY88" fmla="*/ 2108200 h 2302934"/>
              <a:gd name="connsiteX89" fmla="*/ 5071534 w 10862734"/>
              <a:gd name="connsiteY89" fmla="*/ 2048934 h 2302934"/>
              <a:gd name="connsiteX90" fmla="*/ 5249334 w 10862734"/>
              <a:gd name="connsiteY90" fmla="*/ 2040467 h 2302934"/>
              <a:gd name="connsiteX91" fmla="*/ 5486400 w 10862734"/>
              <a:gd name="connsiteY91" fmla="*/ 1989667 h 2302934"/>
              <a:gd name="connsiteX92" fmla="*/ 5604934 w 10862734"/>
              <a:gd name="connsiteY92" fmla="*/ 1972734 h 2302934"/>
              <a:gd name="connsiteX93" fmla="*/ 5791200 w 10862734"/>
              <a:gd name="connsiteY93" fmla="*/ 1964267 h 2302934"/>
              <a:gd name="connsiteX94" fmla="*/ 6180667 w 10862734"/>
              <a:gd name="connsiteY94" fmla="*/ 1930400 h 2302934"/>
              <a:gd name="connsiteX95" fmla="*/ 6426200 w 10862734"/>
              <a:gd name="connsiteY95" fmla="*/ 1921934 h 2302934"/>
              <a:gd name="connsiteX96" fmla="*/ 8085667 w 10862734"/>
              <a:gd name="connsiteY96" fmla="*/ 1896534 h 2302934"/>
              <a:gd name="connsiteX97" fmla="*/ 8204200 w 10862734"/>
              <a:gd name="connsiteY97" fmla="*/ 1888067 h 2302934"/>
              <a:gd name="connsiteX98" fmla="*/ 10862734 w 10862734"/>
              <a:gd name="connsiteY98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1397000 w 10862734"/>
              <a:gd name="connsiteY9" fmla="*/ 135467 h 2302934"/>
              <a:gd name="connsiteX10" fmla="*/ 1540934 w 10862734"/>
              <a:gd name="connsiteY10" fmla="*/ 110067 h 2302934"/>
              <a:gd name="connsiteX11" fmla="*/ 1625600 w 10862734"/>
              <a:gd name="connsiteY11" fmla="*/ 101600 h 2302934"/>
              <a:gd name="connsiteX12" fmla="*/ 1871134 w 10862734"/>
              <a:gd name="connsiteY12" fmla="*/ 76200 h 2302934"/>
              <a:gd name="connsiteX13" fmla="*/ 3793067 w 10862734"/>
              <a:gd name="connsiteY13" fmla="*/ 42334 h 2302934"/>
              <a:gd name="connsiteX14" fmla="*/ 3953934 w 10862734"/>
              <a:gd name="connsiteY14" fmla="*/ 25400 h 2302934"/>
              <a:gd name="connsiteX15" fmla="*/ 4047067 w 10862734"/>
              <a:gd name="connsiteY15" fmla="*/ 8467 h 2302934"/>
              <a:gd name="connsiteX16" fmla="*/ 4241800 w 10862734"/>
              <a:gd name="connsiteY16" fmla="*/ 0 h 2302934"/>
              <a:gd name="connsiteX17" fmla="*/ 5096934 w 10862734"/>
              <a:gd name="connsiteY17" fmla="*/ 8467 h 2302934"/>
              <a:gd name="connsiteX18" fmla="*/ 5249334 w 10862734"/>
              <a:gd name="connsiteY18" fmla="*/ 25400 h 2302934"/>
              <a:gd name="connsiteX19" fmla="*/ 5604934 w 10862734"/>
              <a:gd name="connsiteY19" fmla="*/ 33867 h 2302934"/>
              <a:gd name="connsiteX20" fmla="*/ 5884334 w 10862734"/>
              <a:gd name="connsiteY20" fmla="*/ 50800 h 2302934"/>
              <a:gd name="connsiteX21" fmla="*/ 6053667 w 10862734"/>
              <a:gd name="connsiteY21" fmla="*/ 67734 h 2302934"/>
              <a:gd name="connsiteX22" fmla="*/ 6248400 w 10862734"/>
              <a:gd name="connsiteY22" fmla="*/ 93134 h 2302934"/>
              <a:gd name="connsiteX23" fmla="*/ 6460067 w 10862734"/>
              <a:gd name="connsiteY23" fmla="*/ 143934 h 2302934"/>
              <a:gd name="connsiteX24" fmla="*/ 6553200 w 10862734"/>
              <a:gd name="connsiteY24" fmla="*/ 160867 h 2302934"/>
              <a:gd name="connsiteX25" fmla="*/ 6604000 w 10862734"/>
              <a:gd name="connsiteY25" fmla="*/ 169334 h 2302934"/>
              <a:gd name="connsiteX26" fmla="*/ 6663267 w 10862734"/>
              <a:gd name="connsiteY26" fmla="*/ 186267 h 2302934"/>
              <a:gd name="connsiteX27" fmla="*/ 6722534 w 10862734"/>
              <a:gd name="connsiteY27" fmla="*/ 203200 h 2302934"/>
              <a:gd name="connsiteX28" fmla="*/ 6747934 w 10862734"/>
              <a:gd name="connsiteY28" fmla="*/ 220134 h 2302934"/>
              <a:gd name="connsiteX29" fmla="*/ 6773334 w 10862734"/>
              <a:gd name="connsiteY29" fmla="*/ 228600 h 2302934"/>
              <a:gd name="connsiteX30" fmla="*/ 6790267 w 10862734"/>
              <a:gd name="connsiteY30" fmla="*/ 245534 h 2302934"/>
              <a:gd name="connsiteX31" fmla="*/ 6824134 w 10862734"/>
              <a:gd name="connsiteY31" fmla="*/ 270934 h 2302934"/>
              <a:gd name="connsiteX32" fmla="*/ 6832600 w 10862734"/>
              <a:gd name="connsiteY32" fmla="*/ 304800 h 2302934"/>
              <a:gd name="connsiteX33" fmla="*/ 6866467 w 10862734"/>
              <a:gd name="connsiteY33" fmla="*/ 364067 h 2302934"/>
              <a:gd name="connsiteX34" fmla="*/ 6849534 w 10862734"/>
              <a:gd name="connsiteY34" fmla="*/ 592667 h 2302934"/>
              <a:gd name="connsiteX35" fmla="*/ 6807200 w 10862734"/>
              <a:gd name="connsiteY35" fmla="*/ 651934 h 2302934"/>
              <a:gd name="connsiteX36" fmla="*/ 6773334 w 10862734"/>
              <a:gd name="connsiteY36" fmla="*/ 694267 h 2302934"/>
              <a:gd name="connsiteX37" fmla="*/ 6612467 w 10862734"/>
              <a:gd name="connsiteY37" fmla="*/ 778934 h 2302934"/>
              <a:gd name="connsiteX38" fmla="*/ 6553200 w 10862734"/>
              <a:gd name="connsiteY38" fmla="*/ 795867 h 2302934"/>
              <a:gd name="connsiteX39" fmla="*/ 6375400 w 10862734"/>
              <a:gd name="connsiteY39" fmla="*/ 863600 h 2302934"/>
              <a:gd name="connsiteX40" fmla="*/ 6333067 w 10862734"/>
              <a:gd name="connsiteY40" fmla="*/ 872067 h 2302934"/>
              <a:gd name="connsiteX41" fmla="*/ 6282267 w 10862734"/>
              <a:gd name="connsiteY41" fmla="*/ 880534 h 2302934"/>
              <a:gd name="connsiteX42" fmla="*/ 6206067 w 10862734"/>
              <a:gd name="connsiteY42" fmla="*/ 897467 h 2302934"/>
              <a:gd name="connsiteX43" fmla="*/ 6138334 w 10862734"/>
              <a:gd name="connsiteY43" fmla="*/ 905934 h 2302934"/>
              <a:gd name="connsiteX44" fmla="*/ 5943600 w 10862734"/>
              <a:gd name="connsiteY44" fmla="*/ 931334 h 2302934"/>
              <a:gd name="connsiteX45" fmla="*/ 5833534 w 10862734"/>
              <a:gd name="connsiteY45" fmla="*/ 939800 h 2302934"/>
              <a:gd name="connsiteX46" fmla="*/ 5731934 w 10862734"/>
              <a:gd name="connsiteY46" fmla="*/ 956734 h 2302934"/>
              <a:gd name="connsiteX47" fmla="*/ 5664200 w 10862734"/>
              <a:gd name="connsiteY47" fmla="*/ 982134 h 2302934"/>
              <a:gd name="connsiteX48" fmla="*/ 5469467 w 10862734"/>
              <a:gd name="connsiteY48" fmla="*/ 990600 h 2302934"/>
              <a:gd name="connsiteX49" fmla="*/ 5418667 w 10862734"/>
              <a:gd name="connsiteY49" fmla="*/ 1007534 h 2302934"/>
              <a:gd name="connsiteX50" fmla="*/ 5317067 w 10862734"/>
              <a:gd name="connsiteY50" fmla="*/ 1024467 h 2302934"/>
              <a:gd name="connsiteX51" fmla="*/ 4902200 w 10862734"/>
              <a:gd name="connsiteY51" fmla="*/ 1143000 h 2302934"/>
              <a:gd name="connsiteX52" fmla="*/ 4800600 w 10862734"/>
              <a:gd name="connsiteY52" fmla="*/ 1151467 h 2302934"/>
              <a:gd name="connsiteX53" fmla="*/ 4504267 w 10862734"/>
              <a:gd name="connsiteY53" fmla="*/ 1236134 h 2302934"/>
              <a:gd name="connsiteX54" fmla="*/ 4377267 w 10862734"/>
              <a:gd name="connsiteY54" fmla="*/ 1261534 h 2302934"/>
              <a:gd name="connsiteX55" fmla="*/ 4292600 w 10862734"/>
              <a:gd name="connsiteY55" fmla="*/ 1295400 h 2302934"/>
              <a:gd name="connsiteX56" fmla="*/ 4140200 w 10862734"/>
              <a:gd name="connsiteY56" fmla="*/ 1346200 h 2302934"/>
              <a:gd name="connsiteX57" fmla="*/ 4089400 w 10862734"/>
              <a:gd name="connsiteY57" fmla="*/ 1363134 h 2302934"/>
              <a:gd name="connsiteX58" fmla="*/ 4013200 w 10862734"/>
              <a:gd name="connsiteY58" fmla="*/ 1380067 h 2302934"/>
              <a:gd name="connsiteX59" fmla="*/ 3886200 w 10862734"/>
              <a:gd name="connsiteY59" fmla="*/ 1430867 h 2302934"/>
              <a:gd name="connsiteX60" fmla="*/ 3776134 w 10862734"/>
              <a:gd name="connsiteY60" fmla="*/ 1473200 h 2302934"/>
              <a:gd name="connsiteX61" fmla="*/ 3581400 w 10862734"/>
              <a:gd name="connsiteY61" fmla="*/ 1532467 h 2302934"/>
              <a:gd name="connsiteX62" fmla="*/ 3496734 w 10862734"/>
              <a:gd name="connsiteY62" fmla="*/ 1566334 h 2302934"/>
              <a:gd name="connsiteX63" fmla="*/ 3437467 w 10862734"/>
              <a:gd name="connsiteY63" fmla="*/ 1600200 h 2302934"/>
              <a:gd name="connsiteX64" fmla="*/ 3327400 w 10862734"/>
              <a:gd name="connsiteY64" fmla="*/ 1634067 h 2302934"/>
              <a:gd name="connsiteX65" fmla="*/ 3217334 w 10862734"/>
              <a:gd name="connsiteY65" fmla="*/ 1676400 h 2302934"/>
              <a:gd name="connsiteX66" fmla="*/ 3081867 w 10862734"/>
              <a:gd name="connsiteY66" fmla="*/ 1718734 h 2302934"/>
              <a:gd name="connsiteX67" fmla="*/ 3005667 w 10862734"/>
              <a:gd name="connsiteY67" fmla="*/ 1761067 h 2302934"/>
              <a:gd name="connsiteX68" fmla="*/ 2734734 w 10862734"/>
              <a:gd name="connsiteY68" fmla="*/ 1871134 h 2302934"/>
              <a:gd name="connsiteX69" fmla="*/ 2675467 w 10862734"/>
              <a:gd name="connsiteY69" fmla="*/ 1905000 h 2302934"/>
              <a:gd name="connsiteX70" fmla="*/ 2590800 w 10862734"/>
              <a:gd name="connsiteY70" fmla="*/ 1964267 h 2302934"/>
              <a:gd name="connsiteX71" fmla="*/ 2540000 w 10862734"/>
              <a:gd name="connsiteY71" fmla="*/ 1998134 h 2302934"/>
              <a:gd name="connsiteX72" fmla="*/ 2523067 w 10862734"/>
              <a:gd name="connsiteY72" fmla="*/ 2048934 h 2302934"/>
              <a:gd name="connsiteX73" fmla="*/ 2506134 w 10862734"/>
              <a:gd name="connsiteY73" fmla="*/ 2082800 h 2302934"/>
              <a:gd name="connsiteX74" fmla="*/ 2497667 w 10862734"/>
              <a:gd name="connsiteY74" fmla="*/ 2116667 h 2302934"/>
              <a:gd name="connsiteX75" fmla="*/ 2489200 w 10862734"/>
              <a:gd name="connsiteY75" fmla="*/ 2142067 h 2302934"/>
              <a:gd name="connsiteX76" fmla="*/ 2523067 w 10862734"/>
              <a:gd name="connsiteY76" fmla="*/ 2235200 h 2302934"/>
              <a:gd name="connsiteX77" fmla="*/ 2573867 w 10862734"/>
              <a:gd name="connsiteY77" fmla="*/ 2269067 h 2302934"/>
              <a:gd name="connsiteX78" fmla="*/ 2777067 w 10862734"/>
              <a:gd name="connsiteY78" fmla="*/ 2302934 h 2302934"/>
              <a:gd name="connsiteX79" fmla="*/ 3818467 w 10862734"/>
              <a:gd name="connsiteY79" fmla="*/ 2294467 h 2302934"/>
              <a:gd name="connsiteX80" fmla="*/ 3877734 w 10862734"/>
              <a:gd name="connsiteY80" fmla="*/ 2286000 h 2302934"/>
              <a:gd name="connsiteX81" fmla="*/ 3962400 w 10862734"/>
              <a:gd name="connsiteY81" fmla="*/ 2277534 h 2302934"/>
              <a:gd name="connsiteX82" fmla="*/ 4123267 w 10862734"/>
              <a:gd name="connsiteY82" fmla="*/ 2235200 h 2302934"/>
              <a:gd name="connsiteX83" fmla="*/ 4224867 w 10862734"/>
              <a:gd name="connsiteY83" fmla="*/ 2209800 h 2302934"/>
              <a:gd name="connsiteX84" fmla="*/ 4284134 w 10862734"/>
              <a:gd name="connsiteY84" fmla="*/ 2201334 h 2302934"/>
              <a:gd name="connsiteX85" fmla="*/ 4419600 w 10862734"/>
              <a:gd name="connsiteY85" fmla="*/ 2175934 h 2302934"/>
              <a:gd name="connsiteX86" fmla="*/ 4546600 w 10862734"/>
              <a:gd name="connsiteY86" fmla="*/ 2142067 h 2302934"/>
              <a:gd name="connsiteX87" fmla="*/ 4749800 w 10862734"/>
              <a:gd name="connsiteY87" fmla="*/ 2108200 h 2302934"/>
              <a:gd name="connsiteX88" fmla="*/ 5071534 w 10862734"/>
              <a:gd name="connsiteY88" fmla="*/ 2048934 h 2302934"/>
              <a:gd name="connsiteX89" fmla="*/ 5249334 w 10862734"/>
              <a:gd name="connsiteY89" fmla="*/ 2040467 h 2302934"/>
              <a:gd name="connsiteX90" fmla="*/ 5486400 w 10862734"/>
              <a:gd name="connsiteY90" fmla="*/ 1989667 h 2302934"/>
              <a:gd name="connsiteX91" fmla="*/ 5604934 w 10862734"/>
              <a:gd name="connsiteY91" fmla="*/ 1972734 h 2302934"/>
              <a:gd name="connsiteX92" fmla="*/ 5791200 w 10862734"/>
              <a:gd name="connsiteY92" fmla="*/ 1964267 h 2302934"/>
              <a:gd name="connsiteX93" fmla="*/ 6180667 w 10862734"/>
              <a:gd name="connsiteY93" fmla="*/ 1930400 h 2302934"/>
              <a:gd name="connsiteX94" fmla="*/ 6426200 w 10862734"/>
              <a:gd name="connsiteY94" fmla="*/ 1921934 h 2302934"/>
              <a:gd name="connsiteX95" fmla="*/ 8085667 w 10862734"/>
              <a:gd name="connsiteY95" fmla="*/ 1896534 h 2302934"/>
              <a:gd name="connsiteX96" fmla="*/ 8204200 w 10862734"/>
              <a:gd name="connsiteY96" fmla="*/ 1888067 h 2302934"/>
              <a:gd name="connsiteX97" fmla="*/ 10862734 w 10862734"/>
              <a:gd name="connsiteY97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1397000 w 10862734"/>
              <a:gd name="connsiteY9" fmla="*/ 135467 h 2302934"/>
              <a:gd name="connsiteX10" fmla="*/ 1540934 w 10862734"/>
              <a:gd name="connsiteY10" fmla="*/ 110067 h 2302934"/>
              <a:gd name="connsiteX11" fmla="*/ 1625600 w 10862734"/>
              <a:gd name="connsiteY11" fmla="*/ 101600 h 2302934"/>
              <a:gd name="connsiteX12" fmla="*/ 3793067 w 10862734"/>
              <a:gd name="connsiteY12" fmla="*/ 42334 h 2302934"/>
              <a:gd name="connsiteX13" fmla="*/ 3953934 w 10862734"/>
              <a:gd name="connsiteY13" fmla="*/ 25400 h 2302934"/>
              <a:gd name="connsiteX14" fmla="*/ 4047067 w 10862734"/>
              <a:gd name="connsiteY14" fmla="*/ 8467 h 2302934"/>
              <a:gd name="connsiteX15" fmla="*/ 4241800 w 10862734"/>
              <a:gd name="connsiteY15" fmla="*/ 0 h 2302934"/>
              <a:gd name="connsiteX16" fmla="*/ 5096934 w 10862734"/>
              <a:gd name="connsiteY16" fmla="*/ 8467 h 2302934"/>
              <a:gd name="connsiteX17" fmla="*/ 5249334 w 10862734"/>
              <a:gd name="connsiteY17" fmla="*/ 25400 h 2302934"/>
              <a:gd name="connsiteX18" fmla="*/ 5604934 w 10862734"/>
              <a:gd name="connsiteY18" fmla="*/ 33867 h 2302934"/>
              <a:gd name="connsiteX19" fmla="*/ 5884334 w 10862734"/>
              <a:gd name="connsiteY19" fmla="*/ 50800 h 2302934"/>
              <a:gd name="connsiteX20" fmla="*/ 6053667 w 10862734"/>
              <a:gd name="connsiteY20" fmla="*/ 67734 h 2302934"/>
              <a:gd name="connsiteX21" fmla="*/ 6248400 w 10862734"/>
              <a:gd name="connsiteY21" fmla="*/ 93134 h 2302934"/>
              <a:gd name="connsiteX22" fmla="*/ 6460067 w 10862734"/>
              <a:gd name="connsiteY22" fmla="*/ 143934 h 2302934"/>
              <a:gd name="connsiteX23" fmla="*/ 6553200 w 10862734"/>
              <a:gd name="connsiteY23" fmla="*/ 160867 h 2302934"/>
              <a:gd name="connsiteX24" fmla="*/ 6604000 w 10862734"/>
              <a:gd name="connsiteY24" fmla="*/ 169334 h 2302934"/>
              <a:gd name="connsiteX25" fmla="*/ 6663267 w 10862734"/>
              <a:gd name="connsiteY25" fmla="*/ 186267 h 2302934"/>
              <a:gd name="connsiteX26" fmla="*/ 6722534 w 10862734"/>
              <a:gd name="connsiteY26" fmla="*/ 203200 h 2302934"/>
              <a:gd name="connsiteX27" fmla="*/ 6747934 w 10862734"/>
              <a:gd name="connsiteY27" fmla="*/ 220134 h 2302934"/>
              <a:gd name="connsiteX28" fmla="*/ 6773334 w 10862734"/>
              <a:gd name="connsiteY28" fmla="*/ 228600 h 2302934"/>
              <a:gd name="connsiteX29" fmla="*/ 6790267 w 10862734"/>
              <a:gd name="connsiteY29" fmla="*/ 245534 h 2302934"/>
              <a:gd name="connsiteX30" fmla="*/ 6824134 w 10862734"/>
              <a:gd name="connsiteY30" fmla="*/ 270934 h 2302934"/>
              <a:gd name="connsiteX31" fmla="*/ 6832600 w 10862734"/>
              <a:gd name="connsiteY31" fmla="*/ 304800 h 2302934"/>
              <a:gd name="connsiteX32" fmla="*/ 6866467 w 10862734"/>
              <a:gd name="connsiteY32" fmla="*/ 364067 h 2302934"/>
              <a:gd name="connsiteX33" fmla="*/ 6849534 w 10862734"/>
              <a:gd name="connsiteY33" fmla="*/ 592667 h 2302934"/>
              <a:gd name="connsiteX34" fmla="*/ 6807200 w 10862734"/>
              <a:gd name="connsiteY34" fmla="*/ 651934 h 2302934"/>
              <a:gd name="connsiteX35" fmla="*/ 6773334 w 10862734"/>
              <a:gd name="connsiteY35" fmla="*/ 694267 h 2302934"/>
              <a:gd name="connsiteX36" fmla="*/ 6612467 w 10862734"/>
              <a:gd name="connsiteY36" fmla="*/ 778934 h 2302934"/>
              <a:gd name="connsiteX37" fmla="*/ 6553200 w 10862734"/>
              <a:gd name="connsiteY37" fmla="*/ 795867 h 2302934"/>
              <a:gd name="connsiteX38" fmla="*/ 6375400 w 10862734"/>
              <a:gd name="connsiteY38" fmla="*/ 863600 h 2302934"/>
              <a:gd name="connsiteX39" fmla="*/ 6333067 w 10862734"/>
              <a:gd name="connsiteY39" fmla="*/ 872067 h 2302934"/>
              <a:gd name="connsiteX40" fmla="*/ 6282267 w 10862734"/>
              <a:gd name="connsiteY40" fmla="*/ 880534 h 2302934"/>
              <a:gd name="connsiteX41" fmla="*/ 6206067 w 10862734"/>
              <a:gd name="connsiteY41" fmla="*/ 897467 h 2302934"/>
              <a:gd name="connsiteX42" fmla="*/ 6138334 w 10862734"/>
              <a:gd name="connsiteY42" fmla="*/ 905934 h 2302934"/>
              <a:gd name="connsiteX43" fmla="*/ 5943600 w 10862734"/>
              <a:gd name="connsiteY43" fmla="*/ 931334 h 2302934"/>
              <a:gd name="connsiteX44" fmla="*/ 5833534 w 10862734"/>
              <a:gd name="connsiteY44" fmla="*/ 939800 h 2302934"/>
              <a:gd name="connsiteX45" fmla="*/ 5731934 w 10862734"/>
              <a:gd name="connsiteY45" fmla="*/ 956734 h 2302934"/>
              <a:gd name="connsiteX46" fmla="*/ 5664200 w 10862734"/>
              <a:gd name="connsiteY46" fmla="*/ 982134 h 2302934"/>
              <a:gd name="connsiteX47" fmla="*/ 5469467 w 10862734"/>
              <a:gd name="connsiteY47" fmla="*/ 990600 h 2302934"/>
              <a:gd name="connsiteX48" fmla="*/ 5418667 w 10862734"/>
              <a:gd name="connsiteY48" fmla="*/ 1007534 h 2302934"/>
              <a:gd name="connsiteX49" fmla="*/ 5317067 w 10862734"/>
              <a:gd name="connsiteY49" fmla="*/ 1024467 h 2302934"/>
              <a:gd name="connsiteX50" fmla="*/ 4902200 w 10862734"/>
              <a:gd name="connsiteY50" fmla="*/ 1143000 h 2302934"/>
              <a:gd name="connsiteX51" fmla="*/ 4800600 w 10862734"/>
              <a:gd name="connsiteY51" fmla="*/ 1151467 h 2302934"/>
              <a:gd name="connsiteX52" fmla="*/ 4504267 w 10862734"/>
              <a:gd name="connsiteY52" fmla="*/ 1236134 h 2302934"/>
              <a:gd name="connsiteX53" fmla="*/ 4377267 w 10862734"/>
              <a:gd name="connsiteY53" fmla="*/ 1261534 h 2302934"/>
              <a:gd name="connsiteX54" fmla="*/ 4292600 w 10862734"/>
              <a:gd name="connsiteY54" fmla="*/ 1295400 h 2302934"/>
              <a:gd name="connsiteX55" fmla="*/ 4140200 w 10862734"/>
              <a:gd name="connsiteY55" fmla="*/ 1346200 h 2302934"/>
              <a:gd name="connsiteX56" fmla="*/ 4089400 w 10862734"/>
              <a:gd name="connsiteY56" fmla="*/ 1363134 h 2302934"/>
              <a:gd name="connsiteX57" fmla="*/ 4013200 w 10862734"/>
              <a:gd name="connsiteY57" fmla="*/ 1380067 h 2302934"/>
              <a:gd name="connsiteX58" fmla="*/ 3886200 w 10862734"/>
              <a:gd name="connsiteY58" fmla="*/ 1430867 h 2302934"/>
              <a:gd name="connsiteX59" fmla="*/ 3776134 w 10862734"/>
              <a:gd name="connsiteY59" fmla="*/ 1473200 h 2302934"/>
              <a:gd name="connsiteX60" fmla="*/ 3581400 w 10862734"/>
              <a:gd name="connsiteY60" fmla="*/ 1532467 h 2302934"/>
              <a:gd name="connsiteX61" fmla="*/ 3496734 w 10862734"/>
              <a:gd name="connsiteY61" fmla="*/ 1566334 h 2302934"/>
              <a:gd name="connsiteX62" fmla="*/ 3437467 w 10862734"/>
              <a:gd name="connsiteY62" fmla="*/ 1600200 h 2302934"/>
              <a:gd name="connsiteX63" fmla="*/ 3327400 w 10862734"/>
              <a:gd name="connsiteY63" fmla="*/ 1634067 h 2302934"/>
              <a:gd name="connsiteX64" fmla="*/ 3217334 w 10862734"/>
              <a:gd name="connsiteY64" fmla="*/ 1676400 h 2302934"/>
              <a:gd name="connsiteX65" fmla="*/ 3081867 w 10862734"/>
              <a:gd name="connsiteY65" fmla="*/ 1718734 h 2302934"/>
              <a:gd name="connsiteX66" fmla="*/ 3005667 w 10862734"/>
              <a:gd name="connsiteY66" fmla="*/ 1761067 h 2302934"/>
              <a:gd name="connsiteX67" fmla="*/ 2734734 w 10862734"/>
              <a:gd name="connsiteY67" fmla="*/ 1871134 h 2302934"/>
              <a:gd name="connsiteX68" fmla="*/ 2675467 w 10862734"/>
              <a:gd name="connsiteY68" fmla="*/ 1905000 h 2302934"/>
              <a:gd name="connsiteX69" fmla="*/ 2590800 w 10862734"/>
              <a:gd name="connsiteY69" fmla="*/ 1964267 h 2302934"/>
              <a:gd name="connsiteX70" fmla="*/ 2540000 w 10862734"/>
              <a:gd name="connsiteY70" fmla="*/ 1998134 h 2302934"/>
              <a:gd name="connsiteX71" fmla="*/ 2523067 w 10862734"/>
              <a:gd name="connsiteY71" fmla="*/ 2048934 h 2302934"/>
              <a:gd name="connsiteX72" fmla="*/ 2506134 w 10862734"/>
              <a:gd name="connsiteY72" fmla="*/ 2082800 h 2302934"/>
              <a:gd name="connsiteX73" fmla="*/ 2497667 w 10862734"/>
              <a:gd name="connsiteY73" fmla="*/ 2116667 h 2302934"/>
              <a:gd name="connsiteX74" fmla="*/ 2489200 w 10862734"/>
              <a:gd name="connsiteY74" fmla="*/ 2142067 h 2302934"/>
              <a:gd name="connsiteX75" fmla="*/ 2523067 w 10862734"/>
              <a:gd name="connsiteY75" fmla="*/ 2235200 h 2302934"/>
              <a:gd name="connsiteX76" fmla="*/ 2573867 w 10862734"/>
              <a:gd name="connsiteY76" fmla="*/ 2269067 h 2302934"/>
              <a:gd name="connsiteX77" fmla="*/ 2777067 w 10862734"/>
              <a:gd name="connsiteY77" fmla="*/ 2302934 h 2302934"/>
              <a:gd name="connsiteX78" fmla="*/ 3818467 w 10862734"/>
              <a:gd name="connsiteY78" fmla="*/ 2294467 h 2302934"/>
              <a:gd name="connsiteX79" fmla="*/ 3877734 w 10862734"/>
              <a:gd name="connsiteY79" fmla="*/ 2286000 h 2302934"/>
              <a:gd name="connsiteX80" fmla="*/ 3962400 w 10862734"/>
              <a:gd name="connsiteY80" fmla="*/ 2277534 h 2302934"/>
              <a:gd name="connsiteX81" fmla="*/ 4123267 w 10862734"/>
              <a:gd name="connsiteY81" fmla="*/ 2235200 h 2302934"/>
              <a:gd name="connsiteX82" fmla="*/ 4224867 w 10862734"/>
              <a:gd name="connsiteY82" fmla="*/ 2209800 h 2302934"/>
              <a:gd name="connsiteX83" fmla="*/ 4284134 w 10862734"/>
              <a:gd name="connsiteY83" fmla="*/ 2201334 h 2302934"/>
              <a:gd name="connsiteX84" fmla="*/ 4419600 w 10862734"/>
              <a:gd name="connsiteY84" fmla="*/ 2175934 h 2302934"/>
              <a:gd name="connsiteX85" fmla="*/ 4546600 w 10862734"/>
              <a:gd name="connsiteY85" fmla="*/ 2142067 h 2302934"/>
              <a:gd name="connsiteX86" fmla="*/ 4749800 w 10862734"/>
              <a:gd name="connsiteY86" fmla="*/ 2108200 h 2302934"/>
              <a:gd name="connsiteX87" fmla="*/ 5071534 w 10862734"/>
              <a:gd name="connsiteY87" fmla="*/ 2048934 h 2302934"/>
              <a:gd name="connsiteX88" fmla="*/ 5249334 w 10862734"/>
              <a:gd name="connsiteY88" fmla="*/ 2040467 h 2302934"/>
              <a:gd name="connsiteX89" fmla="*/ 5486400 w 10862734"/>
              <a:gd name="connsiteY89" fmla="*/ 1989667 h 2302934"/>
              <a:gd name="connsiteX90" fmla="*/ 5604934 w 10862734"/>
              <a:gd name="connsiteY90" fmla="*/ 1972734 h 2302934"/>
              <a:gd name="connsiteX91" fmla="*/ 5791200 w 10862734"/>
              <a:gd name="connsiteY91" fmla="*/ 1964267 h 2302934"/>
              <a:gd name="connsiteX92" fmla="*/ 6180667 w 10862734"/>
              <a:gd name="connsiteY92" fmla="*/ 1930400 h 2302934"/>
              <a:gd name="connsiteX93" fmla="*/ 6426200 w 10862734"/>
              <a:gd name="connsiteY93" fmla="*/ 1921934 h 2302934"/>
              <a:gd name="connsiteX94" fmla="*/ 8085667 w 10862734"/>
              <a:gd name="connsiteY94" fmla="*/ 1896534 h 2302934"/>
              <a:gd name="connsiteX95" fmla="*/ 8204200 w 10862734"/>
              <a:gd name="connsiteY95" fmla="*/ 1888067 h 2302934"/>
              <a:gd name="connsiteX96" fmla="*/ 10862734 w 10862734"/>
              <a:gd name="connsiteY96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1397000 w 10862734"/>
              <a:gd name="connsiteY9" fmla="*/ 135467 h 2302934"/>
              <a:gd name="connsiteX10" fmla="*/ 1540934 w 10862734"/>
              <a:gd name="connsiteY10" fmla="*/ 110067 h 2302934"/>
              <a:gd name="connsiteX11" fmla="*/ 3793067 w 10862734"/>
              <a:gd name="connsiteY11" fmla="*/ 42334 h 2302934"/>
              <a:gd name="connsiteX12" fmla="*/ 3953934 w 10862734"/>
              <a:gd name="connsiteY12" fmla="*/ 25400 h 2302934"/>
              <a:gd name="connsiteX13" fmla="*/ 4047067 w 10862734"/>
              <a:gd name="connsiteY13" fmla="*/ 8467 h 2302934"/>
              <a:gd name="connsiteX14" fmla="*/ 4241800 w 10862734"/>
              <a:gd name="connsiteY14" fmla="*/ 0 h 2302934"/>
              <a:gd name="connsiteX15" fmla="*/ 5096934 w 10862734"/>
              <a:gd name="connsiteY15" fmla="*/ 8467 h 2302934"/>
              <a:gd name="connsiteX16" fmla="*/ 5249334 w 10862734"/>
              <a:gd name="connsiteY16" fmla="*/ 25400 h 2302934"/>
              <a:gd name="connsiteX17" fmla="*/ 5604934 w 10862734"/>
              <a:gd name="connsiteY17" fmla="*/ 33867 h 2302934"/>
              <a:gd name="connsiteX18" fmla="*/ 5884334 w 10862734"/>
              <a:gd name="connsiteY18" fmla="*/ 50800 h 2302934"/>
              <a:gd name="connsiteX19" fmla="*/ 6053667 w 10862734"/>
              <a:gd name="connsiteY19" fmla="*/ 67734 h 2302934"/>
              <a:gd name="connsiteX20" fmla="*/ 6248400 w 10862734"/>
              <a:gd name="connsiteY20" fmla="*/ 93134 h 2302934"/>
              <a:gd name="connsiteX21" fmla="*/ 6460067 w 10862734"/>
              <a:gd name="connsiteY21" fmla="*/ 143934 h 2302934"/>
              <a:gd name="connsiteX22" fmla="*/ 6553200 w 10862734"/>
              <a:gd name="connsiteY22" fmla="*/ 160867 h 2302934"/>
              <a:gd name="connsiteX23" fmla="*/ 6604000 w 10862734"/>
              <a:gd name="connsiteY23" fmla="*/ 169334 h 2302934"/>
              <a:gd name="connsiteX24" fmla="*/ 6663267 w 10862734"/>
              <a:gd name="connsiteY24" fmla="*/ 186267 h 2302934"/>
              <a:gd name="connsiteX25" fmla="*/ 6722534 w 10862734"/>
              <a:gd name="connsiteY25" fmla="*/ 203200 h 2302934"/>
              <a:gd name="connsiteX26" fmla="*/ 6747934 w 10862734"/>
              <a:gd name="connsiteY26" fmla="*/ 220134 h 2302934"/>
              <a:gd name="connsiteX27" fmla="*/ 6773334 w 10862734"/>
              <a:gd name="connsiteY27" fmla="*/ 228600 h 2302934"/>
              <a:gd name="connsiteX28" fmla="*/ 6790267 w 10862734"/>
              <a:gd name="connsiteY28" fmla="*/ 245534 h 2302934"/>
              <a:gd name="connsiteX29" fmla="*/ 6824134 w 10862734"/>
              <a:gd name="connsiteY29" fmla="*/ 270934 h 2302934"/>
              <a:gd name="connsiteX30" fmla="*/ 6832600 w 10862734"/>
              <a:gd name="connsiteY30" fmla="*/ 304800 h 2302934"/>
              <a:gd name="connsiteX31" fmla="*/ 6866467 w 10862734"/>
              <a:gd name="connsiteY31" fmla="*/ 364067 h 2302934"/>
              <a:gd name="connsiteX32" fmla="*/ 6849534 w 10862734"/>
              <a:gd name="connsiteY32" fmla="*/ 592667 h 2302934"/>
              <a:gd name="connsiteX33" fmla="*/ 6807200 w 10862734"/>
              <a:gd name="connsiteY33" fmla="*/ 651934 h 2302934"/>
              <a:gd name="connsiteX34" fmla="*/ 6773334 w 10862734"/>
              <a:gd name="connsiteY34" fmla="*/ 694267 h 2302934"/>
              <a:gd name="connsiteX35" fmla="*/ 6612467 w 10862734"/>
              <a:gd name="connsiteY35" fmla="*/ 778934 h 2302934"/>
              <a:gd name="connsiteX36" fmla="*/ 6553200 w 10862734"/>
              <a:gd name="connsiteY36" fmla="*/ 795867 h 2302934"/>
              <a:gd name="connsiteX37" fmla="*/ 6375400 w 10862734"/>
              <a:gd name="connsiteY37" fmla="*/ 863600 h 2302934"/>
              <a:gd name="connsiteX38" fmla="*/ 6333067 w 10862734"/>
              <a:gd name="connsiteY38" fmla="*/ 872067 h 2302934"/>
              <a:gd name="connsiteX39" fmla="*/ 6282267 w 10862734"/>
              <a:gd name="connsiteY39" fmla="*/ 880534 h 2302934"/>
              <a:gd name="connsiteX40" fmla="*/ 6206067 w 10862734"/>
              <a:gd name="connsiteY40" fmla="*/ 897467 h 2302934"/>
              <a:gd name="connsiteX41" fmla="*/ 6138334 w 10862734"/>
              <a:gd name="connsiteY41" fmla="*/ 905934 h 2302934"/>
              <a:gd name="connsiteX42" fmla="*/ 5943600 w 10862734"/>
              <a:gd name="connsiteY42" fmla="*/ 931334 h 2302934"/>
              <a:gd name="connsiteX43" fmla="*/ 5833534 w 10862734"/>
              <a:gd name="connsiteY43" fmla="*/ 939800 h 2302934"/>
              <a:gd name="connsiteX44" fmla="*/ 5731934 w 10862734"/>
              <a:gd name="connsiteY44" fmla="*/ 956734 h 2302934"/>
              <a:gd name="connsiteX45" fmla="*/ 5664200 w 10862734"/>
              <a:gd name="connsiteY45" fmla="*/ 982134 h 2302934"/>
              <a:gd name="connsiteX46" fmla="*/ 5469467 w 10862734"/>
              <a:gd name="connsiteY46" fmla="*/ 990600 h 2302934"/>
              <a:gd name="connsiteX47" fmla="*/ 5418667 w 10862734"/>
              <a:gd name="connsiteY47" fmla="*/ 1007534 h 2302934"/>
              <a:gd name="connsiteX48" fmla="*/ 5317067 w 10862734"/>
              <a:gd name="connsiteY48" fmla="*/ 1024467 h 2302934"/>
              <a:gd name="connsiteX49" fmla="*/ 4902200 w 10862734"/>
              <a:gd name="connsiteY49" fmla="*/ 1143000 h 2302934"/>
              <a:gd name="connsiteX50" fmla="*/ 4800600 w 10862734"/>
              <a:gd name="connsiteY50" fmla="*/ 1151467 h 2302934"/>
              <a:gd name="connsiteX51" fmla="*/ 4504267 w 10862734"/>
              <a:gd name="connsiteY51" fmla="*/ 1236134 h 2302934"/>
              <a:gd name="connsiteX52" fmla="*/ 4377267 w 10862734"/>
              <a:gd name="connsiteY52" fmla="*/ 1261534 h 2302934"/>
              <a:gd name="connsiteX53" fmla="*/ 4292600 w 10862734"/>
              <a:gd name="connsiteY53" fmla="*/ 1295400 h 2302934"/>
              <a:gd name="connsiteX54" fmla="*/ 4140200 w 10862734"/>
              <a:gd name="connsiteY54" fmla="*/ 1346200 h 2302934"/>
              <a:gd name="connsiteX55" fmla="*/ 4089400 w 10862734"/>
              <a:gd name="connsiteY55" fmla="*/ 1363134 h 2302934"/>
              <a:gd name="connsiteX56" fmla="*/ 4013200 w 10862734"/>
              <a:gd name="connsiteY56" fmla="*/ 1380067 h 2302934"/>
              <a:gd name="connsiteX57" fmla="*/ 3886200 w 10862734"/>
              <a:gd name="connsiteY57" fmla="*/ 1430867 h 2302934"/>
              <a:gd name="connsiteX58" fmla="*/ 3776134 w 10862734"/>
              <a:gd name="connsiteY58" fmla="*/ 1473200 h 2302934"/>
              <a:gd name="connsiteX59" fmla="*/ 3581400 w 10862734"/>
              <a:gd name="connsiteY59" fmla="*/ 1532467 h 2302934"/>
              <a:gd name="connsiteX60" fmla="*/ 3496734 w 10862734"/>
              <a:gd name="connsiteY60" fmla="*/ 1566334 h 2302934"/>
              <a:gd name="connsiteX61" fmla="*/ 3437467 w 10862734"/>
              <a:gd name="connsiteY61" fmla="*/ 1600200 h 2302934"/>
              <a:gd name="connsiteX62" fmla="*/ 3327400 w 10862734"/>
              <a:gd name="connsiteY62" fmla="*/ 1634067 h 2302934"/>
              <a:gd name="connsiteX63" fmla="*/ 3217334 w 10862734"/>
              <a:gd name="connsiteY63" fmla="*/ 1676400 h 2302934"/>
              <a:gd name="connsiteX64" fmla="*/ 3081867 w 10862734"/>
              <a:gd name="connsiteY64" fmla="*/ 1718734 h 2302934"/>
              <a:gd name="connsiteX65" fmla="*/ 3005667 w 10862734"/>
              <a:gd name="connsiteY65" fmla="*/ 1761067 h 2302934"/>
              <a:gd name="connsiteX66" fmla="*/ 2734734 w 10862734"/>
              <a:gd name="connsiteY66" fmla="*/ 1871134 h 2302934"/>
              <a:gd name="connsiteX67" fmla="*/ 2675467 w 10862734"/>
              <a:gd name="connsiteY67" fmla="*/ 1905000 h 2302934"/>
              <a:gd name="connsiteX68" fmla="*/ 2590800 w 10862734"/>
              <a:gd name="connsiteY68" fmla="*/ 1964267 h 2302934"/>
              <a:gd name="connsiteX69" fmla="*/ 2540000 w 10862734"/>
              <a:gd name="connsiteY69" fmla="*/ 1998134 h 2302934"/>
              <a:gd name="connsiteX70" fmla="*/ 2523067 w 10862734"/>
              <a:gd name="connsiteY70" fmla="*/ 2048934 h 2302934"/>
              <a:gd name="connsiteX71" fmla="*/ 2506134 w 10862734"/>
              <a:gd name="connsiteY71" fmla="*/ 2082800 h 2302934"/>
              <a:gd name="connsiteX72" fmla="*/ 2497667 w 10862734"/>
              <a:gd name="connsiteY72" fmla="*/ 2116667 h 2302934"/>
              <a:gd name="connsiteX73" fmla="*/ 2489200 w 10862734"/>
              <a:gd name="connsiteY73" fmla="*/ 2142067 h 2302934"/>
              <a:gd name="connsiteX74" fmla="*/ 2523067 w 10862734"/>
              <a:gd name="connsiteY74" fmla="*/ 2235200 h 2302934"/>
              <a:gd name="connsiteX75" fmla="*/ 2573867 w 10862734"/>
              <a:gd name="connsiteY75" fmla="*/ 2269067 h 2302934"/>
              <a:gd name="connsiteX76" fmla="*/ 2777067 w 10862734"/>
              <a:gd name="connsiteY76" fmla="*/ 2302934 h 2302934"/>
              <a:gd name="connsiteX77" fmla="*/ 3818467 w 10862734"/>
              <a:gd name="connsiteY77" fmla="*/ 2294467 h 2302934"/>
              <a:gd name="connsiteX78" fmla="*/ 3877734 w 10862734"/>
              <a:gd name="connsiteY78" fmla="*/ 2286000 h 2302934"/>
              <a:gd name="connsiteX79" fmla="*/ 3962400 w 10862734"/>
              <a:gd name="connsiteY79" fmla="*/ 2277534 h 2302934"/>
              <a:gd name="connsiteX80" fmla="*/ 4123267 w 10862734"/>
              <a:gd name="connsiteY80" fmla="*/ 2235200 h 2302934"/>
              <a:gd name="connsiteX81" fmla="*/ 4224867 w 10862734"/>
              <a:gd name="connsiteY81" fmla="*/ 2209800 h 2302934"/>
              <a:gd name="connsiteX82" fmla="*/ 4284134 w 10862734"/>
              <a:gd name="connsiteY82" fmla="*/ 2201334 h 2302934"/>
              <a:gd name="connsiteX83" fmla="*/ 4419600 w 10862734"/>
              <a:gd name="connsiteY83" fmla="*/ 2175934 h 2302934"/>
              <a:gd name="connsiteX84" fmla="*/ 4546600 w 10862734"/>
              <a:gd name="connsiteY84" fmla="*/ 2142067 h 2302934"/>
              <a:gd name="connsiteX85" fmla="*/ 4749800 w 10862734"/>
              <a:gd name="connsiteY85" fmla="*/ 2108200 h 2302934"/>
              <a:gd name="connsiteX86" fmla="*/ 5071534 w 10862734"/>
              <a:gd name="connsiteY86" fmla="*/ 2048934 h 2302934"/>
              <a:gd name="connsiteX87" fmla="*/ 5249334 w 10862734"/>
              <a:gd name="connsiteY87" fmla="*/ 2040467 h 2302934"/>
              <a:gd name="connsiteX88" fmla="*/ 5486400 w 10862734"/>
              <a:gd name="connsiteY88" fmla="*/ 1989667 h 2302934"/>
              <a:gd name="connsiteX89" fmla="*/ 5604934 w 10862734"/>
              <a:gd name="connsiteY89" fmla="*/ 1972734 h 2302934"/>
              <a:gd name="connsiteX90" fmla="*/ 5791200 w 10862734"/>
              <a:gd name="connsiteY90" fmla="*/ 1964267 h 2302934"/>
              <a:gd name="connsiteX91" fmla="*/ 6180667 w 10862734"/>
              <a:gd name="connsiteY91" fmla="*/ 1930400 h 2302934"/>
              <a:gd name="connsiteX92" fmla="*/ 6426200 w 10862734"/>
              <a:gd name="connsiteY92" fmla="*/ 1921934 h 2302934"/>
              <a:gd name="connsiteX93" fmla="*/ 8085667 w 10862734"/>
              <a:gd name="connsiteY93" fmla="*/ 1896534 h 2302934"/>
              <a:gd name="connsiteX94" fmla="*/ 8204200 w 10862734"/>
              <a:gd name="connsiteY94" fmla="*/ 1888067 h 2302934"/>
              <a:gd name="connsiteX95" fmla="*/ 10862734 w 10862734"/>
              <a:gd name="connsiteY95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1397000 w 10862734"/>
              <a:gd name="connsiteY9" fmla="*/ 135467 h 2302934"/>
              <a:gd name="connsiteX10" fmla="*/ 3793067 w 10862734"/>
              <a:gd name="connsiteY10" fmla="*/ 42334 h 2302934"/>
              <a:gd name="connsiteX11" fmla="*/ 3953934 w 10862734"/>
              <a:gd name="connsiteY11" fmla="*/ 25400 h 2302934"/>
              <a:gd name="connsiteX12" fmla="*/ 4047067 w 10862734"/>
              <a:gd name="connsiteY12" fmla="*/ 8467 h 2302934"/>
              <a:gd name="connsiteX13" fmla="*/ 4241800 w 10862734"/>
              <a:gd name="connsiteY13" fmla="*/ 0 h 2302934"/>
              <a:gd name="connsiteX14" fmla="*/ 5096934 w 10862734"/>
              <a:gd name="connsiteY14" fmla="*/ 8467 h 2302934"/>
              <a:gd name="connsiteX15" fmla="*/ 5249334 w 10862734"/>
              <a:gd name="connsiteY15" fmla="*/ 25400 h 2302934"/>
              <a:gd name="connsiteX16" fmla="*/ 5604934 w 10862734"/>
              <a:gd name="connsiteY16" fmla="*/ 33867 h 2302934"/>
              <a:gd name="connsiteX17" fmla="*/ 5884334 w 10862734"/>
              <a:gd name="connsiteY17" fmla="*/ 50800 h 2302934"/>
              <a:gd name="connsiteX18" fmla="*/ 6053667 w 10862734"/>
              <a:gd name="connsiteY18" fmla="*/ 67734 h 2302934"/>
              <a:gd name="connsiteX19" fmla="*/ 6248400 w 10862734"/>
              <a:gd name="connsiteY19" fmla="*/ 93134 h 2302934"/>
              <a:gd name="connsiteX20" fmla="*/ 6460067 w 10862734"/>
              <a:gd name="connsiteY20" fmla="*/ 143934 h 2302934"/>
              <a:gd name="connsiteX21" fmla="*/ 6553200 w 10862734"/>
              <a:gd name="connsiteY21" fmla="*/ 160867 h 2302934"/>
              <a:gd name="connsiteX22" fmla="*/ 6604000 w 10862734"/>
              <a:gd name="connsiteY22" fmla="*/ 169334 h 2302934"/>
              <a:gd name="connsiteX23" fmla="*/ 6663267 w 10862734"/>
              <a:gd name="connsiteY23" fmla="*/ 186267 h 2302934"/>
              <a:gd name="connsiteX24" fmla="*/ 6722534 w 10862734"/>
              <a:gd name="connsiteY24" fmla="*/ 203200 h 2302934"/>
              <a:gd name="connsiteX25" fmla="*/ 6747934 w 10862734"/>
              <a:gd name="connsiteY25" fmla="*/ 220134 h 2302934"/>
              <a:gd name="connsiteX26" fmla="*/ 6773334 w 10862734"/>
              <a:gd name="connsiteY26" fmla="*/ 228600 h 2302934"/>
              <a:gd name="connsiteX27" fmla="*/ 6790267 w 10862734"/>
              <a:gd name="connsiteY27" fmla="*/ 245534 h 2302934"/>
              <a:gd name="connsiteX28" fmla="*/ 6824134 w 10862734"/>
              <a:gd name="connsiteY28" fmla="*/ 270934 h 2302934"/>
              <a:gd name="connsiteX29" fmla="*/ 6832600 w 10862734"/>
              <a:gd name="connsiteY29" fmla="*/ 304800 h 2302934"/>
              <a:gd name="connsiteX30" fmla="*/ 6866467 w 10862734"/>
              <a:gd name="connsiteY30" fmla="*/ 364067 h 2302934"/>
              <a:gd name="connsiteX31" fmla="*/ 6849534 w 10862734"/>
              <a:gd name="connsiteY31" fmla="*/ 592667 h 2302934"/>
              <a:gd name="connsiteX32" fmla="*/ 6807200 w 10862734"/>
              <a:gd name="connsiteY32" fmla="*/ 651934 h 2302934"/>
              <a:gd name="connsiteX33" fmla="*/ 6773334 w 10862734"/>
              <a:gd name="connsiteY33" fmla="*/ 694267 h 2302934"/>
              <a:gd name="connsiteX34" fmla="*/ 6612467 w 10862734"/>
              <a:gd name="connsiteY34" fmla="*/ 778934 h 2302934"/>
              <a:gd name="connsiteX35" fmla="*/ 6553200 w 10862734"/>
              <a:gd name="connsiteY35" fmla="*/ 795867 h 2302934"/>
              <a:gd name="connsiteX36" fmla="*/ 6375400 w 10862734"/>
              <a:gd name="connsiteY36" fmla="*/ 863600 h 2302934"/>
              <a:gd name="connsiteX37" fmla="*/ 6333067 w 10862734"/>
              <a:gd name="connsiteY37" fmla="*/ 872067 h 2302934"/>
              <a:gd name="connsiteX38" fmla="*/ 6282267 w 10862734"/>
              <a:gd name="connsiteY38" fmla="*/ 880534 h 2302934"/>
              <a:gd name="connsiteX39" fmla="*/ 6206067 w 10862734"/>
              <a:gd name="connsiteY39" fmla="*/ 897467 h 2302934"/>
              <a:gd name="connsiteX40" fmla="*/ 6138334 w 10862734"/>
              <a:gd name="connsiteY40" fmla="*/ 905934 h 2302934"/>
              <a:gd name="connsiteX41" fmla="*/ 5943600 w 10862734"/>
              <a:gd name="connsiteY41" fmla="*/ 931334 h 2302934"/>
              <a:gd name="connsiteX42" fmla="*/ 5833534 w 10862734"/>
              <a:gd name="connsiteY42" fmla="*/ 939800 h 2302934"/>
              <a:gd name="connsiteX43" fmla="*/ 5731934 w 10862734"/>
              <a:gd name="connsiteY43" fmla="*/ 956734 h 2302934"/>
              <a:gd name="connsiteX44" fmla="*/ 5664200 w 10862734"/>
              <a:gd name="connsiteY44" fmla="*/ 982134 h 2302934"/>
              <a:gd name="connsiteX45" fmla="*/ 5469467 w 10862734"/>
              <a:gd name="connsiteY45" fmla="*/ 990600 h 2302934"/>
              <a:gd name="connsiteX46" fmla="*/ 5418667 w 10862734"/>
              <a:gd name="connsiteY46" fmla="*/ 1007534 h 2302934"/>
              <a:gd name="connsiteX47" fmla="*/ 5317067 w 10862734"/>
              <a:gd name="connsiteY47" fmla="*/ 1024467 h 2302934"/>
              <a:gd name="connsiteX48" fmla="*/ 4902200 w 10862734"/>
              <a:gd name="connsiteY48" fmla="*/ 1143000 h 2302934"/>
              <a:gd name="connsiteX49" fmla="*/ 4800600 w 10862734"/>
              <a:gd name="connsiteY49" fmla="*/ 1151467 h 2302934"/>
              <a:gd name="connsiteX50" fmla="*/ 4504267 w 10862734"/>
              <a:gd name="connsiteY50" fmla="*/ 1236134 h 2302934"/>
              <a:gd name="connsiteX51" fmla="*/ 4377267 w 10862734"/>
              <a:gd name="connsiteY51" fmla="*/ 1261534 h 2302934"/>
              <a:gd name="connsiteX52" fmla="*/ 4292600 w 10862734"/>
              <a:gd name="connsiteY52" fmla="*/ 1295400 h 2302934"/>
              <a:gd name="connsiteX53" fmla="*/ 4140200 w 10862734"/>
              <a:gd name="connsiteY53" fmla="*/ 1346200 h 2302934"/>
              <a:gd name="connsiteX54" fmla="*/ 4089400 w 10862734"/>
              <a:gd name="connsiteY54" fmla="*/ 1363134 h 2302934"/>
              <a:gd name="connsiteX55" fmla="*/ 4013200 w 10862734"/>
              <a:gd name="connsiteY55" fmla="*/ 1380067 h 2302934"/>
              <a:gd name="connsiteX56" fmla="*/ 3886200 w 10862734"/>
              <a:gd name="connsiteY56" fmla="*/ 1430867 h 2302934"/>
              <a:gd name="connsiteX57" fmla="*/ 3776134 w 10862734"/>
              <a:gd name="connsiteY57" fmla="*/ 1473200 h 2302934"/>
              <a:gd name="connsiteX58" fmla="*/ 3581400 w 10862734"/>
              <a:gd name="connsiteY58" fmla="*/ 1532467 h 2302934"/>
              <a:gd name="connsiteX59" fmla="*/ 3496734 w 10862734"/>
              <a:gd name="connsiteY59" fmla="*/ 1566334 h 2302934"/>
              <a:gd name="connsiteX60" fmla="*/ 3437467 w 10862734"/>
              <a:gd name="connsiteY60" fmla="*/ 1600200 h 2302934"/>
              <a:gd name="connsiteX61" fmla="*/ 3327400 w 10862734"/>
              <a:gd name="connsiteY61" fmla="*/ 1634067 h 2302934"/>
              <a:gd name="connsiteX62" fmla="*/ 3217334 w 10862734"/>
              <a:gd name="connsiteY62" fmla="*/ 1676400 h 2302934"/>
              <a:gd name="connsiteX63" fmla="*/ 3081867 w 10862734"/>
              <a:gd name="connsiteY63" fmla="*/ 1718734 h 2302934"/>
              <a:gd name="connsiteX64" fmla="*/ 3005667 w 10862734"/>
              <a:gd name="connsiteY64" fmla="*/ 1761067 h 2302934"/>
              <a:gd name="connsiteX65" fmla="*/ 2734734 w 10862734"/>
              <a:gd name="connsiteY65" fmla="*/ 1871134 h 2302934"/>
              <a:gd name="connsiteX66" fmla="*/ 2675467 w 10862734"/>
              <a:gd name="connsiteY66" fmla="*/ 1905000 h 2302934"/>
              <a:gd name="connsiteX67" fmla="*/ 2590800 w 10862734"/>
              <a:gd name="connsiteY67" fmla="*/ 1964267 h 2302934"/>
              <a:gd name="connsiteX68" fmla="*/ 2540000 w 10862734"/>
              <a:gd name="connsiteY68" fmla="*/ 1998134 h 2302934"/>
              <a:gd name="connsiteX69" fmla="*/ 2523067 w 10862734"/>
              <a:gd name="connsiteY69" fmla="*/ 2048934 h 2302934"/>
              <a:gd name="connsiteX70" fmla="*/ 2506134 w 10862734"/>
              <a:gd name="connsiteY70" fmla="*/ 2082800 h 2302934"/>
              <a:gd name="connsiteX71" fmla="*/ 2497667 w 10862734"/>
              <a:gd name="connsiteY71" fmla="*/ 2116667 h 2302934"/>
              <a:gd name="connsiteX72" fmla="*/ 2489200 w 10862734"/>
              <a:gd name="connsiteY72" fmla="*/ 2142067 h 2302934"/>
              <a:gd name="connsiteX73" fmla="*/ 2523067 w 10862734"/>
              <a:gd name="connsiteY73" fmla="*/ 2235200 h 2302934"/>
              <a:gd name="connsiteX74" fmla="*/ 2573867 w 10862734"/>
              <a:gd name="connsiteY74" fmla="*/ 2269067 h 2302934"/>
              <a:gd name="connsiteX75" fmla="*/ 2777067 w 10862734"/>
              <a:gd name="connsiteY75" fmla="*/ 2302934 h 2302934"/>
              <a:gd name="connsiteX76" fmla="*/ 3818467 w 10862734"/>
              <a:gd name="connsiteY76" fmla="*/ 2294467 h 2302934"/>
              <a:gd name="connsiteX77" fmla="*/ 3877734 w 10862734"/>
              <a:gd name="connsiteY77" fmla="*/ 2286000 h 2302934"/>
              <a:gd name="connsiteX78" fmla="*/ 3962400 w 10862734"/>
              <a:gd name="connsiteY78" fmla="*/ 2277534 h 2302934"/>
              <a:gd name="connsiteX79" fmla="*/ 4123267 w 10862734"/>
              <a:gd name="connsiteY79" fmla="*/ 2235200 h 2302934"/>
              <a:gd name="connsiteX80" fmla="*/ 4224867 w 10862734"/>
              <a:gd name="connsiteY80" fmla="*/ 2209800 h 2302934"/>
              <a:gd name="connsiteX81" fmla="*/ 4284134 w 10862734"/>
              <a:gd name="connsiteY81" fmla="*/ 2201334 h 2302934"/>
              <a:gd name="connsiteX82" fmla="*/ 4419600 w 10862734"/>
              <a:gd name="connsiteY82" fmla="*/ 2175934 h 2302934"/>
              <a:gd name="connsiteX83" fmla="*/ 4546600 w 10862734"/>
              <a:gd name="connsiteY83" fmla="*/ 2142067 h 2302934"/>
              <a:gd name="connsiteX84" fmla="*/ 4749800 w 10862734"/>
              <a:gd name="connsiteY84" fmla="*/ 2108200 h 2302934"/>
              <a:gd name="connsiteX85" fmla="*/ 5071534 w 10862734"/>
              <a:gd name="connsiteY85" fmla="*/ 2048934 h 2302934"/>
              <a:gd name="connsiteX86" fmla="*/ 5249334 w 10862734"/>
              <a:gd name="connsiteY86" fmla="*/ 2040467 h 2302934"/>
              <a:gd name="connsiteX87" fmla="*/ 5486400 w 10862734"/>
              <a:gd name="connsiteY87" fmla="*/ 1989667 h 2302934"/>
              <a:gd name="connsiteX88" fmla="*/ 5604934 w 10862734"/>
              <a:gd name="connsiteY88" fmla="*/ 1972734 h 2302934"/>
              <a:gd name="connsiteX89" fmla="*/ 5791200 w 10862734"/>
              <a:gd name="connsiteY89" fmla="*/ 1964267 h 2302934"/>
              <a:gd name="connsiteX90" fmla="*/ 6180667 w 10862734"/>
              <a:gd name="connsiteY90" fmla="*/ 1930400 h 2302934"/>
              <a:gd name="connsiteX91" fmla="*/ 6426200 w 10862734"/>
              <a:gd name="connsiteY91" fmla="*/ 1921934 h 2302934"/>
              <a:gd name="connsiteX92" fmla="*/ 8085667 w 10862734"/>
              <a:gd name="connsiteY92" fmla="*/ 1896534 h 2302934"/>
              <a:gd name="connsiteX93" fmla="*/ 8204200 w 10862734"/>
              <a:gd name="connsiteY93" fmla="*/ 1888067 h 2302934"/>
              <a:gd name="connsiteX94" fmla="*/ 10862734 w 10862734"/>
              <a:gd name="connsiteY94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1193800 w 10862734"/>
              <a:gd name="connsiteY8" fmla="*/ 177800 h 2302934"/>
              <a:gd name="connsiteX9" fmla="*/ 3793067 w 10862734"/>
              <a:gd name="connsiteY9" fmla="*/ 42334 h 2302934"/>
              <a:gd name="connsiteX10" fmla="*/ 3953934 w 10862734"/>
              <a:gd name="connsiteY10" fmla="*/ 25400 h 2302934"/>
              <a:gd name="connsiteX11" fmla="*/ 4047067 w 10862734"/>
              <a:gd name="connsiteY11" fmla="*/ 8467 h 2302934"/>
              <a:gd name="connsiteX12" fmla="*/ 4241800 w 10862734"/>
              <a:gd name="connsiteY12" fmla="*/ 0 h 2302934"/>
              <a:gd name="connsiteX13" fmla="*/ 5096934 w 10862734"/>
              <a:gd name="connsiteY13" fmla="*/ 8467 h 2302934"/>
              <a:gd name="connsiteX14" fmla="*/ 5249334 w 10862734"/>
              <a:gd name="connsiteY14" fmla="*/ 25400 h 2302934"/>
              <a:gd name="connsiteX15" fmla="*/ 5604934 w 10862734"/>
              <a:gd name="connsiteY15" fmla="*/ 33867 h 2302934"/>
              <a:gd name="connsiteX16" fmla="*/ 5884334 w 10862734"/>
              <a:gd name="connsiteY16" fmla="*/ 50800 h 2302934"/>
              <a:gd name="connsiteX17" fmla="*/ 6053667 w 10862734"/>
              <a:gd name="connsiteY17" fmla="*/ 67734 h 2302934"/>
              <a:gd name="connsiteX18" fmla="*/ 6248400 w 10862734"/>
              <a:gd name="connsiteY18" fmla="*/ 93134 h 2302934"/>
              <a:gd name="connsiteX19" fmla="*/ 6460067 w 10862734"/>
              <a:gd name="connsiteY19" fmla="*/ 143934 h 2302934"/>
              <a:gd name="connsiteX20" fmla="*/ 6553200 w 10862734"/>
              <a:gd name="connsiteY20" fmla="*/ 160867 h 2302934"/>
              <a:gd name="connsiteX21" fmla="*/ 6604000 w 10862734"/>
              <a:gd name="connsiteY21" fmla="*/ 169334 h 2302934"/>
              <a:gd name="connsiteX22" fmla="*/ 6663267 w 10862734"/>
              <a:gd name="connsiteY22" fmla="*/ 186267 h 2302934"/>
              <a:gd name="connsiteX23" fmla="*/ 6722534 w 10862734"/>
              <a:gd name="connsiteY23" fmla="*/ 203200 h 2302934"/>
              <a:gd name="connsiteX24" fmla="*/ 6747934 w 10862734"/>
              <a:gd name="connsiteY24" fmla="*/ 220134 h 2302934"/>
              <a:gd name="connsiteX25" fmla="*/ 6773334 w 10862734"/>
              <a:gd name="connsiteY25" fmla="*/ 228600 h 2302934"/>
              <a:gd name="connsiteX26" fmla="*/ 6790267 w 10862734"/>
              <a:gd name="connsiteY26" fmla="*/ 245534 h 2302934"/>
              <a:gd name="connsiteX27" fmla="*/ 6824134 w 10862734"/>
              <a:gd name="connsiteY27" fmla="*/ 270934 h 2302934"/>
              <a:gd name="connsiteX28" fmla="*/ 6832600 w 10862734"/>
              <a:gd name="connsiteY28" fmla="*/ 304800 h 2302934"/>
              <a:gd name="connsiteX29" fmla="*/ 6866467 w 10862734"/>
              <a:gd name="connsiteY29" fmla="*/ 364067 h 2302934"/>
              <a:gd name="connsiteX30" fmla="*/ 6849534 w 10862734"/>
              <a:gd name="connsiteY30" fmla="*/ 592667 h 2302934"/>
              <a:gd name="connsiteX31" fmla="*/ 6807200 w 10862734"/>
              <a:gd name="connsiteY31" fmla="*/ 651934 h 2302934"/>
              <a:gd name="connsiteX32" fmla="*/ 6773334 w 10862734"/>
              <a:gd name="connsiteY32" fmla="*/ 694267 h 2302934"/>
              <a:gd name="connsiteX33" fmla="*/ 6612467 w 10862734"/>
              <a:gd name="connsiteY33" fmla="*/ 778934 h 2302934"/>
              <a:gd name="connsiteX34" fmla="*/ 6553200 w 10862734"/>
              <a:gd name="connsiteY34" fmla="*/ 795867 h 2302934"/>
              <a:gd name="connsiteX35" fmla="*/ 6375400 w 10862734"/>
              <a:gd name="connsiteY35" fmla="*/ 863600 h 2302934"/>
              <a:gd name="connsiteX36" fmla="*/ 6333067 w 10862734"/>
              <a:gd name="connsiteY36" fmla="*/ 872067 h 2302934"/>
              <a:gd name="connsiteX37" fmla="*/ 6282267 w 10862734"/>
              <a:gd name="connsiteY37" fmla="*/ 880534 h 2302934"/>
              <a:gd name="connsiteX38" fmla="*/ 6206067 w 10862734"/>
              <a:gd name="connsiteY38" fmla="*/ 897467 h 2302934"/>
              <a:gd name="connsiteX39" fmla="*/ 6138334 w 10862734"/>
              <a:gd name="connsiteY39" fmla="*/ 905934 h 2302934"/>
              <a:gd name="connsiteX40" fmla="*/ 5943600 w 10862734"/>
              <a:gd name="connsiteY40" fmla="*/ 931334 h 2302934"/>
              <a:gd name="connsiteX41" fmla="*/ 5833534 w 10862734"/>
              <a:gd name="connsiteY41" fmla="*/ 939800 h 2302934"/>
              <a:gd name="connsiteX42" fmla="*/ 5731934 w 10862734"/>
              <a:gd name="connsiteY42" fmla="*/ 956734 h 2302934"/>
              <a:gd name="connsiteX43" fmla="*/ 5664200 w 10862734"/>
              <a:gd name="connsiteY43" fmla="*/ 982134 h 2302934"/>
              <a:gd name="connsiteX44" fmla="*/ 5469467 w 10862734"/>
              <a:gd name="connsiteY44" fmla="*/ 990600 h 2302934"/>
              <a:gd name="connsiteX45" fmla="*/ 5418667 w 10862734"/>
              <a:gd name="connsiteY45" fmla="*/ 1007534 h 2302934"/>
              <a:gd name="connsiteX46" fmla="*/ 5317067 w 10862734"/>
              <a:gd name="connsiteY46" fmla="*/ 1024467 h 2302934"/>
              <a:gd name="connsiteX47" fmla="*/ 4902200 w 10862734"/>
              <a:gd name="connsiteY47" fmla="*/ 1143000 h 2302934"/>
              <a:gd name="connsiteX48" fmla="*/ 4800600 w 10862734"/>
              <a:gd name="connsiteY48" fmla="*/ 1151467 h 2302934"/>
              <a:gd name="connsiteX49" fmla="*/ 4504267 w 10862734"/>
              <a:gd name="connsiteY49" fmla="*/ 1236134 h 2302934"/>
              <a:gd name="connsiteX50" fmla="*/ 4377267 w 10862734"/>
              <a:gd name="connsiteY50" fmla="*/ 1261534 h 2302934"/>
              <a:gd name="connsiteX51" fmla="*/ 4292600 w 10862734"/>
              <a:gd name="connsiteY51" fmla="*/ 1295400 h 2302934"/>
              <a:gd name="connsiteX52" fmla="*/ 4140200 w 10862734"/>
              <a:gd name="connsiteY52" fmla="*/ 1346200 h 2302934"/>
              <a:gd name="connsiteX53" fmla="*/ 4089400 w 10862734"/>
              <a:gd name="connsiteY53" fmla="*/ 1363134 h 2302934"/>
              <a:gd name="connsiteX54" fmla="*/ 4013200 w 10862734"/>
              <a:gd name="connsiteY54" fmla="*/ 1380067 h 2302934"/>
              <a:gd name="connsiteX55" fmla="*/ 3886200 w 10862734"/>
              <a:gd name="connsiteY55" fmla="*/ 1430867 h 2302934"/>
              <a:gd name="connsiteX56" fmla="*/ 3776134 w 10862734"/>
              <a:gd name="connsiteY56" fmla="*/ 1473200 h 2302934"/>
              <a:gd name="connsiteX57" fmla="*/ 3581400 w 10862734"/>
              <a:gd name="connsiteY57" fmla="*/ 1532467 h 2302934"/>
              <a:gd name="connsiteX58" fmla="*/ 3496734 w 10862734"/>
              <a:gd name="connsiteY58" fmla="*/ 1566334 h 2302934"/>
              <a:gd name="connsiteX59" fmla="*/ 3437467 w 10862734"/>
              <a:gd name="connsiteY59" fmla="*/ 1600200 h 2302934"/>
              <a:gd name="connsiteX60" fmla="*/ 3327400 w 10862734"/>
              <a:gd name="connsiteY60" fmla="*/ 1634067 h 2302934"/>
              <a:gd name="connsiteX61" fmla="*/ 3217334 w 10862734"/>
              <a:gd name="connsiteY61" fmla="*/ 1676400 h 2302934"/>
              <a:gd name="connsiteX62" fmla="*/ 3081867 w 10862734"/>
              <a:gd name="connsiteY62" fmla="*/ 1718734 h 2302934"/>
              <a:gd name="connsiteX63" fmla="*/ 3005667 w 10862734"/>
              <a:gd name="connsiteY63" fmla="*/ 1761067 h 2302934"/>
              <a:gd name="connsiteX64" fmla="*/ 2734734 w 10862734"/>
              <a:gd name="connsiteY64" fmla="*/ 1871134 h 2302934"/>
              <a:gd name="connsiteX65" fmla="*/ 2675467 w 10862734"/>
              <a:gd name="connsiteY65" fmla="*/ 1905000 h 2302934"/>
              <a:gd name="connsiteX66" fmla="*/ 2590800 w 10862734"/>
              <a:gd name="connsiteY66" fmla="*/ 1964267 h 2302934"/>
              <a:gd name="connsiteX67" fmla="*/ 2540000 w 10862734"/>
              <a:gd name="connsiteY67" fmla="*/ 1998134 h 2302934"/>
              <a:gd name="connsiteX68" fmla="*/ 2523067 w 10862734"/>
              <a:gd name="connsiteY68" fmla="*/ 2048934 h 2302934"/>
              <a:gd name="connsiteX69" fmla="*/ 2506134 w 10862734"/>
              <a:gd name="connsiteY69" fmla="*/ 2082800 h 2302934"/>
              <a:gd name="connsiteX70" fmla="*/ 2497667 w 10862734"/>
              <a:gd name="connsiteY70" fmla="*/ 2116667 h 2302934"/>
              <a:gd name="connsiteX71" fmla="*/ 2489200 w 10862734"/>
              <a:gd name="connsiteY71" fmla="*/ 2142067 h 2302934"/>
              <a:gd name="connsiteX72" fmla="*/ 2523067 w 10862734"/>
              <a:gd name="connsiteY72" fmla="*/ 2235200 h 2302934"/>
              <a:gd name="connsiteX73" fmla="*/ 2573867 w 10862734"/>
              <a:gd name="connsiteY73" fmla="*/ 2269067 h 2302934"/>
              <a:gd name="connsiteX74" fmla="*/ 2777067 w 10862734"/>
              <a:gd name="connsiteY74" fmla="*/ 2302934 h 2302934"/>
              <a:gd name="connsiteX75" fmla="*/ 3818467 w 10862734"/>
              <a:gd name="connsiteY75" fmla="*/ 2294467 h 2302934"/>
              <a:gd name="connsiteX76" fmla="*/ 3877734 w 10862734"/>
              <a:gd name="connsiteY76" fmla="*/ 2286000 h 2302934"/>
              <a:gd name="connsiteX77" fmla="*/ 3962400 w 10862734"/>
              <a:gd name="connsiteY77" fmla="*/ 2277534 h 2302934"/>
              <a:gd name="connsiteX78" fmla="*/ 4123267 w 10862734"/>
              <a:gd name="connsiteY78" fmla="*/ 2235200 h 2302934"/>
              <a:gd name="connsiteX79" fmla="*/ 4224867 w 10862734"/>
              <a:gd name="connsiteY79" fmla="*/ 2209800 h 2302934"/>
              <a:gd name="connsiteX80" fmla="*/ 4284134 w 10862734"/>
              <a:gd name="connsiteY80" fmla="*/ 2201334 h 2302934"/>
              <a:gd name="connsiteX81" fmla="*/ 4419600 w 10862734"/>
              <a:gd name="connsiteY81" fmla="*/ 2175934 h 2302934"/>
              <a:gd name="connsiteX82" fmla="*/ 4546600 w 10862734"/>
              <a:gd name="connsiteY82" fmla="*/ 2142067 h 2302934"/>
              <a:gd name="connsiteX83" fmla="*/ 4749800 w 10862734"/>
              <a:gd name="connsiteY83" fmla="*/ 2108200 h 2302934"/>
              <a:gd name="connsiteX84" fmla="*/ 5071534 w 10862734"/>
              <a:gd name="connsiteY84" fmla="*/ 2048934 h 2302934"/>
              <a:gd name="connsiteX85" fmla="*/ 5249334 w 10862734"/>
              <a:gd name="connsiteY85" fmla="*/ 2040467 h 2302934"/>
              <a:gd name="connsiteX86" fmla="*/ 5486400 w 10862734"/>
              <a:gd name="connsiteY86" fmla="*/ 1989667 h 2302934"/>
              <a:gd name="connsiteX87" fmla="*/ 5604934 w 10862734"/>
              <a:gd name="connsiteY87" fmla="*/ 1972734 h 2302934"/>
              <a:gd name="connsiteX88" fmla="*/ 5791200 w 10862734"/>
              <a:gd name="connsiteY88" fmla="*/ 1964267 h 2302934"/>
              <a:gd name="connsiteX89" fmla="*/ 6180667 w 10862734"/>
              <a:gd name="connsiteY89" fmla="*/ 1930400 h 2302934"/>
              <a:gd name="connsiteX90" fmla="*/ 6426200 w 10862734"/>
              <a:gd name="connsiteY90" fmla="*/ 1921934 h 2302934"/>
              <a:gd name="connsiteX91" fmla="*/ 8085667 w 10862734"/>
              <a:gd name="connsiteY91" fmla="*/ 1896534 h 2302934"/>
              <a:gd name="connsiteX92" fmla="*/ 8204200 w 10862734"/>
              <a:gd name="connsiteY92" fmla="*/ 1888067 h 2302934"/>
              <a:gd name="connsiteX93" fmla="*/ 10862734 w 10862734"/>
              <a:gd name="connsiteY93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1041400 w 10862734"/>
              <a:gd name="connsiteY7" fmla="*/ 203200 h 2302934"/>
              <a:gd name="connsiteX8" fmla="*/ 3793067 w 10862734"/>
              <a:gd name="connsiteY8" fmla="*/ 42334 h 2302934"/>
              <a:gd name="connsiteX9" fmla="*/ 3953934 w 10862734"/>
              <a:gd name="connsiteY9" fmla="*/ 25400 h 2302934"/>
              <a:gd name="connsiteX10" fmla="*/ 4047067 w 10862734"/>
              <a:gd name="connsiteY10" fmla="*/ 8467 h 2302934"/>
              <a:gd name="connsiteX11" fmla="*/ 4241800 w 10862734"/>
              <a:gd name="connsiteY11" fmla="*/ 0 h 2302934"/>
              <a:gd name="connsiteX12" fmla="*/ 5096934 w 10862734"/>
              <a:gd name="connsiteY12" fmla="*/ 8467 h 2302934"/>
              <a:gd name="connsiteX13" fmla="*/ 5249334 w 10862734"/>
              <a:gd name="connsiteY13" fmla="*/ 25400 h 2302934"/>
              <a:gd name="connsiteX14" fmla="*/ 5604934 w 10862734"/>
              <a:gd name="connsiteY14" fmla="*/ 33867 h 2302934"/>
              <a:gd name="connsiteX15" fmla="*/ 5884334 w 10862734"/>
              <a:gd name="connsiteY15" fmla="*/ 50800 h 2302934"/>
              <a:gd name="connsiteX16" fmla="*/ 6053667 w 10862734"/>
              <a:gd name="connsiteY16" fmla="*/ 67734 h 2302934"/>
              <a:gd name="connsiteX17" fmla="*/ 6248400 w 10862734"/>
              <a:gd name="connsiteY17" fmla="*/ 93134 h 2302934"/>
              <a:gd name="connsiteX18" fmla="*/ 6460067 w 10862734"/>
              <a:gd name="connsiteY18" fmla="*/ 143934 h 2302934"/>
              <a:gd name="connsiteX19" fmla="*/ 6553200 w 10862734"/>
              <a:gd name="connsiteY19" fmla="*/ 160867 h 2302934"/>
              <a:gd name="connsiteX20" fmla="*/ 6604000 w 10862734"/>
              <a:gd name="connsiteY20" fmla="*/ 169334 h 2302934"/>
              <a:gd name="connsiteX21" fmla="*/ 6663267 w 10862734"/>
              <a:gd name="connsiteY21" fmla="*/ 186267 h 2302934"/>
              <a:gd name="connsiteX22" fmla="*/ 6722534 w 10862734"/>
              <a:gd name="connsiteY22" fmla="*/ 203200 h 2302934"/>
              <a:gd name="connsiteX23" fmla="*/ 6747934 w 10862734"/>
              <a:gd name="connsiteY23" fmla="*/ 220134 h 2302934"/>
              <a:gd name="connsiteX24" fmla="*/ 6773334 w 10862734"/>
              <a:gd name="connsiteY24" fmla="*/ 228600 h 2302934"/>
              <a:gd name="connsiteX25" fmla="*/ 6790267 w 10862734"/>
              <a:gd name="connsiteY25" fmla="*/ 245534 h 2302934"/>
              <a:gd name="connsiteX26" fmla="*/ 6824134 w 10862734"/>
              <a:gd name="connsiteY26" fmla="*/ 270934 h 2302934"/>
              <a:gd name="connsiteX27" fmla="*/ 6832600 w 10862734"/>
              <a:gd name="connsiteY27" fmla="*/ 304800 h 2302934"/>
              <a:gd name="connsiteX28" fmla="*/ 6866467 w 10862734"/>
              <a:gd name="connsiteY28" fmla="*/ 364067 h 2302934"/>
              <a:gd name="connsiteX29" fmla="*/ 6849534 w 10862734"/>
              <a:gd name="connsiteY29" fmla="*/ 592667 h 2302934"/>
              <a:gd name="connsiteX30" fmla="*/ 6807200 w 10862734"/>
              <a:gd name="connsiteY30" fmla="*/ 651934 h 2302934"/>
              <a:gd name="connsiteX31" fmla="*/ 6773334 w 10862734"/>
              <a:gd name="connsiteY31" fmla="*/ 694267 h 2302934"/>
              <a:gd name="connsiteX32" fmla="*/ 6612467 w 10862734"/>
              <a:gd name="connsiteY32" fmla="*/ 778934 h 2302934"/>
              <a:gd name="connsiteX33" fmla="*/ 6553200 w 10862734"/>
              <a:gd name="connsiteY33" fmla="*/ 795867 h 2302934"/>
              <a:gd name="connsiteX34" fmla="*/ 6375400 w 10862734"/>
              <a:gd name="connsiteY34" fmla="*/ 863600 h 2302934"/>
              <a:gd name="connsiteX35" fmla="*/ 6333067 w 10862734"/>
              <a:gd name="connsiteY35" fmla="*/ 872067 h 2302934"/>
              <a:gd name="connsiteX36" fmla="*/ 6282267 w 10862734"/>
              <a:gd name="connsiteY36" fmla="*/ 880534 h 2302934"/>
              <a:gd name="connsiteX37" fmla="*/ 6206067 w 10862734"/>
              <a:gd name="connsiteY37" fmla="*/ 897467 h 2302934"/>
              <a:gd name="connsiteX38" fmla="*/ 6138334 w 10862734"/>
              <a:gd name="connsiteY38" fmla="*/ 905934 h 2302934"/>
              <a:gd name="connsiteX39" fmla="*/ 5943600 w 10862734"/>
              <a:gd name="connsiteY39" fmla="*/ 931334 h 2302934"/>
              <a:gd name="connsiteX40" fmla="*/ 5833534 w 10862734"/>
              <a:gd name="connsiteY40" fmla="*/ 939800 h 2302934"/>
              <a:gd name="connsiteX41" fmla="*/ 5731934 w 10862734"/>
              <a:gd name="connsiteY41" fmla="*/ 956734 h 2302934"/>
              <a:gd name="connsiteX42" fmla="*/ 5664200 w 10862734"/>
              <a:gd name="connsiteY42" fmla="*/ 982134 h 2302934"/>
              <a:gd name="connsiteX43" fmla="*/ 5469467 w 10862734"/>
              <a:gd name="connsiteY43" fmla="*/ 990600 h 2302934"/>
              <a:gd name="connsiteX44" fmla="*/ 5418667 w 10862734"/>
              <a:gd name="connsiteY44" fmla="*/ 1007534 h 2302934"/>
              <a:gd name="connsiteX45" fmla="*/ 5317067 w 10862734"/>
              <a:gd name="connsiteY45" fmla="*/ 1024467 h 2302934"/>
              <a:gd name="connsiteX46" fmla="*/ 4902200 w 10862734"/>
              <a:gd name="connsiteY46" fmla="*/ 1143000 h 2302934"/>
              <a:gd name="connsiteX47" fmla="*/ 4800600 w 10862734"/>
              <a:gd name="connsiteY47" fmla="*/ 1151467 h 2302934"/>
              <a:gd name="connsiteX48" fmla="*/ 4504267 w 10862734"/>
              <a:gd name="connsiteY48" fmla="*/ 1236134 h 2302934"/>
              <a:gd name="connsiteX49" fmla="*/ 4377267 w 10862734"/>
              <a:gd name="connsiteY49" fmla="*/ 1261534 h 2302934"/>
              <a:gd name="connsiteX50" fmla="*/ 4292600 w 10862734"/>
              <a:gd name="connsiteY50" fmla="*/ 1295400 h 2302934"/>
              <a:gd name="connsiteX51" fmla="*/ 4140200 w 10862734"/>
              <a:gd name="connsiteY51" fmla="*/ 1346200 h 2302934"/>
              <a:gd name="connsiteX52" fmla="*/ 4089400 w 10862734"/>
              <a:gd name="connsiteY52" fmla="*/ 1363134 h 2302934"/>
              <a:gd name="connsiteX53" fmla="*/ 4013200 w 10862734"/>
              <a:gd name="connsiteY53" fmla="*/ 1380067 h 2302934"/>
              <a:gd name="connsiteX54" fmla="*/ 3886200 w 10862734"/>
              <a:gd name="connsiteY54" fmla="*/ 1430867 h 2302934"/>
              <a:gd name="connsiteX55" fmla="*/ 3776134 w 10862734"/>
              <a:gd name="connsiteY55" fmla="*/ 1473200 h 2302934"/>
              <a:gd name="connsiteX56" fmla="*/ 3581400 w 10862734"/>
              <a:gd name="connsiteY56" fmla="*/ 1532467 h 2302934"/>
              <a:gd name="connsiteX57" fmla="*/ 3496734 w 10862734"/>
              <a:gd name="connsiteY57" fmla="*/ 1566334 h 2302934"/>
              <a:gd name="connsiteX58" fmla="*/ 3437467 w 10862734"/>
              <a:gd name="connsiteY58" fmla="*/ 1600200 h 2302934"/>
              <a:gd name="connsiteX59" fmla="*/ 3327400 w 10862734"/>
              <a:gd name="connsiteY59" fmla="*/ 1634067 h 2302934"/>
              <a:gd name="connsiteX60" fmla="*/ 3217334 w 10862734"/>
              <a:gd name="connsiteY60" fmla="*/ 1676400 h 2302934"/>
              <a:gd name="connsiteX61" fmla="*/ 3081867 w 10862734"/>
              <a:gd name="connsiteY61" fmla="*/ 1718734 h 2302934"/>
              <a:gd name="connsiteX62" fmla="*/ 3005667 w 10862734"/>
              <a:gd name="connsiteY62" fmla="*/ 1761067 h 2302934"/>
              <a:gd name="connsiteX63" fmla="*/ 2734734 w 10862734"/>
              <a:gd name="connsiteY63" fmla="*/ 1871134 h 2302934"/>
              <a:gd name="connsiteX64" fmla="*/ 2675467 w 10862734"/>
              <a:gd name="connsiteY64" fmla="*/ 1905000 h 2302934"/>
              <a:gd name="connsiteX65" fmla="*/ 2590800 w 10862734"/>
              <a:gd name="connsiteY65" fmla="*/ 1964267 h 2302934"/>
              <a:gd name="connsiteX66" fmla="*/ 2540000 w 10862734"/>
              <a:gd name="connsiteY66" fmla="*/ 1998134 h 2302934"/>
              <a:gd name="connsiteX67" fmla="*/ 2523067 w 10862734"/>
              <a:gd name="connsiteY67" fmla="*/ 2048934 h 2302934"/>
              <a:gd name="connsiteX68" fmla="*/ 2506134 w 10862734"/>
              <a:gd name="connsiteY68" fmla="*/ 2082800 h 2302934"/>
              <a:gd name="connsiteX69" fmla="*/ 2497667 w 10862734"/>
              <a:gd name="connsiteY69" fmla="*/ 2116667 h 2302934"/>
              <a:gd name="connsiteX70" fmla="*/ 2489200 w 10862734"/>
              <a:gd name="connsiteY70" fmla="*/ 2142067 h 2302934"/>
              <a:gd name="connsiteX71" fmla="*/ 2523067 w 10862734"/>
              <a:gd name="connsiteY71" fmla="*/ 2235200 h 2302934"/>
              <a:gd name="connsiteX72" fmla="*/ 2573867 w 10862734"/>
              <a:gd name="connsiteY72" fmla="*/ 2269067 h 2302934"/>
              <a:gd name="connsiteX73" fmla="*/ 2777067 w 10862734"/>
              <a:gd name="connsiteY73" fmla="*/ 2302934 h 2302934"/>
              <a:gd name="connsiteX74" fmla="*/ 3818467 w 10862734"/>
              <a:gd name="connsiteY74" fmla="*/ 2294467 h 2302934"/>
              <a:gd name="connsiteX75" fmla="*/ 3877734 w 10862734"/>
              <a:gd name="connsiteY75" fmla="*/ 2286000 h 2302934"/>
              <a:gd name="connsiteX76" fmla="*/ 3962400 w 10862734"/>
              <a:gd name="connsiteY76" fmla="*/ 2277534 h 2302934"/>
              <a:gd name="connsiteX77" fmla="*/ 4123267 w 10862734"/>
              <a:gd name="connsiteY77" fmla="*/ 2235200 h 2302934"/>
              <a:gd name="connsiteX78" fmla="*/ 4224867 w 10862734"/>
              <a:gd name="connsiteY78" fmla="*/ 2209800 h 2302934"/>
              <a:gd name="connsiteX79" fmla="*/ 4284134 w 10862734"/>
              <a:gd name="connsiteY79" fmla="*/ 2201334 h 2302934"/>
              <a:gd name="connsiteX80" fmla="*/ 4419600 w 10862734"/>
              <a:gd name="connsiteY80" fmla="*/ 2175934 h 2302934"/>
              <a:gd name="connsiteX81" fmla="*/ 4546600 w 10862734"/>
              <a:gd name="connsiteY81" fmla="*/ 2142067 h 2302934"/>
              <a:gd name="connsiteX82" fmla="*/ 4749800 w 10862734"/>
              <a:gd name="connsiteY82" fmla="*/ 2108200 h 2302934"/>
              <a:gd name="connsiteX83" fmla="*/ 5071534 w 10862734"/>
              <a:gd name="connsiteY83" fmla="*/ 2048934 h 2302934"/>
              <a:gd name="connsiteX84" fmla="*/ 5249334 w 10862734"/>
              <a:gd name="connsiteY84" fmla="*/ 2040467 h 2302934"/>
              <a:gd name="connsiteX85" fmla="*/ 5486400 w 10862734"/>
              <a:gd name="connsiteY85" fmla="*/ 1989667 h 2302934"/>
              <a:gd name="connsiteX86" fmla="*/ 5604934 w 10862734"/>
              <a:gd name="connsiteY86" fmla="*/ 1972734 h 2302934"/>
              <a:gd name="connsiteX87" fmla="*/ 5791200 w 10862734"/>
              <a:gd name="connsiteY87" fmla="*/ 1964267 h 2302934"/>
              <a:gd name="connsiteX88" fmla="*/ 6180667 w 10862734"/>
              <a:gd name="connsiteY88" fmla="*/ 1930400 h 2302934"/>
              <a:gd name="connsiteX89" fmla="*/ 6426200 w 10862734"/>
              <a:gd name="connsiteY89" fmla="*/ 1921934 h 2302934"/>
              <a:gd name="connsiteX90" fmla="*/ 8085667 w 10862734"/>
              <a:gd name="connsiteY90" fmla="*/ 1896534 h 2302934"/>
              <a:gd name="connsiteX91" fmla="*/ 8204200 w 10862734"/>
              <a:gd name="connsiteY91" fmla="*/ 1888067 h 2302934"/>
              <a:gd name="connsiteX92" fmla="*/ 10862734 w 10862734"/>
              <a:gd name="connsiteY92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872067 w 10862734"/>
              <a:gd name="connsiteY6" fmla="*/ 228600 h 2302934"/>
              <a:gd name="connsiteX7" fmla="*/ 3793067 w 10862734"/>
              <a:gd name="connsiteY7" fmla="*/ 42334 h 2302934"/>
              <a:gd name="connsiteX8" fmla="*/ 3953934 w 10862734"/>
              <a:gd name="connsiteY8" fmla="*/ 25400 h 2302934"/>
              <a:gd name="connsiteX9" fmla="*/ 4047067 w 10862734"/>
              <a:gd name="connsiteY9" fmla="*/ 8467 h 2302934"/>
              <a:gd name="connsiteX10" fmla="*/ 4241800 w 10862734"/>
              <a:gd name="connsiteY10" fmla="*/ 0 h 2302934"/>
              <a:gd name="connsiteX11" fmla="*/ 5096934 w 10862734"/>
              <a:gd name="connsiteY11" fmla="*/ 8467 h 2302934"/>
              <a:gd name="connsiteX12" fmla="*/ 5249334 w 10862734"/>
              <a:gd name="connsiteY12" fmla="*/ 25400 h 2302934"/>
              <a:gd name="connsiteX13" fmla="*/ 5604934 w 10862734"/>
              <a:gd name="connsiteY13" fmla="*/ 33867 h 2302934"/>
              <a:gd name="connsiteX14" fmla="*/ 5884334 w 10862734"/>
              <a:gd name="connsiteY14" fmla="*/ 50800 h 2302934"/>
              <a:gd name="connsiteX15" fmla="*/ 6053667 w 10862734"/>
              <a:gd name="connsiteY15" fmla="*/ 67734 h 2302934"/>
              <a:gd name="connsiteX16" fmla="*/ 6248400 w 10862734"/>
              <a:gd name="connsiteY16" fmla="*/ 93134 h 2302934"/>
              <a:gd name="connsiteX17" fmla="*/ 6460067 w 10862734"/>
              <a:gd name="connsiteY17" fmla="*/ 143934 h 2302934"/>
              <a:gd name="connsiteX18" fmla="*/ 6553200 w 10862734"/>
              <a:gd name="connsiteY18" fmla="*/ 160867 h 2302934"/>
              <a:gd name="connsiteX19" fmla="*/ 6604000 w 10862734"/>
              <a:gd name="connsiteY19" fmla="*/ 169334 h 2302934"/>
              <a:gd name="connsiteX20" fmla="*/ 6663267 w 10862734"/>
              <a:gd name="connsiteY20" fmla="*/ 186267 h 2302934"/>
              <a:gd name="connsiteX21" fmla="*/ 6722534 w 10862734"/>
              <a:gd name="connsiteY21" fmla="*/ 203200 h 2302934"/>
              <a:gd name="connsiteX22" fmla="*/ 6747934 w 10862734"/>
              <a:gd name="connsiteY22" fmla="*/ 220134 h 2302934"/>
              <a:gd name="connsiteX23" fmla="*/ 6773334 w 10862734"/>
              <a:gd name="connsiteY23" fmla="*/ 228600 h 2302934"/>
              <a:gd name="connsiteX24" fmla="*/ 6790267 w 10862734"/>
              <a:gd name="connsiteY24" fmla="*/ 245534 h 2302934"/>
              <a:gd name="connsiteX25" fmla="*/ 6824134 w 10862734"/>
              <a:gd name="connsiteY25" fmla="*/ 270934 h 2302934"/>
              <a:gd name="connsiteX26" fmla="*/ 6832600 w 10862734"/>
              <a:gd name="connsiteY26" fmla="*/ 304800 h 2302934"/>
              <a:gd name="connsiteX27" fmla="*/ 6866467 w 10862734"/>
              <a:gd name="connsiteY27" fmla="*/ 364067 h 2302934"/>
              <a:gd name="connsiteX28" fmla="*/ 6849534 w 10862734"/>
              <a:gd name="connsiteY28" fmla="*/ 592667 h 2302934"/>
              <a:gd name="connsiteX29" fmla="*/ 6807200 w 10862734"/>
              <a:gd name="connsiteY29" fmla="*/ 651934 h 2302934"/>
              <a:gd name="connsiteX30" fmla="*/ 6773334 w 10862734"/>
              <a:gd name="connsiteY30" fmla="*/ 694267 h 2302934"/>
              <a:gd name="connsiteX31" fmla="*/ 6612467 w 10862734"/>
              <a:gd name="connsiteY31" fmla="*/ 778934 h 2302934"/>
              <a:gd name="connsiteX32" fmla="*/ 6553200 w 10862734"/>
              <a:gd name="connsiteY32" fmla="*/ 795867 h 2302934"/>
              <a:gd name="connsiteX33" fmla="*/ 6375400 w 10862734"/>
              <a:gd name="connsiteY33" fmla="*/ 863600 h 2302934"/>
              <a:gd name="connsiteX34" fmla="*/ 6333067 w 10862734"/>
              <a:gd name="connsiteY34" fmla="*/ 872067 h 2302934"/>
              <a:gd name="connsiteX35" fmla="*/ 6282267 w 10862734"/>
              <a:gd name="connsiteY35" fmla="*/ 880534 h 2302934"/>
              <a:gd name="connsiteX36" fmla="*/ 6206067 w 10862734"/>
              <a:gd name="connsiteY36" fmla="*/ 897467 h 2302934"/>
              <a:gd name="connsiteX37" fmla="*/ 6138334 w 10862734"/>
              <a:gd name="connsiteY37" fmla="*/ 905934 h 2302934"/>
              <a:gd name="connsiteX38" fmla="*/ 5943600 w 10862734"/>
              <a:gd name="connsiteY38" fmla="*/ 931334 h 2302934"/>
              <a:gd name="connsiteX39" fmla="*/ 5833534 w 10862734"/>
              <a:gd name="connsiteY39" fmla="*/ 939800 h 2302934"/>
              <a:gd name="connsiteX40" fmla="*/ 5731934 w 10862734"/>
              <a:gd name="connsiteY40" fmla="*/ 956734 h 2302934"/>
              <a:gd name="connsiteX41" fmla="*/ 5664200 w 10862734"/>
              <a:gd name="connsiteY41" fmla="*/ 982134 h 2302934"/>
              <a:gd name="connsiteX42" fmla="*/ 5469467 w 10862734"/>
              <a:gd name="connsiteY42" fmla="*/ 990600 h 2302934"/>
              <a:gd name="connsiteX43" fmla="*/ 5418667 w 10862734"/>
              <a:gd name="connsiteY43" fmla="*/ 1007534 h 2302934"/>
              <a:gd name="connsiteX44" fmla="*/ 5317067 w 10862734"/>
              <a:gd name="connsiteY44" fmla="*/ 1024467 h 2302934"/>
              <a:gd name="connsiteX45" fmla="*/ 4902200 w 10862734"/>
              <a:gd name="connsiteY45" fmla="*/ 1143000 h 2302934"/>
              <a:gd name="connsiteX46" fmla="*/ 4800600 w 10862734"/>
              <a:gd name="connsiteY46" fmla="*/ 1151467 h 2302934"/>
              <a:gd name="connsiteX47" fmla="*/ 4504267 w 10862734"/>
              <a:gd name="connsiteY47" fmla="*/ 1236134 h 2302934"/>
              <a:gd name="connsiteX48" fmla="*/ 4377267 w 10862734"/>
              <a:gd name="connsiteY48" fmla="*/ 1261534 h 2302934"/>
              <a:gd name="connsiteX49" fmla="*/ 4292600 w 10862734"/>
              <a:gd name="connsiteY49" fmla="*/ 1295400 h 2302934"/>
              <a:gd name="connsiteX50" fmla="*/ 4140200 w 10862734"/>
              <a:gd name="connsiteY50" fmla="*/ 1346200 h 2302934"/>
              <a:gd name="connsiteX51" fmla="*/ 4089400 w 10862734"/>
              <a:gd name="connsiteY51" fmla="*/ 1363134 h 2302934"/>
              <a:gd name="connsiteX52" fmla="*/ 4013200 w 10862734"/>
              <a:gd name="connsiteY52" fmla="*/ 1380067 h 2302934"/>
              <a:gd name="connsiteX53" fmla="*/ 3886200 w 10862734"/>
              <a:gd name="connsiteY53" fmla="*/ 1430867 h 2302934"/>
              <a:gd name="connsiteX54" fmla="*/ 3776134 w 10862734"/>
              <a:gd name="connsiteY54" fmla="*/ 1473200 h 2302934"/>
              <a:gd name="connsiteX55" fmla="*/ 3581400 w 10862734"/>
              <a:gd name="connsiteY55" fmla="*/ 1532467 h 2302934"/>
              <a:gd name="connsiteX56" fmla="*/ 3496734 w 10862734"/>
              <a:gd name="connsiteY56" fmla="*/ 1566334 h 2302934"/>
              <a:gd name="connsiteX57" fmla="*/ 3437467 w 10862734"/>
              <a:gd name="connsiteY57" fmla="*/ 1600200 h 2302934"/>
              <a:gd name="connsiteX58" fmla="*/ 3327400 w 10862734"/>
              <a:gd name="connsiteY58" fmla="*/ 1634067 h 2302934"/>
              <a:gd name="connsiteX59" fmla="*/ 3217334 w 10862734"/>
              <a:gd name="connsiteY59" fmla="*/ 1676400 h 2302934"/>
              <a:gd name="connsiteX60" fmla="*/ 3081867 w 10862734"/>
              <a:gd name="connsiteY60" fmla="*/ 1718734 h 2302934"/>
              <a:gd name="connsiteX61" fmla="*/ 3005667 w 10862734"/>
              <a:gd name="connsiteY61" fmla="*/ 1761067 h 2302934"/>
              <a:gd name="connsiteX62" fmla="*/ 2734734 w 10862734"/>
              <a:gd name="connsiteY62" fmla="*/ 1871134 h 2302934"/>
              <a:gd name="connsiteX63" fmla="*/ 2675467 w 10862734"/>
              <a:gd name="connsiteY63" fmla="*/ 1905000 h 2302934"/>
              <a:gd name="connsiteX64" fmla="*/ 2590800 w 10862734"/>
              <a:gd name="connsiteY64" fmla="*/ 1964267 h 2302934"/>
              <a:gd name="connsiteX65" fmla="*/ 2540000 w 10862734"/>
              <a:gd name="connsiteY65" fmla="*/ 1998134 h 2302934"/>
              <a:gd name="connsiteX66" fmla="*/ 2523067 w 10862734"/>
              <a:gd name="connsiteY66" fmla="*/ 2048934 h 2302934"/>
              <a:gd name="connsiteX67" fmla="*/ 2506134 w 10862734"/>
              <a:gd name="connsiteY67" fmla="*/ 2082800 h 2302934"/>
              <a:gd name="connsiteX68" fmla="*/ 2497667 w 10862734"/>
              <a:gd name="connsiteY68" fmla="*/ 2116667 h 2302934"/>
              <a:gd name="connsiteX69" fmla="*/ 2489200 w 10862734"/>
              <a:gd name="connsiteY69" fmla="*/ 2142067 h 2302934"/>
              <a:gd name="connsiteX70" fmla="*/ 2523067 w 10862734"/>
              <a:gd name="connsiteY70" fmla="*/ 2235200 h 2302934"/>
              <a:gd name="connsiteX71" fmla="*/ 2573867 w 10862734"/>
              <a:gd name="connsiteY71" fmla="*/ 2269067 h 2302934"/>
              <a:gd name="connsiteX72" fmla="*/ 2777067 w 10862734"/>
              <a:gd name="connsiteY72" fmla="*/ 2302934 h 2302934"/>
              <a:gd name="connsiteX73" fmla="*/ 3818467 w 10862734"/>
              <a:gd name="connsiteY73" fmla="*/ 2294467 h 2302934"/>
              <a:gd name="connsiteX74" fmla="*/ 3877734 w 10862734"/>
              <a:gd name="connsiteY74" fmla="*/ 2286000 h 2302934"/>
              <a:gd name="connsiteX75" fmla="*/ 3962400 w 10862734"/>
              <a:gd name="connsiteY75" fmla="*/ 2277534 h 2302934"/>
              <a:gd name="connsiteX76" fmla="*/ 4123267 w 10862734"/>
              <a:gd name="connsiteY76" fmla="*/ 2235200 h 2302934"/>
              <a:gd name="connsiteX77" fmla="*/ 4224867 w 10862734"/>
              <a:gd name="connsiteY77" fmla="*/ 2209800 h 2302934"/>
              <a:gd name="connsiteX78" fmla="*/ 4284134 w 10862734"/>
              <a:gd name="connsiteY78" fmla="*/ 2201334 h 2302934"/>
              <a:gd name="connsiteX79" fmla="*/ 4419600 w 10862734"/>
              <a:gd name="connsiteY79" fmla="*/ 2175934 h 2302934"/>
              <a:gd name="connsiteX80" fmla="*/ 4546600 w 10862734"/>
              <a:gd name="connsiteY80" fmla="*/ 2142067 h 2302934"/>
              <a:gd name="connsiteX81" fmla="*/ 4749800 w 10862734"/>
              <a:gd name="connsiteY81" fmla="*/ 2108200 h 2302934"/>
              <a:gd name="connsiteX82" fmla="*/ 5071534 w 10862734"/>
              <a:gd name="connsiteY82" fmla="*/ 2048934 h 2302934"/>
              <a:gd name="connsiteX83" fmla="*/ 5249334 w 10862734"/>
              <a:gd name="connsiteY83" fmla="*/ 2040467 h 2302934"/>
              <a:gd name="connsiteX84" fmla="*/ 5486400 w 10862734"/>
              <a:gd name="connsiteY84" fmla="*/ 1989667 h 2302934"/>
              <a:gd name="connsiteX85" fmla="*/ 5604934 w 10862734"/>
              <a:gd name="connsiteY85" fmla="*/ 1972734 h 2302934"/>
              <a:gd name="connsiteX86" fmla="*/ 5791200 w 10862734"/>
              <a:gd name="connsiteY86" fmla="*/ 1964267 h 2302934"/>
              <a:gd name="connsiteX87" fmla="*/ 6180667 w 10862734"/>
              <a:gd name="connsiteY87" fmla="*/ 1930400 h 2302934"/>
              <a:gd name="connsiteX88" fmla="*/ 6426200 w 10862734"/>
              <a:gd name="connsiteY88" fmla="*/ 1921934 h 2302934"/>
              <a:gd name="connsiteX89" fmla="*/ 8085667 w 10862734"/>
              <a:gd name="connsiteY89" fmla="*/ 1896534 h 2302934"/>
              <a:gd name="connsiteX90" fmla="*/ 8204200 w 10862734"/>
              <a:gd name="connsiteY90" fmla="*/ 1888067 h 2302934"/>
              <a:gd name="connsiteX91" fmla="*/ 10862734 w 10862734"/>
              <a:gd name="connsiteY91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736600 w 10862734"/>
              <a:gd name="connsiteY5" fmla="*/ 237067 h 2302934"/>
              <a:gd name="connsiteX6" fmla="*/ 3793067 w 10862734"/>
              <a:gd name="connsiteY6" fmla="*/ 42334 h 2302934"/>
              <a:gd name="connsiteX7" fmla="*/ 3953934 w 10862734"/>
              <a:gd name="connsiteY7" fmla="*/ 25400 h 2302934"/>
              <a:gd name="connsiteX8" fmla="*/ 4047067 w 10862734"/>
              <a:gd name="connsiteY8" fmla="*/ 8467 h 2302934"/>
              <a:gd name="connsiteX9" fmla="*/ 4241800 w 10862734"/>
              <a:gd name="connsiteY9" fmla="*/ 0 h 2302934"/>
              <a:gd name="connsiteX10" fmla="*/ 5096934 w 10862734"/>
              <a:gd name="connsiteY10" fmla="*/ 8467 h 2302934"/>
              <a:gd name="connsiteX11" fmla="*/ 5249334 w 10862734"/>
              <a:gd name="connsiteY11" fmla="*/ 25400 h 2302934"/>
              <a:gd name="connsiteX12" fmla="*/ 5604934 w 10862734"/>
              <a:gd name="connsiteY12" fmla="*/ 33867 h 2302934"/>
              <a:gd name="connsiteX13" fmla="*/ 5884334 w 10862734"/>
              <a:gd name="connsiteY13" fmla="*/ 50800 h 2302934"/>
              <a:gd name="connsiteX14" fmla="*/ 6053667 w 10862734"/>
              <a:gd name="connsiteY14" fmla="*/ 67734 h 2302934"/>
              <a:gd name="connsiteX15" fmla="*/ 6248400 w 10862734"/>
              <a:gd name="connsiteY15" fmla="*/ 93134 h 2302934"/>
              <a:gd name="connsiteX16" fmla="*/ 6460067 w 10862734"/>
              <a:gd name="connsiteY16" fmla="*/ 143934 h 2302934"/>
              <a:gd name="connsiteX17" fmla="*/ 6553200 w 10862734"/>
              <a:gd name="connsiteY17" fmla="*/ 160867 h 2302934"/>
              <a:gd name="connsiteX18" fmla="*/ 6604000 w 10862734"/>
              <a:gd name="connsiteY18" fmla="*/ 169334 h 2302934"/>
              <a:gd name="connsiteX19" fmla="*/ 6663267 w 10862734"/>
              <a:gd name="connsiteY19" fmla="*/ 186267 h 2302934"/>
              <a:gd name="connsiteX20" fmla="*/ 6722534 w 10862734"/>
              <a:gd name="connsiteY20" fmla="*/ 203200 h 2302934"/>
              <a:gd name="connsiteX21" fmla="*/ 6747934 w 10862734"/>
              <a:gd name="connsiteY21" fmla="*/ 220134 h 2302934"/>
              <a:gd name="connsiteX22" fmla="*/ 6773334 w 10862734"/>
              <a:gd name="connsiteY22" fmla="*/ 228600 h 2302934"/>
              <a:gd name="connsiteX23" fmla="*/ 6790267 w 10862734"/>
              <a:gd name="connsiteY23" fmla="*/ 245534 h 2302934"/>
              <a:gd name="connsiteX24" fmla="*/ 6824134 w 10862734"/>
              <a:gd name="connsiteY24" fmla="*/ 270934 h 2302934"/>
              <a:gd name="connsiteX25" fmla="*/ 6832600 w 10862734"/>
              <a:gd name="connsiteY25" fmla="*/ 304800 h 2302934"/>
              <a:gd name="connsiteX26" fmla="*/ 6866467 w 10862734"/>
              <a:gd name="connsiteY26" fmla="*/ 364067 h 2302934"/>
              <a:gd name="connsiteX27" fmla="*/ 6849534 w 10862734"/>
              <a:gd name="connsiteY27" fmla="*/ 592667 h 2302934"/>
              <a:gd name="connsiteX28" fmla="*/ 6807200 w 10862734"/>
              <a:gd name="connsiteY28" fmla="*/ 651934 h 2302934"/>
              <a:gd name="connsiteX29" fmla="*/ 6773334 w 10862734"/>
              <a:gd name="connsiteY29" fmla="*/ 694267 h 2302934"/>
              <a:gd name="connsiteX30" fmla="*/ 6612467 w 10862734"/>
              <a:gd name="connsiteY30" fmla="*/ 778934 h 2302934"/>
              <a:gd name="connsiteX31" fmla="*/ 6553200 w 10862734"/>
              <a:gd name="connsiteY31" fmla="*/ 795867 h 2302934"/>
              <a:gd name="connsiteX32" fmla="*/ 6375400 w 10862734"/>
              <a:gd name="connsiteY32" fmla="*/ 863600 h 2302934"/>
              <a:gd name="connsiteX33" fmla="*/ 6333067 w 10862734"/>
              <a:gd name="connsiteY33" fmla="*/ 872067 h 2302934"/>
              <a:gd name="connsiteX34" fmla="*/ 6282267 w 10862734"/>
              <a:gd name="connsiteY34" fmla="*/ 880534 h 2302934"/>
              <a:gd name="connsiteX35" fmla="*/ 6206067 w 10862734"/>
              <a:gd name="connsiteY35" fmla="*/ 897467 h 2302934"/>
              <a:gd name="connsiteX36" fmla="*/ 6138334 w 10862734"/>
              <a:gd name="connsiteY36" fmla="*/ 905934 h 2302934"/>
              <a:gd name="connsiteX37" fmla="*/ 5943600 w 10862734"/>
              <a:gd name="connsiteY37" fmla="*/ 931334 h 2302934"/>
              <a:gd name="connsiteX38" fmla="*/ 5833534 w 10862734"/>
              <a:gd name="connsiteY38" fmla="*/ 939800 h 2302934"/>
              <a:gd name="connsiteX39" fmla="*/ 5731934 w 10862734"/>
              <a:gd name="connsiteY39" fmla="*/ 956734 h 2302934"/>
              <a:gd name="connsiteX40" fmla="*/ 5664200 w 10862734"/>
              <a:gd name="connsiteY40" fmla="*/ 982134 h 2302934"/>
              <a:gd name="connsiteX41" fmla="*/ 5469467 w 10862734"/>
              <a:gd name="connsiteY41" fmla="*/ 990600 h 2302934"/>
              <a:gd name="connsiteX42" fmla="*/ 5418667 w 10862734"/>
              <a:gd name="connsiteY42" fmla="*/ 1007534 h 2302934"/>
              <a:gd name="connsiteX43" fmla="*/ 5317067 w 10862734"/>
              <a:gd name="connsiteY43" fmla="*/ 1024467 h 2302934"/>
              <a:gd name="connsiteX44" fmla="*/ 4902200 w 10862734"/>
              <a:gd name="connsiteY44" fmla="*/ 1143000 h 2302934"/>
              <a:gd name="connsiteX45" fmla="*/ 4800600 w 10862734"/>
              <a:gd name="connsiteY45" fmla="*/ 1151467 h 2302934"/>
              <a:gd name="connsiteX46" fmla="*/ 4504267 w 10862734"/>
              <a:gd name="connsiteY46" fmla="*/ 1236134 h 2302934"/>
              <a:gd name="connsiteX47" fmla="*/ 4377267 w 10862734"/>
              <a:gd name="connsiteY47" fmla="*/ 1261534 h 2302934"/>
              <a:gd name="connsiteX48" fmla="*/ 4292600 w 10862734"/>
              <a:gd name="connsiteY48" fmla="*/ 1295400 h 2302934"/>
              <a:gd name="connsiteX49" fmla="*/ 4140200 w 10862734"/>
              <a:gd name="connsiteY49" fmla="*/ 1346200 h 2302934"/>
              <a:gd name="connsiteX50" fmla="*/ 4089400 w 10862734"/>
              <a:gd name="connsiteY50" fmla="*/ 1363134 h 2302934"/>
              <a:gd name="connsiteX51" fmla="*/ 4013200 w 10862734"/>
              <a:gd name="connsiteY51" fmla="*/ 1380067 h 2302934"/>
              <a:gd name="connsiteX52" fmla="*/ 3886200 w 10862734"/>
              <a:gd name="connsiteY52" fmla="*/ 1430867 h 2302934"/>
              <a:gd name="connsiteX53" fmla="*/ 3776134 w 10862734"/>
              <a:gd name="connsiteY53" fmla="*/ 1473200 h 2302934"/>
              <a:gd name="connsiteX54" fmla="*/ 3581400 w 10862734"/>
              <a:gd name="connsiteY54" fmla="*/ 1532467 h 2302934"/>
              <a:gd name="connsiteX55" fmla="*/ 3496734 w 10862734"/>
              <a:gd name="connsiteY55" fmla="*/ 1566334 h 2302934"/>
              <a:gd name="connsiteX56" fmla="*/ 3437467 w 10862734"/>
              <a:gd name="connsiteY56" fmla="*/ 1600200 h 2302934"/>
              <a:gd name="connsiteX57" fmla="*/ 3327400 w 10862734"/>
              <a:gd name="connsiteY57" fmla="*/ 1634067 h 2302934"/>
              <a:gd name="connsiteX58" fmla="*/ 3217334 w 10862734"/>
              <a:gd name="connsiteY58" fmla="*/ 1676400 h 2302934"/>
              <a:gd name="connsiteX59" fmla="*/ 3081867 w 10862734"/>
              <a:gd name="connsiteY59" fmla="*/ 1718734 h 2302934"/>
              <a:gd name="connsiteX60" fmla="*/ 3005667 w 10862734"/>
              <a:gd name="connsiteY60" fmla="*/ 1761067 h 2302934"/>
              <a:gd name="connsiteX61" fmla="*/ 2734734 w 10862734"/>
              <a:gd name="connsiteY61" fmla="*/ 1871134 h 2302934"/>
              <a:gd name="connsiteX62" fmla="*/ 2675467 w 10862734"/>
              <a:gd name="connsiteY62" fmla="*/ 1905000 h 2302934"/>
              <a:gd name="connsiteX63" fmla="*/ 2590800 w 10862734"/>
              <a:gd name="connsiteY63" fmla="*/ 1964267 h 2302934"/>
              <a:gd name="connsiteX64" fmla="*/ 2540000 w 10862734"/>
              <a:gd name="connsiteY64" fmla="*/ 1998134 h 2302934"/>
              <a:gd name="connsiteX65" fmla="*/ 2523067 w 10862734"/>
              <a:gd name="connsiteY65" fmla="*/ 2048934 h 2302934"/>
              <a:gd name="connsiteX66" fmla="*/ 2506134 w 10862734"/>
              <a:gd name="connsiteY66" fmla="*/ 2082800 h 2302934"/>
              <a:gd name="connsiteX67" fmla="*/ 2497667 w 10862734"/>
              <a:gd name="connsiteY67" fmla="*/ 2116667 h 2302934"/>
              <a:gd name="connsiteX68" fmla="*/ 2489200 w 10862734"/>
              <a:gd name="connsiteY68" fmla="*/ 2142067 h 2302934"/>
              <a:gd name="connsiteX69" fmla="*/ 2523067 w 10862734"/>
              <a:gd name="connsiteY69" fmla="*/ 2235200 h 2302934"/>
              <a:gd name="connsiteX70" fmla="*/ 2573867 w 10862734"/>
              <a:gd name="connsiteY70" fmla="*/ 2269067 h 2302934"/>
              <a:gd name="connsiteX71" fmla="*/ 2777067 w 10862734"/>
              <a:gd name="connsiteY71" fmla="*/ 2302934 h 2302934"/>
              <a:gd name="connsiteX72" fmla="*/ 3818467 w 10862734"/>
              <a:gd name="connsiteY72" fmla="*/ 2294467 h 2302934"/>
              <a:gd name="connsiteX73" fmla="*/ 3877734 w 10862734"/>
              <a:gd name="connsiteY73" fmla="*/ 2286000 h 2302934"/>
              <a:gd name="connsiteX74" fmla="*/ 3962400 w 10862734"/>
              <a:gd name="connsiteY74" fmla="*/ 2277534 h 2302934"/>
              <a:gd name="connsiteX75" fmla="*/ 4123267 w 10862734"/>
              <a:gd name="connsiteY75" fmla="*/ 2235200 h 2302934"/>
              <a:gd name="connsiteX76" fmla="*/ 4224867 w 10862734"/>
              <a:gd name="connsiteY76" fmla="*/ 2209800 h 2302934"/>
              <a:gd name="connsiteX77" fmla="*/ 4284134 w 10862734"/>
              <a:gd name="connsiteY77" fmla="*/ 2201334 h 2302934"/>
              <a:gd name="connsiteX78" fmla="*/ 4419600 w 10862734"/>
              <a:gd name="connsiteY78" fmla="*/ 2175934 h 2302934"/>
              <a:gd name="connsiteX79" fmla="*/ 4546600 w 10862734"/>
              <a:gd name="connsiteY79" fmla="*/ 2142067 h 2302934"/>
              <a:gd name="connsiteX80" fmla="*/ 4749800 w 10862734"/>
              <a:gd name="connsiteY80" fmla="*/ 2108200 h 2302934"/>
              <a:gd name="connsiteX81" fmla="*/ 5071534 w 10862734"/>
              <a:gd name="connsiteY81" fmla="*/ 2048934 h 2302934"/>
              <a:gd name="connsiteX82" fmla="*/ 5249334 w 10862734"/>
              <a:gd name="connsiteY82" fmla="*/ 2040467 h 2302934"/>
              <a:gd name="connsiteX83" fmla="*/ 5486400 w 10862734"/>
              <a:gd name="connsiteY83" fmla="*/ 1989667 h 2302934"/>
              <a:gd name="connsiteX84" fmla="*/ 5604934 w 10862734"/>
              <a:gd name="connsiteY84" fmla="*/ 1972734 h 2302934"/>
              <a:gd name="connsiteX85" fmla="*/ 5791200 w 10862734"/>
              <a:gd name="connsiteY85" fmla="*/ 1964267 h 2302934"/>
              <a:gd name="connsiteX86" fmla="*/ 6180667 w 10862734"/>
              <a:gd name="connsiteY86" fmla="*/ 1930400 h 2302934"/>
              <a:gd name="connsiteX87" fmla="*/ 6426200 w 10862734"/>
              <a:gd name="connsiteY87" fmla="*/ 1921934 h 2302934"/>
              <a:gd name="connsiteX88" fmla="*/ 8085667 w 10862734"/>
              <a:gd name="connsiteY88" fmla="*/ 1896534 h 2302934"/>
              <a:gd name="connsiteX89" fmla="*/ 8204200 w 10862734"/>
              <a:gd name="connsiteY89" fmla="*/ 1888067 h 2302934"/>
              <a:gd name="connsiteX90" fmla="*/ 10862734 w 10862734"/>
              <a:gd name="connsiteY90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677334 w 10862734"/>
              <a:gd name="connsiteY4" fmla="*/ 254000 h 2302934"/>
              <a:gd name="connsiteX5" fmla="*/ 3793067 w 10862734"/>
              <a:gd name="connsiteY5" fmla="*/ 42334 h 2302934"/>
              <a:gd name="connsiteX6" fmla="*/ 3953934 w 10862734"/>
              <a:gd name="connsiteY6" fmla="*/ 25400 h 2302934"/>
              <a:gd name="connsiteX7" fmla="*/ 4047067 w 10862734"/>
              <a:gd name="connsiteY7" fmla="*/ 8467 h 2302934"/>
              <a:gd name="connsiteX8" fmla="*/ 4241800 w 10862734"/>
              <a:gd name="connsiteY8" fmla="*/ 0 h 2302934"/>
              <a:gd name="connsiteX9" fmla="*/ 5096934 w 10862734"/>
              <a:gd name="connsiteY9" fmla="*/ 8467 h 2302934"/>
              <a:gd name="connsiteX10" fmla="*/ 5249334 w 10862734"/>
              <a:gd name="connsiteY10" fmla="*/ 25400 h 2302934"/>
              <a:gd name="connsiteX11" fmla="*/ 5604934 w 10862734"/>
              <a:gd name="connsiteY11" fmla="*/ 33867 h 2302934"/>
              <a:gd name="connsiteX12" fmla="*/ 5884334 w 10862734"/>
              <a:gd name="connsiteY12" fmla="*/ 50800 h 2302934"/>
              <a:gd name="connsiteX13" fmla="*/ 6053667 w 10862734"/>
              <a:gd name="connsiteY13" fmla="*/ 67734 h 2302934"/>
              <a:gd name="connsiteX14" fmla="*/ 6248400 w 10862734"/>
              <a:gd name="connsiteY14" fmla="*/ 93134 h 2302934"/>
              <a:gd name="connsiteX15" fmla="*/ 6460067 w 10862734"/>
              <a:gd name="connsiteY15" fmla="*/ 143934 h 2302934"/>
              <a:gd name="connsiteX16" fmla="*/ 6553200 w 10862734"/>
              <a:gd name="connsiteY16" fmla="*/ 160867 h 2302934"/>
              <a:gd name="connsiteX17" fmla="*/ 6604000 w 10862734"/>
              <a:gd name="connsiteY17" fmla="*/ 169334 h 2302934"/>
              <a:gd name="connsiteX18" fmla="*/ 6663267 w 10862734"/>
              <a:gd name="connsiteY18" fmla="*/ 186267 h 2302934"/>
              <a:gd name="connsiteX19" fmla="*/ 6722534 w 10862734"/>
              <a:gd name="connsiteY19" fmla="*/ 203200 h 2302934"/>
              <a:gd name="connsiteX20" fmla="*/ 6747934 w 10862734"/>
              <a:gd name="connsiteY20" fmla="*/ 220134 h 2302934"/>
              <a:gd name="connsiteX21" fmla="*/ 6773334 w 10862734"/>
              <a:gd name="connsiteY21" fmla="*/ 228600 h 2302934"/>
              <a:gd name="connsiteX22" fmla="*/ 6790267 w 10862734"/>
              <a:gd name="connsiteY22" fmla="*/ 245534 h 2302934"/>
              <a:gd name="connsiteX23" fmla="*/ 6824134 w 10862734"/>
              <a:gd name="connsiteY23" fmla="*/ 270934 h 2302934"/>
              <a:gd name="connsiteX24" fmla="*/ 6832600 w 10862734"/>
              <a:gd name="connsiteY24" fmla="*/ 304800 h 2302934"/>
              <a:gd name="connsiteX25" fmla="*/ 6866467 w 10862734"/>
              <a:gd name="connsiteY25" fmla="*/ 364067 h 2302934"/>
              <a:gd name="connsiteX26" fmla="*/ 6849534 w 10862734"/>
              <a:gd name="connsiteY26" fmla="*/ 592667 h 2302934"/>
              <a:gd name="connsiteX27" fmla="*/ 6807200 w 10862734"/>
              <a:gd name="connsiteY27" fmla="*/ 651934 h 2302934"/>
              <a:gd name="connsiteX28" fmla="*/ 6773334 w 10862734"/>
              <a:gd name="connsiteY28" fmla="*/ 694267 h 2302934"/>
              <a:gd name="connsiteX29" fmla="*/ 6612467 w 10862734"/>
              <a:gd name="connsiteY29" fmla="*/ 778934 h 2302934"/>
              <a:gd name="connsiteX30" fmla="*/ 6553200 w 10862734"/>
              <a:gd name="connsiteY30" fmla="*/ 795867 h 2302934"/>
              <a:gd name="connsiteX31" fmla="*/ 6375400 w 10862734"/>
              <a:gd name="connsiteY31" fmla="*/ 863600 h 2302934"/>
              <a:gd name="connsiteX32" fmla="*/ 6333067 w 10862734"/>
              <a:gd name="connsiteY32" fmla="*/ 872067 h 2302934"/>
              <a:gd name="connsiteX33" fmla="*/ 6282267 w 10862734"/>
              <a:gd name="connsiteY33" fmla="*/ 880534 h 2302934"/>
              <a:gd name="connsiteX34" fmla="*/ 6206067 w 10862734"/>
              <a:gd name="connsiteY34" fmla="*/ 897467 h 2302934"/>
              <a:gd name="connsiteX35" fmla="*/ 6138334 w 10862734"/>
              <a:gd name="connsiteY35" fmla="*/ 905934 h 2302934"/>
              <a:gd name="connsiteX36" fmla="*/ 5943600 w 10862734"/>
              <a:gd name="connsiteY36" fmla="*/ 931334 h 2302934"/>
              <a:gd name="connsiteX37" fmla="*/ 5833534 w 10862734"/>
              <a:gd name="connsiteY37" fmla="*/ 939800 h 2302934"/>
              <a:gd name="connsiteX38" fmla="*/ 5731934 w 10862734"/>
              <a:gd name="connsiteY38" fmla="*/ 956734 h 2302934"/>
              <a:gd name="connsiteX39" fmla="*/ 5664200 w 10862734"/>
              <a:gd name="connsiteY39" fmla="*/ 982134 h 2302934"/>
              <a:gd name="connsiteX40" fmla="*/ 5469467 w 10862734"/>
              <a:gd name="connsiteY40" fmla="*/ 990600 h 2302934"/>
              <a:gd name="connsiteX41" fmla="*/ 5418667 w 10862734"/>
              <a:gd name="connsiteY41" fmla="*/ 1007534 h 2302934"/>
              <a:gd name="connsiteX42" fmla="*/ 5317067 w 10862734"/>
              <a:gd name="connsiteY42" fmla="*/ 1024467 h 2302934"/>
              <a:gd name="connsiteX43" fmla="*/ 4902200 w 10862734"/>
              <a:gd name="connsiteY43" fmla="*/ 1143000 h 2302934"/>
              <a:gd name="connsiteX44" fmla="*/ 4800600 w 10862734"/>
              <a:gd name="connsiteY44" fmla="*/ 1151467 h 2302934"/>
              <a:gd name="connsiteX45" fmla="*/ 4504267 w 10862734"/>
              <a:gd name="connsiteY45" fmla="*/ 1236134 h 2302934"/>
              <a:gd name="connsiteX46" fmla="*/ 4377267 w 10862734"/>
              <a:gd name="connsiteY46" fmla="*/ 1261534 h 2302934"/>
              <a:gd name="connsiteX47" fmla="*/ 4292600 w 10862734"/>
              <a:gd name="connsiteY47" fmla="*/ 1295400 h 2302934"/>
              <a:gd name="connsiteX48" fmla="*/ 4140200 w 10862734"/>
              <a:gd name="connsiteY48" fmla="*/ 1346200 h 2302934"/>
              <a:gd name="connsiteX49" fmla="*/ 4089400 w 10862734"/>
              <a:gd name="connsiteY49" fmla="*/ 1363134 h 2302934"/>
              <a:gd name="connsiteX50" fmla="*/ 4013200 w 10862734"/>
              <a:gd name="connsiteY50" fmla="*/ 1380067 h 2302934"/>
              <a:gd name="connsiteX51" fmla="*/ 3886200 w 10862734"/>
              <a:gd name="connsiteY51" fmla="*/ 1430867 h 2302934"/>
              <a:gd name="connsiteX52" fmla="*/ 3776134 w 10862734"/>
              <a:gd name="connsiteY52" fmla="*/ 1473200 h 2302934"/>
              <a:gd name="connsiteX53" fmla="*/ 3581400 w 10862734"/>
              <a:gd name="connsiteY53" fmla="*/ 1532467 h 2302934"/>
              <a:gd name="connsiteX54" fmla="*/ 3496734 w 10862734"/>
              <a:gd name="connsiteY54" fmla="*/ 1566334 h 2302934"/>
              <a:gd name="connsiteX55" fmla="*/ 3437467 w 10862734"/>
              <a:gd name="connsiteY55" fmla="*/ 1600200 h 2302934"/>
              <a:gd name="connsiteX56" fmla="*/ 3327400 w 10862734"/>
              <a:gd name="connsiteY56" fmla="*/ 1634067 h 2302934"/>
              <a:gd name="connsiteX57" fmla="*/ 3217334 w 10862734"/>
              <a:gd name="connsiteY57" fmla="*/ 1676400 h 2302934"/>
              <a:gd name="connsiteX58" fmla="*/ 3081867 w 10862734"/>
              <a:gd name="connsiteY58" fmla="*/ 1718734 h 2302934"/>
              <a:gd name="connsiteX59" fmla="*/ 3005667 w 10862734"/>
              <a:gd name="connsiteY59" fmla="*/ 1761067 h 2302934"/>
              <a:gd name="connsiteX60" fmla="*/ 2734734 w 10862734"/>
              <a:gd name="connsiteY60" fmla="*/ 1871134 h 2302934"/>
              <a:gd name="connsiteX61" fmla="*/ 2675467 w 10862734"/>
              <a:gd name="connsiteY61" fmla="*/ 1905000 h 2302934"/>
              <a:gd name="connsiteX62" fmla="*/ 2590800 w 10862734"/>
              <a:gd name="connsiteY62" fmla="*/ 1964267 h 2302934"/>
              <a:gd name="connsiteX63" fmla="*/ 2540000 w 10862734"/>
              <a:gd name="connsiteY63" fmla="*/ 1998134 h 2302934"/>
              <a:gd name="connsiteX64" fmla="*/ 2523067 w 10862734"/>
              <a:gd name="connsiteY64" fmla="*/ 2048934 h 2302934"/>
              <a:gd name="connsiteX65" fmla="*/ 2506134 w 10862734"/>
              <a:gd name="connsiteY65" fmla="*/ 2082800 h 2302934"/>
              <a:gd name="connsiteX66" fmla="*/ 2497667 w 10862734"/>
              <a:gd name="connsiteY66" fmla="*/ 2116667 h 2302934"/>
              <a:gd name="connsiteX67" fmla="*/ 2489200 w 10862734"/>
              <a:gd name="connsiteY67" fmla="*/ 2142067 h 2302934"/>
              <a:gd name="connsiteX68" fmla="*/ 2523067 w 10862734"/>
              <a:gd name="connsiteY68" fmla="*/ 2235200 h 2302934"/>
              <a:gd name="connsiteX69" fmla="*/ 2573867 w 10862734"/>
              <a:gd name="connsiteY69" fmla="*/ 2269067 h 2302934"/>
              <a:gd name="connsiteX70" fmla="*/ 2777067 w 10862734"/>
              <a:gd name="connsiteY70" fmla="*/ 2302934 h 2302934"/>
              <a:gd name="connsiteX71" fmla="*/ 3818467 w 10862734"/>
              <a:gd name="connsiteY71" fmla="*/ 2294467 h 2302934"/>
              <a:gd name="connsiteX72" fmla="*/ 3877734 w 10862734"/>
              <a:gd name="connsiteY72" fmla="*/ 2286000 h 2302934"/>
              <a:gd name="connsiteX73" fmla="*/ 3962400 w 10862734"/>
              <a:gd name="connsiteY73" fmla="*/ 2277534 h 2302934"/>
              <a:gd name="connsiteX74" fmla="*/ 4123267 w 10862734"/>
              <a:gd name="connsiteY74" fmla="*/ 2235200 h 2302934"/>
              <a:gd name="connsiteX75" fmla="*/ 4224867 w 10862734"/>
              <a:gd name="connsiteY75" fmla="*/ 2209800 h 2302934"/>
              <a:gd name="connsiteX76" fmla="*/ 4284134 w 10862734"/>
              <a:gd name="connsiteY76" fmla="*/ 2201334 h 2302934"/>
              <a:gd name="connsiteX77" fmla="*/ 4419600 w 10862734"/>
              <a:gd name="connsiteY77" fmla="*/ 2175934 h 2302934"/>
              <a:gd name="connsiteX78" fmla="*/ 4546600 w 10862734"/>
              <a:gd name="connsiteY78" fmla="*/ 2142067 h 2302934"/>
              <a:gd name="connsiteX79" fmla="*/ 4749800 w 10862734"/>
              <a:gd name="connsiteY79" fmla="*/ 2108200 h 2302934"/>
              <a:gd name="connsiteX80" fmla="*/ 5071534 w 10862734"/>
              <a:gd name="connsiteY80" fmla="*/ 2048934 h 2302934"/>
              <a:gd name="connsiteX81" fmla="*/ 5249334 w 10862734"/>
              <a:gd name="connsiteY81" fmla="*/ 2040467 h 2302934"/>
              <a:gd name="connsiteX82" fmla="*/ 5486400 w 10862734"/>
              <a:gd name="connsiteY82" fmla="*/ 1989667 h 2302934"/>
              <a:gd name="connsiteX83" fmla="*/ 5604934 w 10862734"/>
              <a:gd name="connsiteY83" fmla="*/ 1972734 h 2302934"/>
              <a:gd name="connsiteX84" fmla="*/ 5791200 w 10862734"/>
              <a:gd name="connsiteY84" fmla="*/ 1964267 h 2302934"/>
              <a:gd name="connsiteX85" fmla="*/ 6180667 w 10862734"/>
              <a:gd name="connsiteY85" fmla="*/ 1930400 h 2302934"/>
              <a:gd name="connsiteX86" fmla="*/ 6426200 w 10862734"/>
              <a:gd name="connsiteY86" fmla="*/ 1921934 h 2302934"/>
              <a:gd name="connsiteX87" fmla="*/ 8085667 w 10862734"/>
              <a:gd name="connsiteY87" fmla="*/ 1896534 h 2302934"/>
              <a:gd name="connsiteX88" fmla="*/ 8204200 w 10862734"/>
              <a:gd name="connsiteY88" fmla="*/ 1888067 h 2302934"/>
              <a:gd name="connsiteX89" fmla="*/ 10862734 w 10862734"/>
              <a:gd name="connsiteY89" fmla="*/ 1879600 h 2302934"/>
              <a:gd name="connsiteX0" fmla="*/ 0 w 10862734"/>
              <a:gd name="connsiteY0" fmla="*/ 347134 h 2302934"/>
              <a:gd name="connsiteX1" fmla="*/ 76200 w 10862734"/>
              <a:gd name="connsiteY1" fmla="*/ 330200 h 2302934"/>
              <a:gd name="connsiteX2" fmla="*/ 245534 w 10862734"/>
              <a:gd name="connsiteY2" fmla="*/ 304800 h 2302934"/>
              <a:gd name="connsiteX3" fmla="*/ 457200 w 10862734"/>
              <a:gd name="connsiteY3" fmla="*/ 279400 h 2302934"/>
              <a:gd name="connsiteX4" fmla="*/ 3793067 w 10862734"/>
              <a:gd name="connsiteY4" fmla="*/ 42334 h 2302934"/>
              <a:gd name="connsiteX5" fmla="*/ 3953934 w 10862734"/>
              <a:gd name="connsiteY5" fmla="*/ 25400 h 2302934"/>
              <a:gd name="connsiteX6" fmla="*/ 4047067 w 10862734"/>
              <a:gd name="connsiteY6" fmla="*/ 8467 h 2302934"/>
              <a:gd name="connsiteX7" fmla="*/ 4241800 w 10862734"/>
              <a:gd name="connsiteY7" fmla="*/ 0 h 2302934"/>
              <a:gd name="connsiteX8" fmla="*/ 5096934 w 10862734"/>
              <a:gd name="connsiteY8" fmla="*/ 8467 h 2302934"/>
              <a:gd name="connsiteX9" fmla="*/ 5249334 w 10862734"/>
              <a:gd name="connsiteY9" fmla="*/ 25400 h 2302934"/>
              <a:gd name="connsiteX10" fmla="*/ 5604934 w 10862734"/>
              <a:gd name="connsiteY10" fmla="*/ 33867 h 2302934"/>
              <a:gd name="connsiteX11" fmla="*/ 5884334 w 10862734"/>
              <a:gd name="connsiteY11" fmla="*/ 50800 h 2302934"/>
              <a:gd name="connsiteX12" fmla="*/ 6053667 w 10862734"/>
              <a:gd name="connsiteY12" fmla="*/ 67734 h 2302934"/>
              <a:gd name="connsiteX13" fmla="*/ 6248400 w 10862734"/>
              <a:gd name="connsiteY13" fmla="*/ 93134 h 2302934"/>
              <a:gd name="connsiteX14" fmla="*/ 6460067 w 10862734"/>
              <a:gd name="connsiteY14" fmla="*/ 143934 h 2302934"/>
              <a:gd name="connsiteX15" fmla="*/ 6553200 w 10862734"/>
              <a:gd name="connsiteY15" fmla="*/ 160867 h 2302934"/>
              <a:gd name="connsiteX16" fmla="*/ 6604000 w 10862734"/>
              <a:gd name="connsiteY16" fmla="*/ 169334 h 2302934"/>
              <a:gd name="connsiteX17" fmla="*/ 6663267 w 10862734"/>
              <a:gd name="connsiteY17" fmla="*/ 186267 h 2302934"/>
              <a:gd name="connsiteX18" fmla="*/ 6722534 w 10862734"/>
              <a:gd name="connsiteY18" fmla="*/ 203200 h 2302934"/>
              <a:gd name="connsiteX19" fmla="*/ 6747934 w 10862734"/>
              <a:gd name="connsiteY19" fmla="*/ 220134 h 2302934"/>
              <a:gd name="connsiteX20" fmla="*/ 6773334 w 10862734"/>
              <a:gd name="connsiteY20" fmla="*/ 228600 h 2302934"/>
              <a:gd name="connsiteX21" fmla="*/ 6790267 w 10862734"/>
              <a:gd name="connsiteY21" fmla="*/ 245534 h 2302934"/>
              <a:gd name="connsiteX22" fmla="*/ 6824134 w 10862734"/>
              <a:gd name="connsiteY22" fmla="*/ 270934 h 2302934"/>
              <a:gd name="connsiteX23" fmla="*/ 6832600 w 10862734"/>
              <a:gd name="connsiteY23" fmla="*/ 304800 h 2302934"/>
              <a:gd name="connsiteX24" fmla="*/ 6866467 w 10862734"/>
              <a:gd name="connsiteY24" fmla="*/ 364067 h 2302934"/>
              <a:gd name="connsiteX25" fmla="*/ 6849534 w 10862734"/>
              <a:gd name="connsiteY25" fmla="*/ 592667 h 2302934"/>
              <a:gd name="connsiteX26" fmla="*/ 6807200 w 10862734"/>
              <a:gd name="connsiteY26" fmla="*/ 651934 h 2302934"/>
              <a:gd name="connsiteX27" fmla="*/ 6773334 w 10862734"/>
              <a:gd name="connsiteY27" fmla="*/ 694267 h 2302934"/>
              <a:gd name="connsiteX28" fmla="*/ 6612467 w 10862734"/>
              <a:gd name="connsiteY28" fmla="*/ 778934 h 2302934"/>
              <a:gd name="connsiteX29" fmla="*/ 6553200 w 10862734"/>
              <a:gd name="connsiteY29" fmla="*/ 795867 h 2302934"/>
              <a:gd name="connsiteX30" fmla="*/ 6375400 w 10862734"/>
              <a:gd name="connsiteY30" fmla="*/ 863600 h 2302934"/>
              <a:gd name="connsiteX31" fmla="*/ 6333067 w 10862734"/>
              <a:gd name="connsiteY31" fmla="*/ 872067 h 2302934"/>
              <a:gd name="connsiteX32" fmla="*/ 6282267 w 10862734"/>
              <a:gd name="connsiteY32" fmla="*/ 880534 h 2302934"/>
              <a:gd name="connsiteX33" fmla="*/ 6206067 w 10862734"/>
              <a:gd name="connsiteY33" fmla="*/ 897467 h 2302934"/>
              <a:gd name="connsiteX34" fmla="*/ 6138334 w 10862734"/>
              <a:gd name="connsiteY34" fmla="*/ 905934 h 2302934"/>
              <a:gd name="connsiteX35" fmla="*/ 5943600 w 10862734"/>
              <a:gd name="connsiteY35" fmla="*/ 931334 h 2302934"/>
              <a:gd name="connsiteX36" fmla="*/ 5833534 w 10862734"/>
              <a:gd name="connsiteY36" fmla="*/ 939800 h 2302934"/>
              <a:gd name="connsiteX37" fmla="*/ 5731934 w 10862734"/>
              <a:gd name="connsiteY37" fmla="*/ 956734 h 2302934"/>
              <a:gd name="connsiteX38" fmla="*/ 5664200 w 10862734"/>
              <a:gd name="connsiteY38" fmla="*/ 982134 h 2302934"/>
              <a:gd name="connsiteX39" fmla="*/ 5469467 w 10862734"/>
              <a:gd name="connsiteY39" fmla="*/ 990600 h 2302934"/>
              <a:gd name="connsiteX40" fmla="*/ 5418667 w 10862734"/>
              <a:gd name="connsiteY40" fmla="*/ 1007534 h 2302934"/>
              <a:gd name="connsiteX41" fmla="*/ 5317067 w 10862734"/>
              <a:gd name="connsiteY41" fmla="*/ 1024467 h 2302934"/>
              <a:gd name="connsiteX42" fmla="*/ 4902200 w 10862734"/>
              <a:gd name="connsiteY42" fmla="*/ 1143000 h 2302934"/>
              <a:gd name="connsiteX43" fmla="*/ 4800600 w 10862734"/>
              <a:gd name="connsiteY43" fmla="*/ 1151467 h 2302934"/>
              <a:gd name="connsiteX44" fmla="*/ 4504267 w 10862734"/>
              <a:gd name="connsiteY44" fmla="*/ 1236134 h 2302934"/>
              <a:gd name="connsiteX45" fmla="*/ 4377267 w 10862734"/>
              <a:gd name="connsiteY45" fmla="*/ 1261534 h 2302934"/>
              <a:gd name="connsiteX46" fmla="*/ 4292600 w 10862734"/>
              <a:gd name="connsiteY46" fmla="*/ 1295400 h 2302934"/>
              <a:gd name="connsiteX47" fmla="*/ 4140200 w 10862734"/>
              <a:gd name="connsiteY47" fmla="*/ 1346200 h 2302934"/>
              <a:gd name="connsiteX48" fmla="*/ 4089400 w 10862734"/>
              <a:gd name="connsiteY48" fmla="*/ 1363134 h 2302934"/>
              <a:gd name="connsiteX49" fmla="*/ 4013200 w 10862734"/>
              <a:gd name="connsiteY49" fmla="*/ 1380067 h 2302934"/>
              <a:gd name="connsiteX50" fmla="*/ 3886200 w 10862734"/>
              <a:gd name="connsiteY50" fmla="*/ 1430867 h 2302934"/>
              <a:gd name="connsiteX51" fmla="*/ 3776134 w 10862734"/>
              <a:gd name="connsiteY51" fmla="*/ 1473200 h 2302934"/>
              <a:gd name="connsiteX52" fmla="*/ 3581400 w 10862734"/>
              <a:gd name="connsiteY52" fmla="*/ 1532467 h 2302934"/>
              <a:gd name="connsiteX53" fmla="*/ 3496734 w 10862734"/>
              <a:gd name="connsiteY53" fmla="*/ 1566334 h 2302934"/>
              <a:gd name="connsiteX54" fmla="*/ 3437467 w 10862734"/>
              <a:gd name="connsiteY54" fmla="*/ 1600200 h 2302934"/>
              <a:gd name="connsiteX55" fmla="*/ 3327400 w 10862734"/>
              <a:gd name="connsiteY55" fmla="*/ 1634067 h 2302934"/>
              <a:gd name="connsiteX56" fmla="*/ 3217334 w 10862734"/>
              <a:gd name="connsiteY56" fmla="*/ 1676400 h 2302934"/>
              <a:gd name="connsiteX57" fmla="*/ 3081867 w 10862734"/>
              <a:gd name="connsiteY57" fmla="*/ 1718734 h 2302934"/>
              <a:gd name="connsiteX58" fmla="*/ 3005667 w 10862734"/>
              <a:gd name="connsiteY58" fmla="*/ 1761067 h 2302934"/>
              <a:gd name="connsiteX59" fmla="*/ 2734734 w 10862734"/>
              <a:gd name="connsiteY59" fmla="*/ 1871134 h 2302934"/>
              <a:gd name="connsiteX60" fmla="*/ 2675467 w 10862734"/>
              <a:gd name="connsiteY60" fmla="*/ 1905000 h 2302934"/>
              <a:gd name="connsiteX61" fmla="*/ 2590800 w 10862734"/>
              <a:gd name="connsiteY61" fmla="*/ 1964267 h 2302934"/>
              <a:gd name="connsiteX62" fmla="*/ 2540000 w 10862734"/>
              <a:gd name="connsiteY62" fmla="*/ 1998134 h 2302934"/>
              <a:gd name="connsiteX63" fmla="*/ 2523067 w 10862734"/>
              <a:gd name="connsiteY63" fmla="*/ 2048934 h 2302934"/>
              <a:gd name="connsiteX64" fmla="*/ 2506134 w 10862734"/>
              <a:gd name="connsiteY64" fmla="*/ 2082800 h 2302934"/>
              <a:gd name="connsiteX65" fmla="*/ 2497667 w 10862734"/>
              <a:gd name="connsiteY65" fmla="*/ 2116667 h 2302934"/>
              <a:gd name="connsiteX66" fmla="*/ 2489200 w 10862734"/>
              <a:gd name="connsiteY66" fmla="*/ 2142067 h 2302934"/>
              <a:gd name="connsiteX67" fmla="*/ 2523067 w 10862734"/>
              <a:gd name="connsiteY67" fmla="*/ 2235200 h 2302934"/>
              <a:gd name="connsiteX68" fmla="*/ 2573867 w 10862734"/>
              <a:gd name="connsiteY68" fmla="*/ 2269067 h 2302934"/>
              <a:gd name="connsiteX69" fmla="*/ 2777067 w 10862734"/>
              <a:gd name="connsiteY69" fmla="*/ 2302934 h 2302934"/>
              <a:gd name="connsiteX70" fmla="*/ 3818467 w 10862734"/>
              <a:gd name="connsiteY70" fmla="*/ 2294467 h 2302934"/>
              <a:gd name="connsiteX71" fmla="*/ 3877734 w 10862734"/>
              <a:gd name="connsiteY71" fmla="*/ 2286000 h 2302934"/>
              <a:gd name="connsiteX72" fmla="*/ 3962400 w 10862734"/>
              <a:gd name="connsiteY72" fmla="*/ 2277534 h 2302934"/>
              <a:gd name="connsiteX73" fmla="*/ 4123267 w 10862734"/>
              <a:gd name="connsiteY73" fmla="*/ 2235200 h 2302934"/>
              <a:gd name="connsiteX74" fmla="*/ 4224867 w 10862734"/>
              <a:gd name="connsiteY74" fmla="*/ 2209800 h 2302934"/>
              <a:gd name="connsiteX75" fmla="*/ 4284134 w 10862734"/>
              <a:gd name="connsiteY75" fmla="*/ 2201334 h 2302934"/>
              <a:gd name="connsiteX76" fmla="*/ 4419600 w 10862734"/>
              <a:gd name="connsiteY76" fmla="*/ 2175934 h 2302934"/>
              <a:gd name="connsiteX77" fmla="*/ 4546600 w 10862734"/>
              <a:gd name="connsiteY77" fmla="*/ 2142067 h 2302934"/>
              <a:gd name="connsiteX78" fmla="*/ 4749800 w 10862734"/>
              <a:gd name="connsiteY78" fmla="*/ 2108200 h 2302934"/>
              <a:gd name="connsiteX79" fmla="*/ 5071534 w 10862734"/>
              <a:gd name="connsiteY79" fmla="*/ 2048934 h 2302934"/>
              <a:gd name="connsiteX80" fmla="*/ 5249334 w 10862734"/>
              <a:gd name="connsiteY80" fmla="*/ 2040467 h 2302934"/>
              <a:gd name="connsiteX81" fmla="*/ 5486400 w 10862734"/>
              <a:gd name="connsiteY81" fmla="*/ 1989667 h 2302934"/>
              <a:gd name="connsiteX82" fmla="*/ 5604934 w 10862734"/>
              <a:gd name="connsiteY82" fmla="*/ 1972734 h 2302934"/>
              <a:gd name="connsiteX83" fmla="*/ 5791200 w 10862734"/>
              <a:gd name="connsiteY83" fmla="*/ 1964267 h 2302934"/>
              <a:gd name="connsiteX84" fmla="*/ 6180667 w 10862734"/>
              <a:gd name="connsiteY84" fmla="*/ 1930400 h 2302934"/>
              <a:gd name="connsiteX85" fmla="*/ 6426200 w 10862734"/>
              <a:gd name="connsiteY85" fmla="*/ 1921934 h 2302934"/>
              <a:gd name="connsiteX86" fmla="*/ 8085667 w 10862734"/>
              <a:gd name="connsiteY86" fmla="*/ 1896534 h 2302934"/>
              <a:gd name="connsiteX87" fmla="*/ 8204200 w 10862734"/>
              <a:gd name="connsiteY87" fmla="*/ 1888067 h 2302934"/>
              <a:gd name="connsiteX88" fmla="*/ 10862734 w 10862734"/>
              <a:gd name="connsiteY88" fmla="*/ 1879600 h 2302934"/>
              <a:gd name="connsiteX0" fmla="*/ 53468 w 10916202"/>
              <a:gd name="connsiteY0" fmla="*/ 347134 h 2302934"/>
              <a:gd name="connsiteX1" fmla="*/ 129668 w 10916202"/>
              <a:gd name="connsiteY1" fmla="*/ 330200 h 2302934"/>
              <a:gd name="connsiteX2" fmla="*/ 299002 w 10916202"/>
              <a:gd name="connsiteY2" fmla="*/ 304800 h 2302934"/>
              <a:gd name="connsiteX3" fmla="*/ 3846535 w 10916202"/>
              <a:gd name="connsiteY3" fmla="*/ 42334 h 2302934"/>
              <a:gd name="connsiteX4" fmla="*/ 4007402 w 10916202"/>
              <a:gd name="connsiteY4" fmla="*/ 25400 h 2302934"/>
              <a:gd name="connsiteX5" fmla="*/ 4100535 w 10916202"/>
              <a:gd name="connsiteY5" fmla="*/ 8467 h 2302934"/>
              <a:gd name="connsiteX6" fmla="*/ 4295268 w 10916202"/>
              <a:gd name="connsiteY6" fmla="*/ 0 h 2302934"/>
              <a:gd name="connsiteX7" fmla="*/ 5150402 w 10916202"/>
              <a:gd name="connsiteY7" fmla="*/ 8467 h 2302934"/>
              <a:gd name="connsiteX8" fmla="*/ 5302802 w 10916202"/>
              <a:gd name="connsiteY8" fmla="*/ 25400 h 2302934"/>
              <a:gd name="connsiteX9" fmla="*/ 5658402 w 10916202"/>
              <a:gd name="connsiteY9" fmla="*/ 33867 h 2302934"/>
              <a:gd name="connsiteX10" fmla="*/ 5937802 w 10916202"/>
              <a:gd name="connsiteY10" fmla="*/ 50800 h 2302934"/>
              <a:gd name="connsiteX11" fmla="*/ 6107135 w 10916202"/>
              <a:gd name="connsiteY11" fmla="*/ 67734 h 2302934"/>
              <a:gd name="connsiteX12" fmla="*/ 6301868 w 10916202"/>
              <a:gd name="connsiteY12" fmla="*/ 93134 h 2302934"/>
              <a:gd name="connsiteX13" fmla="*/ 6513535 w 10916202"/>
              <a:gd name="connsiteY13" fmla="*/ 143934 h 2302934"/>
              <a:gd name="connsiteX14" fmla="*/ 6606668 w 10916202"/>
              <a:gd name="connsiteY14" fmla="*/ 160867 h 2302934"/>
              <a:gd name="connsiteX15" fmla="*/ 6657468 w 10916202"/>
              <a:gd name="connsiteY15" fmla="*/ 169334 h 2302934"/>
              <a:gd name="connsiteX16" fmla="*/ 6716735 w 10916202"/>
              <a:gd name="connsiteY16" fmla="*/ 186267 h 2302934"/>
              <a:gd name="connsiteX17" fmla="*/ 6776002 w 10916202"/>
              <a:gd name="connsiteY17" fmla="*/ 203200 h 2302934"/>
              <a:gd name="connsiteX18" fmla="*/ 6801402 w 10916202"/>
              <a:gd name="connsiteY18" fmla="*/ 220134 h 2302934"/>
              <a:gd name="connsiteX19" fmla="*/ 6826802 w 10916202"/>
              <a:gd name="connsiteY19" fmla="*/ 228600 h 2302934"/>
              <a:gd name="connsiteX20" fmla="*/ 6843735 w 10916202"/>
              <a:gd name="connsiteY20" fmla="*/ 245534 h 2302934"/>
              <a:gd name="connsiteX21" fmla="*/ 6877602 w 10916202"/>
              <a:gd name="connsiteY21" fmla="*/ 270934 h 2302934"/>
              <a:gd name="connsiteX22" fmla="*/ 6886068 w 10916202"/>
              <a:gd name="connsiteY22" fmla="*/ 304800 h 2302934"/>
              <a:gd name="connsiteX23" fmla="*/ 6919935 w 10916202"/>
              <a:gd name="connsiteY23" fmla="*/ 364067 h 2302934"/>
              <a:gd name="connsiteX24" fmla="*/ 6903002 w 10916202"/>
              <a:gd name="connsiteY24" fmla="*/ 592667 h 2302934"/>
              <a:gd name="connsiteX25" fmla="*/ 6860668 w 10916202"/>
              <a:gd name="connsiteY25" fmla="*/ 651934 h 2302934"/>
              <a:gd name="connsiteX26" fmla="*/ 6826802 w 10916202"/>
              <a:gd name="connsiteY26" fmla="*/ 694267 h 2302934"/>
              <a:gd name="connsiteX27" fmla="*/ 6665935 w 10916202"/>
              <a:gd name="connsiteY27" fmla="*/ 778934 h 2302934"/>
              <a:gd name="connsiteX28" fmla="*/ 6606668 w 10916202"/>
              <a:gd name="connsiteY28" fmla="*/ 795867 h 2302934"/>
              <a:gd name="connsiteX29" fmla="*/ 6428868 w 10916202"/>
              <a:gd name="connsiteY29" fmla="*/ 863600 h 2302934"/>
              <a:gd name="connsiteX30" fmla="*/ 6386535 w 10916202"/>
              <a:gd name="connsiteY30" fmla="*/ 872067 h 2302934"/>
              <a:gd name="connsiteX31" fmla="*/ 6335735 w 10916202"/>
              <a:gd name="connsiteY31" fmla="*/ 880534 h 2302934"/>
              <a:gd name="connsiteX32" fmla="*/ 6259535 w 10916202"/>
              <a:gd name="connsiteY32" fmla="*/ 897467 h 2302934"/>
              <a:gd name="connsiteX33" fmla="*/ 6191802 w 10916202"/>
              <a:gd name="connsiteY33" fmla="*/ 905934 h 2302934"/>
              <a:gd name="connsiteX34" fmla="*/ 5997068 w 10916202"/>
              <a:gd name="connsiteY34" fmla="*/ 931334 h 2302934"/>
              <a:gd name="connsiteX35" fmla="*/ 5887002 w 10916202"/>
              <a:gd name="connsiteY35" fmla="*/ 939800 h 2302934"/>
              <a:gd name="connsiteX36" fmla="*/ 5785402 w 10916202"/>
              <a:gd name="connsiteY36" fmla="*/ 956734 h 2302934"/>
              <a:gd name="connsiteX37" fmla="*/ 5717668 w 10916202"/>
              <a:gd name="connsiteY37" fmla="*/ 982134 h 2302934"/>
              <a:gd name="connsiteX38" fmla="*/ 5522935 w 10916202"/>
              <a:gd name="connsiteY38" fmla="*/ 990600 h 2302934"/>
              <a:gd name="connsiteX39" fmla="*/ 5472135 w 10916202"/>
              <a:gd name="connsiteY39" fmla="*/ 1007534 h 2302934"/>
              <a:gd name="connsiteX40" fmla="*/ 5370535 w 10916202"/>
              <a:gd name="connsiteY40" fmla="*/ 1024467 h 2302934"/>
              <a:gd name="connsiteX41" fmla="*/ 4955668 w 10916202"/>
              <a:gd name="connsiteY41" fmla="*/ 1143000 h 2302934"/>
              <a:gd name="connsiteX42" fmla="*/ 4854068 w 10916202"/>
              <a:gd name="connsiteY42" fmla="*/ 1151467 h 2302934"/>
              <a:gd name="connsiteX43" fmla="*/ 4557735 w 10916202"/>
              <a:gd name="connsiteY43" fmla="*/ 1236134 h 2302934"/>
              <a:gd name="connsiteX44" fmla="*/ 4430735 w 10916202"/>
              <a:gd name="connsiteY44" fmla="*/ 1261534 h 2302934"/>
              <a:gd name="connsiteX45" fmla="*/ 4346068 w 10916202"/>
              <a:gd name="connsiteY45" fmla="*/ 1295400 h 2302934"/>
              <a:gd name="connsiteX46" fmla="*/ 4193668 w 10916202"/>
              <a:gd name="connsiteY46" fmla="*/ 1346200 h 2302934"/>
              <a:gd name="connsiteX47" fmla="*/ 4142868 w 10916202"/>
              <a:gd name="connsiteY47" fmla="*/ 1363134 h 2302934"/>
              <a:gd name="connsiteX48" fmla="*/ 4066668 w 10916202"/>
              <a:gd name="connsiteY48" fmla="*/ 1380067 h 2302934"/>
              <a:gd name="connsiteX49" fmla="*/ 3939668 w 10916202"/>
              <a:gd name="connsiteY49" fmla="*/ 1430867 h 2302934"/>
              <a:gd name="connsiteX50" fmla="*/ 3829602 w 10916202"/>
              <a:gd name="connsiteY50" fmla="*/ 1473200 h 2302934"/>
              <a:gd name="connsiteX51" fmla="*/ 3634868 w 10916202"/>
              <a:gd name="connsiteY51" fmla="*/ 1532467 h 2302934"/>
              <a:gd name="connsiteX52" fmla="*/ 3550202 w 10916202"/>
              <a:gd name="connsiteY52" fmla="*/ 1566334 h 2302934"/>
              <a:gd name="connsiteX53" fmla="*/ 3490935 w 10916202"/>
              <a:gd name="connsiteY53" fmla="*/ 1600200 h 2302934"/>
              <a:gd name="connsiteX54" fmla="*/ 3380868 w 10916202"/>
              <a:gd name="connsiteY54" fmla="*/ 1634067 h 2302934"/>
              <a:gd name="connsiteX55" fmla="*/ 3270802 w 10916202"/>
              <a:gd name="connsiteY55" fmla="*/ 1676400 h 2302934"/>
              <a:gd name="connsiteX56" fmla="*/ 3135335 w 10916202"/>
              <a:gd name="connsiteY56" fmla="*/ 1718734 h 2302934"/>
              <a:gd name="connsiteX57" fmla="*/ 3059135 w 10916202"/>
              <a:gd name="connsiteY57" fmla="*/ 1761067 h 2302934"/>
              <a:gd name="connsiteX58" fmla="*/ 2788202 w 10916202"/>
              <a:gd name="connsiteY58" fmla="*/ 1871134 h 2302934"/>
              <a:gd name="connsiteX59" fmla="*/ 2728935 w 10916202"/>
              <a:gd name="connsiteY59" fmla="*/ 1905000 h 2302934"/>
              <a:gd name="connsiteX60" fmla="*/ 2644268 w 10916202"/>
              <a:gd name="connsiteY60" fmla="*/ 1964267 h 2302934"/>
              <a:gd name="connsiteX61" fmla="*/ 2593468 w 10916202"/>
              <a:gd name="connsiteY61" fmla="*/ 1998134 h 2302934"/>
              <a:gd name="connsiteX62" fmla="*/ 2576535 w 10916202"/>
              <a:gd name="connsiteY62" fmla="*/ 2048934 h 2302934"/>
              <a:gd name="connsiteX63" fmla="*/ 2559602 w 10916202"/>
              <a:gd name="connsiteY63" fmla="*/ 2082800 h 2302934"/>
              <a:gd name="connsiteX64" fmla="*/ 2551135 w 10916202"/>
              <a:gd name="connsiteY64" fmla="*/ 2116667 h 2302934"/>
              <a:gd name="connsiteX65" fmla="*/ 2542668 w 10916202"/>
              <a:gd name="connsiteY65" fmla="*/ 2142067 h 2302934"/>
              <a:gd name="connsiteX66" fmla="*/ 2576535 w 10916202"/>
              <a:gd name="connsiteY66" fmla="*/ 2235200 h 2302934"/>
              <a:gd name="connsiteX67" fmla="*/ 2627335 w 10916202"/>
              <a:gd name="connsiteY67" fmla="*/ 2269067 h 2302934"/>
              <a:gd name="connsiteX68" fmla="*/ 2830535 w 10916202"/>
              <a:gd name="connsiteY68" fmla="*/ 2302934 h 2302934"/>
              <a:gd name="connsiteX69" fmla="*/ 3871935 w 10916202"/>
              <a:gd name="connsiteY69" fmla="*/ 2294467 h 2302934"/>
              <a:gd name="connsiteX70" fmla="*/ 3931202 w 10916202"/>
              <a:gd name="connsiteY70" fmla="*/ 2286000 h 2302934"/>
              <a:gd name="connsiteX71" fmla="*/ 4015868 w 10916202"/>
              <a:gd name="connsiteY71" fmla="*/ 2277534 h 2302934"/>
              <a:gd name="connsiteX72" fmla="*/ 4176735 w 10916202"/>
              <a:gd name="connsiteY72" fmla="*/ 2235200 h 2302934"/>
              <a:gd name="connsiteX73" fmla="*/ 4278335 w 10916202"/>
              <a:gd name="connsiteY73" fmla="*/ 2209800 h 2302934"/>
              <a:gd name="connsiteX74" fmla="*/ 4337602 w 10916202"/>
              <a:gd name="connsiteY74" fmla="*/ 2201334 h 2302934"/>
              <a:gd name="connsiteX75" fmla="*/ 4473068 w 10916202"/>
              <a:gd name="connsiteY75" fmla="*/ 2175934 h 2302934"/>
              <a:gd name="connsiteX76" fmla="*/ 4600068 w 10916202"/>
              <a:gd name="connsiteY76" fmla="*/ 2142067 h 2302934"/>
              <a:gd name="connsiteX77" fmla="*/ 4803268 w 10916202"/>
              <a:gd name="connsiteY77" fmla="*/ 2108200 h 2302934"/>
              <a:gd name="connsiteX78" fmla="*/ 5125002 w 10916202"/>
              <a:gd name="connsiteY78" fmla="*/ 2048934 h 2302934"/>
              <a:gd name="connsiteX79" fmla="*/ 5302802 w 10916202"/>
              <a:gd name="connsiteY79" fmla="*/ 2040467 h 2302934"/>
              <a:gd name="connsiteX80" fmla="*/ 5539868 w 10916202"/>
              <a:gd name="connsiteY80" fmla="*/ 1989667 h 2302934"/>
              <a:gd name="connsiteX81" fmla="*/ 5658402 w 10916202"/>
              <a:gd name="connsiteY81" fmla="*/ 1972734 h 2302934"/>
              <a:gd name="connsiteX82" fmla="*/ 5844668 w 10916202"/>
              <a:gd name="connsiteY82" fmla="*/ 1964267 h 2302934"/>
              <a:gd name="connsiteX83" fmla="*/ 6234135 w 10916202"/>
              <a:gd name="connsiteY83" fmla="*/ 1930400 h 2302934"/>
              <a:gd name="connsiteX84" fmla="*/ 6479668 w 10916202"/>
              <a:gd name="connsiteY84" fmla="*/ 1921934 h 2302934"/>
              <a:gd name="connsiteX85" fmla="*/ 8139135 w 10916202"/>
              <a:gd name="connsiteY85" fmla="*/ 1896534 h 2302934"/>
              <a:gd name="connsiteX86" fmla="*/ 8257668 w 10916202"/>
              <a:gd name="connsiteY86" fmla="*/ 1888067 h 2302934"/>
              <a:gd name="connsiteX87" fmla="*/ 10916202 w 10916202"/>
              <a:gd name="connsiteY87" fmla="*/ 1879600 h 2302934"/>
              <a:gd name="connsiteX0" fmla="*/ 219694 w 11082428"/>
              <a:gd name="connsiteY0" fmla="*/ 347134 h 2302934"/>
              <a:gd name="connsiteX1" fmla="*/ 295894 w 11082428"/>
              <a:gd name="connsiteY1" fmla="*/ 330200 h 2302934"/>
              <a:gd name="connsiteX2" fmla="*/ 4012761 w 11082428"/>
              <a:gd name="connsiteY2" fmla="*/ 42334 h 2302934"/>
              <a:gd name="connsiteX3" fmla="*/ 4173628 w 11082428"/>
              <a:gd name="connsiteY3" fmla="*/ 25400 h 2302934"/>
              <a:gd name="connsiteX4" fmla="*/ 4266761 w 11082428"/>
              <a:gd name="connsiteY4" fmla="*/ 8467 h 2302934"/>
              <a:gd name="connsiteX5" fmla="*/ 4461494 w 11082428"/>
              <a:gd name="connsiteY5" fmla="*/ 0 h 2302934"/>
              <a:gd name="connsiteX6" fmla="*/ 5316628 w 11082428"/>
              <a:gd name="connsiteY6" fmla="*/ 8467 h 2302934"/>
              <a:gd name="connsiteX7" fmla="*/ 5469028 w 11082428"/>
              <a:gd name="connsiteY7" fmla="*/ 25400 h 2302934"/>
              <a:gd name="connsiteX8" fmla="*/ 5824628 w 11082428"/>
              <a:gd name="connsiteY8" fmla="*/ 33867 h 2302934"/>
              <a:gd name="connsiteX9" fmla="*/ 6104028 w 11082428"/>
              <a:gd name="connsiteY9" fmla="*/ 50800 h 2302934"/>
              <a:gd name="connsiteX10" fmla="*/ 6273361 w 11082428"/>
              <a:gd name="connsiteY10" fmla="*/ 67734 h 2302934"/>
              <a:gd name="connsiteX11" fmla="*/ 6468094 w 11082428"/>
              <a:gd name="connsiteY11" fmla="*/ 93134 h 2302934"/>
              <a:gd name="connsiteX12" fmla="*/ 6679761 w 11082428"/>
              <a:gd name="connsiteY12" fmla="*/ 143934 h 2302934"/>
              <a:gd name="connsiteX13" fmla="*/ 6772894 w 11082428"/>
              <a:gd name="connsiteY13" fmla="*/ 160867 h 2302934"/>
              <a:gd name="connsiteX14" fmla="*/ 6823694 w 11082428"/>
              <a:gd name="connsiteY14" fmla="*/ 169334 h 2302934"/>
              <a:gd name="connsiteX15" fmla="*/ 6882961 w 11082428"/>
              <a:gd name="connsiteY15" fmla="*/ 186267 h 2302934"/>
              <a:gd name="connsiteX16" fmla="*/ 6942228 w 11082428"/>
              <a:gd name="connsiteY16" fmla="*/ 203200 h 2302934"/>
              <a:gd name="connsiteX17" fmla="*/ 6967628 w 11082428"/>
              <a:gd name="connsiteY17" fmla="*/ 220134 h 2302934"/>
              <a:gd name="connsiteX18" fmla="*/ 6993028 w 11082428"/>
              <a:gd name="connsiteY18" fmla="*/ 228600 h 2302934"/>
              <a:gd name="connsiteX19" fmla="*/ 7009961 w 11082428"/>
              <a:gd name="connsiteY19" fmla="*/ 245534 h 2302934"/>
              <a:gd name="connsiteX20" fmla="*/ 7043828 w 11082428"/>
              <a:gd name="connsiteY20" fmla="*/ 270934 h 2302934"/>
              <a:gd name="connsiteX21" fmla="*/ 7052294 w 11082428"/>
              <a:gd name="connsiteY21" fmla="*/ 304800 h 2302934"/>
              <a:gd name="connsiteX22" fmla="*/ 7086161 w 11082428"/>
              <a:gd name="connsiteY22" fmla="*/ 364067 h 2302934"/>
              <a:gd name="connsiteX23" fmla="*/ 7069228 w 11082428"/>
              <a:gd name="connsiteY23" fmla="*/ 592667 h 2302934"/>
              <a:gd name="connsiteX24" fmla="*/ 7026894 w 11082428"/>
              <a:gd name="connsiteY24" fmla="*/ 651934 h 2302934"/>
              <a:gd name="connsiteX25" fmla="*/ 6993028 w 11082428"/>
              <a:gd name="connsiteY25" fmla="*/ 694267 h 2302934"/>
              <a:gd name="connsiteX26" fmla="*/ 6832161 w 11082428"/>
              <a:gd name="connsiteY26" fmla="*/ 778934 h 2302934"/>
              <a:gd name="connsiteX27" fmla="*/ 6772894 w 11082428"/>
              <a:gd name="connsiteY27" fmla="*/ 795867 h 2302934"/>
              <a:gd name="connsiteX28" fmla="*/ 6595094 w 11082428"/>
              <a:gd name="connsiteY28" fmla="*/ 863600 h 2302934"/>
              <a:gd name="connsiteX29" fmla="*/ 6552761 w 11082428"/>
              <a:gd name="connsiteY29" fmla="*/ 872067 h 2302934"/>
              <a:gd name="connsiteX30" fmla="*/ 6501961 w 11082428"/>
              <a:gd name="connsiteY30" fmla="*/ 880534 h 2302934"/>
              <a:gd name="connsiteX31" fmla="*/ 6425761 w 11082428"/>
              <a:gd name="connsiteY31" fmla="*/ 897467 h 2302934"/>
              <a:gd name="connsiteX32" fmla="*/ 6358028 w 11082428"/>
              <a:gd name="connsiteY32" fmla="*/ 905934 h 2302934"/>
              <a:gd name="connsiteX33" fmla="*/ 6163294 w 11082428"/>
              <a:gd name="connsiteY33" fmla="*/ 931334 h 2302934"/>
              <a:gd name="connsiteX34" fmla="*/ 6053228 w 11082428"/>
              <a:gd name="connsiteY34" fmla="*/ 939800 h 2302934"/>
              <a:gd name="connsiteX35" fmla="*/ 5951628 w 11082428"/>
              <a:gd name="connsiteY35" fmla="*/ 956734 h 2302934"/>
              <a:gd name="connsiteX36" fmla="*/ 5883894 w 11082428"/>
              <a:gd name="connsiteY36" fmla="*/ 982134 h 2302934"/>
              <a:gd name="connsiteX37" fmla="*/ 5689161 w 11082428"/>
              <a:gd name="connsiteY37" fmla="*/ 990600 h 2302934"/>
              <a:gd name="connsiteX38" fmla="*/ 5638361 w 11082428"/>
              <a:gd name="connsiteY38" fmla="*/ 1007534 h 2302934"/>
              <a:gd name="connsiteX39" fmla="*/ 5536761 w 11082428"/>
              <a:gd name="connsiteY39" fmla="*/ 1024467 h 2302934"/>
              <a:gd name="connsiteX40" fmla="*/ 5121894 w 11082428"/>
              <a:gd name="connsiteY40" fmla="*/ 1143000 h 2302934"/>
              <a:gd name="connsiteX41" fmla="*/ 5020294 w 11082428"/>
              <a:gd name="connsiteY41" fmla="*/ 1151467 h 2302934"/>
              <a:gd name="connsiteX42" fmla="*/ 4723961 w 11082428"/>
              <a:gd name="connsiteY42" fmla="*/ 1236134 h 2302934"/>
              <a:gd name="connsiteX43" fmla="*/ 4596961 w 11082428"/>
              <a:gd name="connsiteY43" fmla="*/ 1261534 h 2302934"/>
              <a:gd name="connsiteX44" fmla="*/ 4512294 w 11082428"/>
              <a:gd name="connsiteY44" fmla="*/ 1295400 h 2302934"/>
              <a:gd name="connsiteX45" fmla="*/ 4359894 w 11082428"/>
              <a:gd name="connsiteY45" fmla="*/ 1346200 h 2302934"/>
              <a:gd name="connsiteX46" fmla="*/ 4309094 w 11082428"/>
              <a:gd name="connsiteY46" fmla="*/ 1363134 h 2302934"/>
              <a:gd name="connsiteX47" fmla="*/ 4232894 w 11082428"/>
              <a:gd name="connsiteY47" fmla="*/ 1380067 h 2302934"/>
              <a:gd name="connsiteX48" fmla="*/ 4105894 w 11082428"/>
              <a:gd name="connsiteY48" fmla="*/ 1430867 h 2302934"/>
              <a:gd name="connsiteX49" fmla="*/ 3995828 w 11082428"/>
              <a:gd name="connsiteY49" fmla="*/ 1473200 h 2302934"/>
              <a:gd name="connsiteX50" fmla="*/ 3801094 w 11082428"/>
              <a:gd name="connsiteY50" fmla="*/ 1532467 h 2302934"/>
              <a:gd name="connsiteX51" fmla="*/ 3716428 w 11082428"/>
              <a:gd name="connsiteY51" fmla="*/ 1566334 h 2302934"/>
              <a:gd name="connsiteX52" fmla="*/ 3657161 w 11082428"/>
              <a:gd name="connsiteY52" fmla="*/ 1600200 h 2302934"/>
              <a:gd name="connsiteX53" fmla="*/ 3547094 w 11082428"/>
              <a:gd name="connsiteY53" fmla="*/ 1634067 h 2302934"/>
              <a:gd name="connsiteX54" fmla="*/ 3437028 w 11082428"/>
              <a:gd name="connsiteY54" fmla="*/ 1676400 h 2302934"/>
              <a:gd name="connsiteX55" fmla="*/ 3301561 w 11082428"/>
              <a:gd name="connsiteY55" fmla="*/ 1718734 h 2302934"/>
              <a:gd name="connsiteX56" fmla="*/ 3225361 w 11082428"/>
              <a:gd name="connsiteY56" fmla="*/ 1761067 h 2302934"/>
              <a:gd name="connsiteX57" fmla="*/ 2954428 w 11082428"/>
              <a:gd name="connsiteY57" fmla="*/ 1871134 h 2302934"/>
              <a:gd name="connsiteX58" fmla="*/ 2895161 w 11082428"/>
              <a:gd name="connsiteY58" fmla="*/ 1905000 h 2302934"/>
              <a:gd name="connsiteX59" fmla="*/ 2810494 w 11082428"/>
              <a:gd name="connsiteY59" fmla="*/ 1964267 h 2302934"/>
              <a:gd name="connsiteX60" fmla="*/ 2759694 w 11082428"/>
              <a:gd name="connsiteY60" fmla="*/ 1998134 h 2302934"/>
              <a:gd name="connsiteX61" fmla="*/ 2742761 w 11082428"/>
              <a:gd name="connsiteY61" fmla="*/ 2048934 h 2302934"/>
              <a:gd name="connsiteX62" fmla="*/ 2725828 w 11082428"/>
              <a:gd name="connsiteY62" fmla="*/ 2082800 h 2302934"/>
              <a:gd name="connsiteX63" fmla="*/ 2717361 w 11082428"/>
              <a:gd name="connsiteY63" fmla="*/ 2116667 h 2302934"/>
              <a:gd name="connsiteX64" fmla="*/ 2708894 w 11082428"/>
              <a:gd name="connsiteY64" fmla="*/ 2142067 h 2302934"/>
              <a:gd name="connsiteX65" fmla="*/ 2742761 w 11082428"/>
              <a:gd name="connsiteY65" fmla="*/ 2235200 h 2302934"/>
              <a:gd name="connsiteX66" fmla="*/ 2793561 w 11082428"/>
              <a:gd name="connsiteY66" fmla="*/ 2269067 h 2302934"/>
              <a:gd name="connsiteX67" fmla="*/ 2996761 w 11082428"/>
              <a:gd name="connsiteY67" fmla="*/ 2302934 h 2302934"/>
              <a:gd name="connsiteX68" fmla="*/ 4038161 w 11082428"/>
              <a:gd name="connsiteY68" fmla="*/ 2294467 h 2302934"/>
              <a:gd name="connsiteX69" fmla="*/ 4097428 w 11082428"/>
              <a:gd name="connsiteY69" fmla="*/ 2286000 h 2302934"/>
              <a:gd name="connsiteX70" fmla="*/ 4182094 w 11082428"/>
              <a:gd name="connsiteY70" fmla="*/ 2277534 h 2302934"/>
              <a:gd name="connsiteX71" fmla="*/ 4342961 w 11082428"/>
              <a:gd name="connsiteY71" fmla="*/ 2235200 h 2302934"/>
              <a:gd name="connsiteX72" fmla="*/ 4444561 w 11082428"/>
              <a:gd name="connsiteY72" fmla="*/ 2209800 h 2302934"/>
              <a:gd name="connsiteX73" fmla="*/ 4503828 w 11082428"/>
              <a:gd name="connsiteY73" fmla="*/ 2201334 h 2302934"/>
              <a:gd name="connsiteX74" fmla="*/ 4639294 w 11082428"/>
              <a:gd name="connsiteY74" fmla="*/ 2175934 h 2302934"/>
              <a:gd name="connsiteX75" fmla="*/ 4766294 w 11082428"/>
              <a:gd name="connsiteY75" fmla="*/ 2142067 h 2302934"/>
              <a:gd name="connsiteX76" fmla="*/ 4969494 w 11082428"/>
              <a:gd name="connsiteY76" fmla="*/ 2108200 h 2302934"/>
              <a:gd name="connsiteX77" fmla="*/ 5291228 w 11082428"/>
              <a:gd name="connsiteY77" fmla="*/ 2048934 h 2302934"/>
              <a:gd name="connsiteX78" fmla="*/ 5469028 w 11082428"/>
              <a:gd name="connsiteY78" fmla="*/ 2040467 h 2302934"/>
              <a:gd name="connsiteX79" fmla="*/ 5706094 w 11082428"/>
              <a:gd name="connsiteY79" fmla="*/ 1989667 h 2302934"/>
              <a:gd name="connsiteX80" fmla="*/ 5824628 w 11082428"/>
              <a:gd name="connsiteY80" fmla="*/ 1972734 h 2302934"/>
              <a:gd name="connsiteX81" fmla="*/ 6010894 w 11082428"/>
              <a:gd name="connsiteY81" fmla="*/ 1964267 h 2302934"/>
              <a:gd name="connsiteX82" fmla="*/ 6400361 w 11082428"/>
              <a:gd name="connsiteY82" fmla="*/ 1930400 h 2302934"/>
              <a:gd name="connsiteX83" fmla="*/ 6645894 w 11082428"/>
              <a:gd name="connsiteY83" fmla="*/ 1921934 h 2302934"/>
              <a:gd name="connsiteX84" fmla="*/ 8305361 w 11082428"/>
              <a:gd name="connsiteY84" fmla="*/ 1896534 h 2302934"/>
              <a:gd name="connsiteX85" fmla="*/ 8423894 w 11082428"/>
              <a:gd name="connsiteY85" fmla="*/ 1888067 h 2302934"/>
              <a:gd name="connsiteX86" fmla="*/ 11082428 w 11082428"/>
              <a:gd name="connsiteY8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663267 w 10862734"/>
              <a:gd name="connsiteY14" fmla="*/ 186267 h 2302934"/>
              <a:gd name="connsiteX15" fmla="*/ 6722534 w 10862734"/>
              <a:gd name="connsiteY15" fmla="*/ 203200 h 2302934"/>
              <a:gd name="connsiteX16" fmla="*/ 6747934 w 10862734"/>
              <a:gd name="connsiteY16" fmla="*/ 220134 h 2302934"/>
              <a:gd name="connsiteX17" fmla="*/ 6773334 w 10862734"/>
              <a:gd name="connsiteY17" fmla="*/ 228600 h 2302934"/>
              <a:gd name="connsiteX18" fmla="*/ 6790267 w 10862734"/>
              <a:gd name="connsiteY18" fmla="*/ 245534 h 2302934"/>
              <a:gd name="connsiteX19" fmla="*/ 6824134 w 10862734"/>
              <a:gd name="connsiteY19" fmla="*/ 270934 h 2302934"/>
              <a:gd name="connsiteX20" fmla="*/ 6832600 w 10862734"/>
              <a:gd name="connsiteY20" fmla="*/ 304800 h 2302934"/>
              <a:gd name="connsiteX21" fmla="*/ 6866467 w 10862734"/>
              <a:gd name="connsiteY21" fmla="*/ 364067 h 2302934"/>
              <a:gd name="connsiteX22" fmla="*/ 6849534 w 10862734"/>
              <a:gd name="connsiteY22" fmla="*/ 592667 h 2302934"/>
              <a:gd name="connsiteX23" fmla="*/ 6807200 w 10862734"/>
              <a:gd name="connsiteY23" fmla="*/ 651934 h 2302934"/>
              <a:gd name="connsiteX24" fmla="*/ 6773334 w 10862734"/>
              <a:gd name="connsiteY24" fmla="*/ 694267 h 2302934"/>
              <a:gd name="connsiteX25" fmla="*/ 6612467 w 10862734"/>
              <a:gd name="connsiteY25" fmla="*/ 778934 h 2302934"/>
              <a:gd name="connsiteX26" fmla="*/ 6553200 w 10862734"/>
              <a:gd name="connsiteY26" fmla="*/ 795867 h 2302934"/>
              <a:gd name="connsiteX27" fmla="*/ 6375400 w 10862734"/>
              <a:gd name="connsiteY27" fmla="*/ 863600 h 2302934"/>
              <a:gd name="connsiteX28" fmla="*/ 6333067 w 10862734"/>
              <a:gd name="connsiteY28" fmla="*/ 872067 h 2302934"/>
              <a:gd name="connsiteX29" fmla="*/ 6282267 w 10862734"/>
              <a:gd name="connsiteY29" fmla="*/ 880534 h 2302934"/>
              <a:gd name="connsiteX30" fmla="*/ 6206067 w 10862734"/>
              <a:gd name="connsiteY30" fmla="*/ 897467 h 2302934"/>
              <a:gd name="connsiteX31" fmla="*/ 6138334 w 10862734"/>
              <a:gd name="connsiteY31" fmla="*/ 905934 h 2302934"/>
              <a:gd name="connsiteX32" fmla="*/ 5943600 w 10862734"/>
              <a:gd name="connsiteY32" fmla="*/ 931334 h 2302934"/>
              <a:gd name="connsiteX33" fmla="*/ 5833534 w 10862734"/>
              <a:gd name="connsiteY33" fmla="*/ 939800 h 2302934"/>
              <a:gd name="connsiteX34" fmla="*/ 5731934 w 10862734"/>
              <a:gd name="connsiteY34" fmla="*/ 956734 h 2302934"/>
              <a:gd name="connsiteX35" fmla="*/ 5664200 w 10862734"/>
              <a:gd name="connsiteY35" fmla="*/ 982134 h 2302934"/>
              <a:gd name="connsiteX36" fmla="*/ 5469467 w 10862734"/>
              <a:gd name="connsiteY36" fmla="*/ 990600 h 2302934"/>
              <a:gd name="connsiteX37" fmla="*/ 5418667 w 10862734"/>
              <a:gd name="connsiteY37" fmla="*/ 1007534 h 2302934"/>
              <a:gd name="connsiteX38" fmla="*/ 5317067 w 10862734"/>
              <a:gd name="connsiteY38" fmla="*/ 1024467 h 2302934"/>
              <a:gd name="connsiteX39" fmla="*/ 4902200 w 10862734"/>
              <a:gd name="connsiteY39" fmla="*/ 1143000 h 2302934"/>
              <a:gd name="connsiteX40" fmla="*/ 4800600 w 10862734"/>
              <a:gd name="connsiteY40" fmla="*/ 1151467 h 2302934"/>
              <a:gd name="connsiteX41" fmla="*/ 4504267 w 10862734"/>
              <a:gd name="connsiteY41" fmla="*/ 1236134 h 2302934"/>
              <a:gd name="connsiteX42" fmla="*/ 4377267 w 10862734"/>
              <a:gd name="connsiteY42" fmla="*/ 1261534 h 2302934"/>
              <a:gd name="connsiteX43" fmla="*/ 4292600 w 10862734"/>
              <a:gd name="connsiteY43" fmla="*/ 1295400 h 2302934"/>
              <a:gd name="connsiteX44" fmla="*/ 4140200 w 10862734"/>
              <a:gd name="connsiteY44" fmla="*/ 1346200 h 2302934"/>
              <a:gd name="connsiteX45" fmla="*/ 4089400 w 10862734"/>
              <a:gd name="connsiteY45" fmla="*/ 1363134 h 2302934"/>
              <a:gd name="connsiteX46" fmla="*/ 4013200 w 10862734"/>
              <a:gd name="connsiteY46" fmla="*/ 1380067 h 2302934"/>
              <a:gd name="connsiteX47" fmla="*/ 3886200 w 10862734"/>
              <a:gd name="connsiteY47" fmla="*/ 1430867 h 2302934"/>
              <a:gd name="connsiteX48" fmla="*/ 3776134 w 10862734"/>
              <a:gd name="connsiteY48" fmla="*/ 1473200 h 2302934"/>
              <a:gd name="connsiteX49" fmla="*/ 3581400 w 10862734"/>
              <a:gd name="connsiteY49" fmla="*/ 1532467 h 2302934"/>
              <a:gd name="connsiteX50" fmla="*/ 3496734 w 10862734"/>
              <a:gd name="connsiteY50" fmla="*/ 1566334 h 2302934"/>
              <a:gd name="connsiteX51" fmla="*/ 3437467 w 10862734"/>
              <a:gd name="connsiteY51" fmla="*/ 1600200 h 2302934"/>
              <a:gd name="connsiteX52" fmla="*/ 3327400 w 10862734"/>
              <a:gd name="connsiteY52" fmla="*/ 1634067 h 2302934"/>
              <a:gd name="connsiteX53" fmla="*/ 3217334 w 10862734"/>
              <a:gd name="connsiteY53" fmla="*/ 1676400 h 2302934"/>
              <a:gd name="connsiteX54" fmla="*/ 3081867 w 10862734"/>
              <a:gd name="connsiteY54" fmla="*/ 1718734 h 2302934"/>
              <a:gd name="connsiteX55" fmla="*/ 3005667 w 10862734"/>
              <a:gd name="connsiteY55" fmla="*/ 1761067 h 2302934"/>
              <a:gd name="connsiteX56" fmla="*/ 2734734 w 10862734"/>
              <a:gd name="connsiteY56" fmla="*/ 1871134 h 2302934"/>
              <a:gd name="connsiteX57" fmla="*/ 2675467 w 10862734"/>
              <a:gd name="connsiteY57" fmla="*/ 1905000 h 2302934"/>
              <a:gd name="connsiteX58" fmla="*/ 2590800 w 10862734"/>
              <a:gd name="connsiteY58" fmla="*/ 1964267 h 2302934"/>
              <a:gd name="connsiteX59" fmla="*/ 2540000 w 10862734"/>
              <a:gd name="connsiteY59" fmla="*/ 1998134 h 2302934"/>
              <a:gd name="connsiteX60" fmla="*/ 2523067 w 10862734"/>
              <a:gd name="connsiteY60" fmla="*/ 2048934 h 2302934"/>
              <a:gd name="connsiteX61" fmla="*/ 2506134 w 10862734"/>
              <a:gd name="connsiteY61" fmla="*/ 2082800 h 2302934"/>
              <a:gd name="connsiteX62" fmla="*/ 2497667 w 10862734"/>
              <a:gd name="connsiteY62" fmla="*/ 2116667 h 2302934"/>
              <a:gd name="connsiteX63" fmla="*/ 2489200 w 10862734"/>
              <a:gd name="connsiteY63" fmla="*/ 2142067 h 2302934"/>
              <a:gd name="connsiteX64" fmla="*/ 2523067 w 10862734"/>
              <a:gd name="connsiteY64" fmla="*/ 2235200 h 2302934"/>
              <a:gd name="connsiteX65" fmla="*/ 2573867 w 10862734"/>
              <a:gd name="connsiteY65" fmla="*/ 2269067 h 2302934"/>
              <a:gd name="connsiteX66" fmla="*/ 2777067 w 10862734"/>
              <a:gd name="connsiteY66" fmla="*/ 2302934 h 2302934"/>
              <a:gd name="connsiteX67" fmla="*/ 3818467 w 10862734"/>
              <a:gd name="connsiteY67" fmla="*/ 2294467 h 2302934"/>
              <a:gd name="connsiteX68" fmla="*/ 3877734 w 10862734"/>
              <a:gd name="connsiteY68" fmla="*/ 2286000 h 2302934"/>
              <a:gd name="connsiteX69" fmla="*/ 3962400 w 10862734"/>
              <a:gd name="connsiteY69" fmla="*/ 2277534 h 2302934"/>
              <a:gd name="connsiteX70" fmla="*/ 4123267 w 10862734"/>
              <a:gd name="connsiteY70" fmla="*/ 2235200 h 2302934"/>
              <a:gd name="connsiteX71" fmla="*/ 4224867 w 10862734"/>
              <a:gd name="connsiteY71" fmla="*/ 2209800 h 2302934"/>
              <a:gd name="connsiteX72" fmla="*/ 4284134 w 10862734"/>
              <a:gd name="connsiteY72" fmla="*/ 2201334 h 2302934"/>
              <a:gd name="connsiteX73" fmla="*/ 4419600 w 10862734"/>
              <a:gd name="connsiteY73" fmla="*/ 2175934 h 2302934"/>
              <a:gd name="connsiteX74" fmla="*/ 4546600 w 10862734"/>
              <a:gd name="connsiteY74" fmla="*/ 2142067 h 2302934"/>
              <a:gd name="connsiteX75" fmla="*/ 4749800 w 10862734"/>
              <a:gd name="connsiteY75" fmla="*/ 2108200 h 2302934"/>
              <a:gd name="connsiteX76" fmla="*/ 5071534 w 10862734"/>
              <a:gd name="connsiteY76" fmla="*/ 2048934 h 2302934"/>
              <a:gd name="connsiteX77" fmla="*/ 5249334 w 10862734"/>
              <a:gd name="connsiteY77" fmla="*/ 2040467 h 2302934"/>
              <a:gd name="connsiteX78" fmla="*/ 5486400 w 10862734"/>
              <a:gd name="connsiteY78" fmla="*/ 1989667 h 2302934"/>
              <a:gd name="connsiteX79" fmla="*/ 5604934 w 10862734"/>
              <a:gd name="connsiteY79" fmla="*/ 1972734 h 2302934"/>
              <a:gd name="connsiteX80" fmla="*/ 5791200 w 10862734"/>
              <a:gd name="connsiteY80" fmla="*/ 1964267 h 2302934"/>
              <a:gd name="connsiteX81" fmla="*/ 6180667 w 10862734"/>
              <a:gd name="connsiteY81" fmla="*/ 1930400 h 2302934"/>
              <a:gd name="connsiteX82" fmla="*/ 6426200 w 10862734"/>
              <a:gd name="connsiteY82" fmla="*/ 1921934 h 2302934"/>
              <a:gd name="connsiteX83" fmla="*/ 8085667 w 10862734"/>
              <a:gd name="connsiteY83" fmla="*/ 1896534 h 2302934"/>
              <a:gd name="connsiteX84" fmla="*/ 8204200 w 10862734"/>
              <a:gd name="connsiteY84" fmla="*/ 1888067 h 2302934"/>
              <a:gd name="connsiteX85" fmla="*/ 10862734 w 10862734"/>
              <a:gd name="connsiteY8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663267 w 10862734"/>
              <a:gd name="connsiteY14" fmla="*/ 186267 h 2302934"/>
              <a:gd name="connsiteX15" fmla="*/ 6722534 w 10862734"/>
              <a:gd name="connsiteY15" fmla="*/ 203200 h 2302934"/>
              <a:gd name="connsiteX16" fmla="*/ 6747934 w 10862734"/>
              <a:gd name="connsiteY16" fmla="*/ 220134 h 2302934"/>
              <a:gd name="connsiteX17" fmla="*/ 6773334 w 10862734"/>
              <a:gd name="connsiteY17" fmla="*/ 228600 h 2302934"/>
              <a:gd name="connsiteX18" fmla="*/ 6790267 w 10862734"/>
              <a:gd name="connsiteY18" fmla="*/ 245534 h 2302934"/>
              <a:gd name="connsiteX19" fmla="*/ 6824134 w 10862734"/>
              <a:gd name="connsiteY19" fmla="*/ 270934 h 2302934"/>
              <a:gd name="connsiteX20" fmla="*/ 6866467 w 10862734"/>
              <a:gd name="connsiteY20" fmla="*/ 364067 h 2302934"/>
              <a:gd name="connsiteX21" fmla="*/ 6849534 w 10862734"/>
              <a:gd name="connsiteY21" fmla="*/ 592667 h 2302934"/>
              <a:gd name="connsiteX22" fmla="*/ 6807200 w 10862734"/>
              <a:gd name="connsiteY22" fmla="*/ 651934 h 2302934"/>
              <a:gd name="connsiteX23" fmla="*/ 6773334 w 10862734"/>
              <a:gd name="connsiteY23" fmla="*/ 694267 h 2302934"/>
              <a:gd name="connsiteX24" fmla="*/ 6612467 w 10862734"/>
              <a:gd name="connsiteY24" fmla="*/ 778934 h 2302934"/>
              <a:gd name="connsiteX25" fmla="*/ 6553200 w 10862734"/>
              <a:gd name="connsiteY25" fmla="*/ 795867 h 2302934"/>
              <a:gd name="connsiteX26" fmla="*/ 6375400 w 10862734"/>
              <a:gd name="connsiteY26" fmla="*/ 863600 h 2302934"/>
              <a:gd name="connsiteX27" fmla="*/ 6333067 w 10862734"/>
              <a:gd name="connsiteY27" fmla="*/ 872067 h 2302934"/>
              <a:gd name="connsiteX28" fmla="*/ 6282267 w 10862734"/>
              <a:gd name="connsiteY28" fmla="*/ 880534 h 2302934"/>
              <a:gd name="connsiteX29" fmla="*/ 6206067 w 10862734"/>
              <a:gd name="connsiteY29" fmla="*/ 897467 h 2302934"/>
              <a:gd name="connsiteX30" fmla="*/ 6138334 w 10862734"/>
              <a:gd name="connsiteY30" fmla="*/ 905934 h 2302934"/>
              <a:gd name="connsiteX31" fmla="*/ 5943600 w 10862734"/>
              <a:gd name="connsiteY31" fmla="*/ 931334 h 2302934"/>
              <a:gd name="connsiteX32" fmla="*/ 5833534 w 10862734"/>
              <a:gd name="connsiteY32" fmla="*/ 939800 h 2302934"/>
              <a:gd name="connsiteX33" fmla="*/ 5731934 w 10862734"/>
              <a:gd name="connsiteY33" fmla="*/ 956734 h 2302934"/>
              <a:gd name="connsiteX34" fmla="*/ 5664200 w 10862734"/>
              <a:gd name="connsiteY34" fmla="*/ 982134 h 2302934"/>
              <a:gd name="connsiteX35" fmla="*/ 5469467 w 10862734"/>
              <a:gd name="connsiteY35" fmla="*/ 990600 h 2302934"/>
              <a:gd name="connsiteX36" fmla="*/ 5418667 w 10862734"/>
              <a:gd name="connsiteY36" fmla="*/ 1007534 h 2302934"/>
              <a:gd name="connsiteX37" fmla="*/ 5317067 w 10862734"/>
              <a:gd name="connsiteY37" fmla="*/ 1024467 h 2302934"/>
              <a:gd name="connsiteX38" fmla="*/ 4902200 w 10862734"/>
              <a:gd name="connsiteY38" fmla="*/ 1143000 h 2302934"/>
              <a:gd name="connsiteX39" fmla="*/ 4800600 w 10862734"/>
              <a:gd name="connsiteY39" fmla="*/ 1151467 h 2302934"/>
              <a:gd name="connsiteX40" fmla="*/ 4504267 w 10862734"/>
              <a:gd name="connsiteY40" fmla="*/ 1236134 h 2302934"/>
              <a:gd name="connsiteX41" fmla="*/ 4377267 w 10862734"/>
              <a:gd name="connsiteY41" fmla="*/ 1261534 h 2302934"/>
              <a:gd name="connsiteX42" fmla="*/ 4292600 w 10862734"/>
              <a:gd name="connsiteY42" fmla="*/ 1295400 h 2302934"/>
              <a:gd name="connsiteX43" fmla="*/ 4140200 w 10862734"/>
              <a:gd name="connsiteY43" fmla="*/ 1346200 h 2302934"/>
              <a:gd name="connsiteX44" fmla="*/ 4089400 w 10862734"/>
              <a:gd name="connsiteY44" fmla="*/ 1363134 h 2302934"/>
              <a:gd name="connsiteX45" fmla="*/ 4013200 w 10862734"/>
              <a:gd name="connsiteY45" fmla="*/ 1380067 h 2302934"/>
              <a:gd name="connsiteX46" fmla="*/ 3886200 w 10862734"/>
              <a:gd name="connsiteY46" fmla="*/ 1430867 h 2302934"/>
              <a:gd name="connsiteX47" fmla="*/ 3776134 w 10862734"/>
              <a:gd name="connsiteY47" fmla="*/ 1473200 h 2302934"/>
              <a:gd name="connsiteX48" fmla="*/ 3581400 w 10862734"/>
              <a:gd name="connsiteY48" fmla="*/ 1532467 h 2302934"/>
              <a:gd name="connsiteX49" fmla="*/ 3496734 w 10862734"/>
              <a:gd name="connsiteY49" fmla="*/ 1566334 h 2302934"/>
              <a:gd name="connsiteX50" fmla="*/ 3437467 w 10862734"/>
              <a:gd name="connsiteY50" fmla="*/ 1600200 h 2302934"/>
              <a:gd name="connsiteX51" fmla="*/ 3327400 w 10862734"/>
              <a:gd name="connsiteY51" fmla="*/ 1634067 h 2302934"/>
              <a:gd name="connsiteX52" fmla="*/ 3217334 w 10862734"/>
              <a:gd name="connsiteY52" fmla="*/ 1676400 h 2302934"/>
              <a:gd name="connsiteX53" fmla="*/ 3081867 w 10862734"/>
              <a:gd name="connsiteY53" fmla="*/ 1718734 h 2302934"/>
              <a:gd name="connsiteX54" fmla="*/ 3005667 w 10862734"/>
              <a:gd name="connsiteY54" fmla="*/ 1761067 h 2302934"/>
              <a:gd name="connsiteX55" fmla="*/ 2734734 w 10862734"/>
              <a:gd name="connsiteY55" fmla="*/ 1871134 h 2302934"/>
              <a:gd name="connsiteX56" fmla="*/ 2675467 w 10862734"/>
              <a:gd name="connsiteY56" fmla="*/ 1905000 h 2302934"/>
              <a:gd name="connsiteX57" fmla="*/ 2590800 w 10862734"/>
              <a:gd name="connsiteY57" fmla="*/ 1964267 h 2302934"/>
              <a:gd name="connsiteX58" fmla="*/ 2540000 w 10862734"/>
              <a:gd name="connsiteY58" fmla="*/ 1998134 h 2302934"/>
              <a:gd name="connsiteX59" fmla="*/ 2523067 w 10862734"/>
              <a:gd name="connsiteY59" fmla="*/ 2048934 h 2302934"/>
              <a:gd name="connsiteX60" fmla="*/ 2506134 w 10862734"/>
              <a:gd name="connsiteY60" fmla="*/ 2082800 h 2302934"/>
              <a:gd name="connsiteX61" fmla="*/ 2497667 w 10862734"/>
              <a:gd name="connsiteY61" fmla="*/ 2116667 h 2302934"/>
              <a:gd name="connsiteX62" fmla="*/ 2489200 w 10862734"/>
              <a:gd name="connsiteY62" fmla="*/ 2142067 h 2302934"/>
              <a:gd name="connsiteX63" fmla="*/ 2523067 w 10862734"/>
              <a:gd name="connsiteY63" fmla="*/ 2235200 h 2302934"/>
              <a:gd name="connsiteX64" fmla="*/ 2573867 w 10862734"/>
              <a:gd name="connsiteY64" fmla="*/ 2269067 h 2302934"/>
              <a:gd name="connsiteX65" fmla="*/ 2777067 w 10862734"/>
              <a:gd name="connsiteY65" fmla="*/ 2302934 h 2302934"/>
              <a:gd name="connsiteX66" fmla="*/ 3818467 w 10862734"/>
              <a:gd name="connsiteY66" fmla="*/ 2294467 h 2302934"/>
              <a:gd name="connsiteX67" fmla="*/ 3877734 w 10862734"/>
              <a:gd name="connsiteY67" fmla="*/ 2286000 h 2302934"/>
              <a:gd name="connsiteX68" fmla="*/ 3962400 w 10862734"/>
              <a:gd name="connsiteY68" fmla="*/ 2277534 h 2302934"/>
              <a:gd name="connsiteX69" fmla="*/ 4123267 w 10862734"/>
              <a:gd name="connsiteY69" fmla="*/ 2235200 h 2302934"/>
              <a:gd name="connsiteX70" fmla="*/ 4224867 w 10862734"/>
              <a:gd name="connsiteY70" fmla="*/ 2209800 h 2302934"/>
              <a:gd name="connsiteX71" fmla="*/ 4284134 w 10862734"/>
              <a:gd name="connsiteY71" fmla="*/ 2201334 h 2302934"/>
              <a:gd name="connsiteX72" fmla="*/ 4419600 w 10862734"/>
              <a:gd name="connsiteY72" fmla="*/ 2175934 h 2302934"/>
              <a:gd name="connsiteX73" fmla="*/ 4546600 w 10862734"/>
              <a:gd name="connsiteY73" fmla="*/ 2142067 h 2302934"/>
              <a:gd name="connsiteX74" fmla="*/ 4749800 w 10862734"/>
              <a:gd name="connsiteY74" fmla="*/ 2108200 h 2302934"/>
              <a:gd name="connsiteX75" fmla="*/ 5071534 w 10862734"/>
              <a:gd name="connsiteY75" fmla="*/ 2048934 h 2302934"/>
              <a:gd name="connsiteX76" fmla="*/ 5249334 w 10862734"/>
              <a:gd name="connsiteY76" fmla="*/ 2040467 h 2302934"/>
              <a:gd name="connsiteX77" fmla="*/ 5486400 w 10862734"/>
              <a:gd name="connsiteY77" fmla="*/ 1989667 h 2302934"/>
              <a:gd name="connsiteX78" fmla="*/ 5604934 w 10862734"/>
              <a:gd name="connsiteY78" fmla="*/ 1972734 h 2302934"/>
              <a:gd name="connsiteX79" fmla="*/ 5791200 w 10862734"/>
              <a:gd name="connsiteY79" fmla="*/ 1964267 h 2302934"/>
              <a:gd name="connsiteX80" fmla="*/ 6180667 w 10862734"/>
              <a:gd name="connsiteY80" fmla="*/ 1930400 h 2302934"/>
              <a:gd name="connsiteX81" fmla="*/ 6426200 w 10862734"/>
              <a:gd name="connsiteY81" fmla="*/ 1921934 h 2302934"/>
              <a:gd name="connsiteX82" fmla="*/ 8085667 w 10862734"/>
              <a:gd name="connsiteY82" fmla="*/ 1896534 h 2302934"/>
              <a:gd name="connsiteX83" fmla="*/ 8204200 w 10862734"/>
              <a:gd name="connsiteY83" fmla="*/ 1888067 h 2302934"/>
              <a:gd name="connsiteX84" fmla="*/ 10862734 w 10862734"/>
              <a:gd name="connsiteY8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663267 w 10862734"/>
              <a:gd name="connsiteY14" fmla="*/ 186267 h 2302934"/>
              <a:gd name="connsiteX15" fmla="*/ 6722534 w 10862734"/>
              <a:gd name="connsiteY15" fmla="*/ 203200 h 2302934"/>
              <a:gd name="connsiteX16" fmla="*/ 6747934 w 10862734"/>
              <a:gd name="connsiteY16" fmla="*/ 220134 h 2302934"/>
              <a:gd name="connsiteX17" fmla="*/ 6773334 w 10862734"/>
              <a:gd name="connsiteY17" fmla="*/ 228600 h 2302934"/>
              <a:gd name="connsiteX18" fmla="*/ 6790267 w 10862734"/>
              <a:gd name="connsiteY18" fmla="*/ 245534 h 2302934"/>
              <a:gd name="connsiteX19" fmla="*/ 6866467 w 10862734"/>
              <a:gd name="connsiteY19" fmla="*/ 364067 h 2302934"/>
              <a:gd name="connsiteX20" fmla="*/ 6849534 w 10862734"/>
              <a:gd name="connsiteY20" fmla="*/ 592667 h 2302934"/>
              <a:gd name="connsiteX21" fmla="*/ 6807200 w 10862734"/>
              <a:gd name="connsiteY21" fmla="*/ 651934 h 2302934"/>
              <a:gd name="connsiteX22" fmla="*/ 6773334 w 10862734"/>
              <a:gd name="connsiteY22" fmla="*/ 694267 h 2302934"/>
              <a:gd name="connsiteX23" fmla="*/ 6612467 w 10862734"/>
              <a:gd name="connsiteY23" fmla="*/ 778934 h 2302934"/>
              <a:gd name="connsiteX24" fmla="*/ 6553200 w 10862734"/>
              <a:gd name="connsiteY24" fmla="*/ 795867 h 2302934"/>
              <a:gd name="connsiteX25" fmla="*/ 6375400 w 10862734"/>
              <a:gd name="connsiteY25" fmla="*/ 863600 h 2302934"/>
              <a:gd name="connsiteX26" fmla="*/ 6333067 w 10862734"/>
              <a:gd name="connsiteY26" fmla="*/ 872067 h 2302934"/>
              <a:gd name="connsiteX27" fmla="*/ 6282267 w 10862734"/>
              <a:gd name="connsiteY27" fmla="*/ 880534 h 2302934"/>
              <a:gd name="connsiteX28" fmla="*/ 6206067 w 10862734"/>
              <a:gd name="connsiteY28" fmla="*/ 897467 h 2302934"/>
              <a:gd name="connsiteX29" fmla="*/ 6138334 w 10862734"/>
              <a:gd name="connsiteY29" fmla="*/ 905934 h 2302934"/>
              <a:gd name="connsiteX30" fmla="*/ 5943600 w 10862734"/>
              <a:gd name="connsiteY30" fmla="*/ 931334 h 2302934"/>
              <a:gd name="connsiteX31" fmla="*/ 5833534 w 10862734"/>
              <a:gd name="connsiteY31" fmla="*/ 939800 h 2302934"/>
              <a:gd name="connsiteX32" fmla="*/ 5731934 w 10862734"/>
              <a:gd name="connsiteY32" fmla="*/ 956734 h 2302934"/>
              <a:gd name="connsiteX33" fmla="*/ 5664200 w 10862734"/>
              <a:gd name="connsiteY33" fmla="*/ 982134 h 2302934"/>
              <a:gd name="connsiteX34" fmla="*/ 5469467 w 10862734"/>
              <a:gd name="connsiteY34" fmla="*/ 990600 h 2302934"/>
              <a:gd name="connsiteX35" fmla="*/ 5418667 w 10862734"/>
              <a:gd name="connsiteY35" fmla="*/ 1007534 h 2302934"/>
              <a:gd name="connsiteX36" fmla="*/ 5317067 w 10862734"/>
              <a:gd name="connsiteY36" fmla="*/ 1024467 h 2302934"/>
              <a:gd name="connsiteX37" fmla="*/ 4902200 w 10862734"/>
              <a:gd name="connsiteY37" fmla="*/ 1143000 h 2302934"/>
              <a:gd name="connsiteX38" fmla="*/ 4800600 w 10862734"/>
              <a:gd name="connsiteY38" fmla="*/ 1151467 h 2302934"/>
              <a:gd name="connsiteX39" fmla="*/ 4504267 w 10862734"/>
              <a:gd name="connsiteY39" fmla="*/ 1236134 h 2302934"/>
              <a:gd name="connsiteX40" fmla="*/ 4377267 w 10862734"/>
              <a:gd name="connsiteY40" fmla="*/ 1261534 h 2302934"/>
              <a:gd name="connsiteX41" fmla="*/ 4292600 w 10862734"/>
              <a:gd name="connsiteY41" fmla="*/ 1295400 h 2302934"/>
              <a:gd name="connsiteX42" fmla="*/ 4140200 w 10862734"/>
              <a:gd name="connsiteY42" fmla="*/ 1346200 h 2302934"/>
              <a:gd name="connsiteX43" fmla="*/ 4089400 w 10862734"/>
              <a:gd name="connsiteY43" fmla="*/ 1363134 h 2302934"/>
              <a:gd name="connsiteX44" fmla="*/ 4013200 w 10862734"/>
              <a:gd name="connsiteY44" fmla="*/ 1380067 h 2302934"/>
              <a:gd name="connsiteX45" fmla="*/ 3886200 w 10862734"/>
              <a:gd name="connsiteY45" fmla="*/ 1430867 h 2302934"/>
              <a:gd name="connsiteX46" fmla="*/ 3776134 w 10862734"/>
              <a:gd name="connsiteY46" fmla="*/ 1473200 h 2302934"/>
              <a:gd name="connsiteX47" fmla="*/ 3581400 w 10862734"/>
              <a:gd name="connsiteY47" fmla="*/ 1532467 h 2302934"/>
              <a:gd name="connsiteX48" fmla="*/ 3496734 w 10862734"/>
              <a:gd name="connsiteY48" fmla="*/ 1566334 h 2302934"/>
              <a:gd name="connsiteX49" fmla="*/ 3437467 w 10862734"/>
              <a:gd name="connsiteY49" fmla="*/ 1600200 h 2302934"/>
              <a:gd name="connsiteX50" fmla="*/ 3327400 w 10862734"/>
              <a:gd name="connsiteY50" fmla="*/ 1634067 h 2302934"/>
              <a:gd name="connsiteX51" fmla="*/ 3217334 w 10862734"/>
              <a:gd name="connsiteY51" fmla="*/ 1676400 h 2302934"/>
              <a:gd name="connsiteX52" fmla="*/ 3081867 w 10862734"/>
              <a:gd name="connsiteY52" fmla="*/ 1718734 h 2302934"/>
              <a:gd name="connsiteX53" fmla="*/ 3005667 w 10862734"/>
              <a:gd name="connsiteY53" fmla="*/ 1761067 h 2302934"/>
              <a:gd name="connsiteX54" fmla="*/ 2734734 w 10862734"/>
              <a:gd name="connsiteY54" fmla="*/ 1871134 h 2302934"/>
              <a:gd name="connsiteX55" fmla="*/ 2675467 w 10862734"/>
              <a:gd name="connsiteY55" fmla="*/ 1905000 h 2302934"/>
              <a:gd name="connsiteX56" fmla="*/ 2590800 w 10862734"/>
              <a:gd name="connsiteY56" fmla="*/ 1964267 h 2302934"/>
              <a:gd name="connsiteX57" fmla="*/ 2540000 w 10862734"/>
              <a:gd name="connsiteY57" fmla="*/ 1998134 h 2302934"/>
              <a:gd name="connsiteX58" fmla="*/ 2523067 w 10862734"/>
              <a:gd name="connsiteY58" fmla="*/ 2048934 h 2302934"/>
              <a:gd name="connsiteX59" fmla="*/ 2506134 w 10862734"/>
              <a:gd name="connsiteY59" fmla="*/ 2082800 h 2302934"/>
              <a:gd name="connsiteX60" fmla="*/ 2497667 w 10862734"/>
              <a:gd name="connsiteY60" fmla="*/ 2116667 h 2302934"/>
              <a:gd name="connsiteX61" fmla="*/ 2489200 w 10862734"/>
              <a:gd name="connsiteY61" fmla="*/ 2142067 h 2302934"/>
              <a:gd name="connsiteX62" fmla="*/ 2523067 w 10862734"/>
              <a:gd name="connsiteY62" fmla="*/ 2235200 h 2302934"/>
              <a:gd name="connsiteX63" fmla="*/ 2573867 w 10862734"/>
              <a:gd name="connsiteY63" fmla="*/ 2269067 h 2302934"/>
              <a:gd name="connsiteX64" fmla="*/ 2777067 w 10862734"/>
              <a:gd name="connsiteY64" fmla="*/ 2302934 h 2302934"/>
              <a:gd name="connsiteX65" fmla="*/ 3818467 w 10862734"/>
              <a:gd name="connsiteY65" fmla="*/ 2294467 h 2302934"/>
              <a:gd name="connsiteX66" fmla="*/ 3877734 w 10862734"/>
              <a:gd name="connsiteY66" fmla="*/ 2286000 h 2302934"/>
              <a:gd name="connsiteX67" fmla="*/ 3962400 w 10862734"/>
              <a:gd name="connsiteY67" fmla="*/ 2277534 h 2302934"/>
              <a:gd name="connsiteX68" fmla="*/ 4123267 w 10862734"/>
              <a:gd name="connsiteY68" fmla="*/ 2235200 h 2302934"/>
              <a:gd name="connsiteX69" fmla="*/ 4224867 w 10862734"/>
              <a:gd name="connsiteY69" fmla="*/ 2209800 h 2302934"/>
              <a:gd name="connsiteX70" fmla="*/ 4284134 w 10862734"/>
              <a:gd name="connsiteY70" fmla="*/ 2201334 h 2302934"/>
              <a:gd name="connsiteX71" fmla="*/ 4419600 w 10862734"/>
              <a:gd name="connsiteY71" fmla="*/ 2175934 h 2302934"/>
              <a:gd name="connsiteX72" fmla="*/ 4546600 w 10862734"/>
              <a:gd name="connsiteY72" fmla="*/ 2142067 h 2302934"/>
              <a:gd name="connsiteX73" fmla="*/ 4749800 w 10862734"/>
              <a:gd name="connsiteY73" fmla="*/ 2108200 h 2302934"/>
              <a:gd name="connsiteX74" fmla="*/ 5071534 w 10862734"/>
              <a:gd name="connsiteY74" fmla="*/ 2048934 h 2302934"/>
              <a:gd name="connsiteX75" fmla="*/ 5249334 w 10862734"/>
              <a:gd name="connsiteY75" fmla="*/ 2040467 h 2302934"/>
              <a:gd name="connsiteX76" fmla="*/ 5486400 w 10862734"/>
              <a:gd name="connsiteY76" fmla="*/ 1989667 h 2302934"/>
              <a:gd name="connsiteX77" fmla="*/ 5604934 w 10862734"/>
              <a:gd name="connsiteY77" fmla="*/ 1972734 h 2302934"/>
              <a:gd name="connsiteX78" fmla="*/ 5791200 w 10862734"/>
              <a:gd name="connsiteY78" fmla="*/ 1964267 h 2302934"/>
              <a:gd name="connsiteX79" fmla="*/ 6180667 w 10862734"/>
              <a:gd name="connsiteY79" fmla="*/ 1930400 h 2302934"/>
              <a:gd name="connsiteX80" fmla="*/ 6426200 w 10862734"/>
              <a:gd name="connsiteY80" fmla="*/ 1921934 h 2302934"/>
              <a:gd name="connsiteX81" fmla="*/ 8085667 w 10862734"/>
              <a:gd name="connsiteY81" fmla="*/ 1896534 h 2302934"/>
              <a:gd name="connsiteX82" fmla="*/ 8204200 w 10862734"/>
              <a:gd name="connsiteY82" fmla="*/ 1888067 h 2302934"/>
              <a:gd name="connsiteX83" fmla="*/ 10862734 w 10862734"/>
              <a:gd name="connsiteY8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663267 w 10862734"/>
              <a:gd name="connsiteY14" fmla="*/ 186267 h 2302934"/>
              <a:gd name="connsiteX15" fmla="*/ 6722534 w 10862734"/>
              <a:gd name="connsiteY15" fmla="*/ 203200 h 2302934"/>
              <a:gd name="connsiteX16" fmla="*/ 6747934 w 10862734"/>
              <a:gd name="connsiteY16" fmla="*/ 220134 h 2302934"/>
              <a:gd name="connsiteX17" fmla="*/ 6773334 w 10862734"/>
              <a:gd name="connsiteY17" fmla="*/ 228600 h 2302934"/>
              <a:gd name="connsiteX18" fmla="*/ 6866467 w 10862734"/>
              <a:gd name="connsiteY18" fmla="*/ 364067 h 2302934"/>
              <a:gd name="connsiteX19" fmla="*/ 6849534 w 10862734"/>
              <a:gd name="connsiteY19" fmla="*/ 592667 h 2302934"/>
              <a:gd name="connsiteX20" fmla="*/ 6807200 w 10862734"/>
              <a:gd name="connsiteY20" fmla="*/ 651934 h 2302934"/>
              <a:gd name="connsiteX21" fmla="*/ 6773334 w 10862734"/>
              <a:gd name="connsiteY21" fmla="*/ 694267 h 2302934"/>
              <a:gd name="connsiteX22" fmla="*/ 6612467 w 10862734"/>
              <a:gd name="connsiteY22" fmla="*/ 778934 h 2302934"/>
              <a:gd name="connsiteX23" fmla="*/ 6553200 w 10862734"/>
              <a:gd name="connsiteY23" fmla="*/ 795867 h 2302934"/>
              <a:gd name="connsiteX24" fmla="*/ 6375400 w 10862734"/>
              <a:gd name="connsiteY24" fmla="*/ 863600 h 2302934"/>
              <a:gd name="connsiteX25" fmla="*/ 6333067 w 10862734"/>
              <a:gd name="connsiteY25" fmla="*/ 872067 h 2302934"/>
              <a:gd name="connsiteX26" fmla="*/ 6282267 w 10862734"/>
              <a:gd name="connsiteY26" fmla="*/ 880534 h 2302934"/>
              <a:gd name="connsiteX27" fmla="*/ 6206067 w 10862734"/>
              <a:gd name="connsiteY27" fmla="*/ 897467 h 2302934"/>
              <a:gd name="connsiteX28" fmla="*/ 6138334 w 10862734"/>
              <a:gd name="connsiteY28" fmla="*/ 905934 h 2302934"/>
              <a:gd name="connsiteX29" fmla="*/ 5943600 w 10862734"/>
              <a:gd name="connsiteY29" fmla="*/ 931334 h 2302934"/>
              <a:gd name="connsiteX30" fmla="*/ 5833534 w 10862734"/>
              <a:gd name="connsiteY30" fmla="*/ 939800 h 2302934"/>
              <a:gd name="connsiteX31" fmla="*/ 5731934 w 10862734"/>
              <a:gd name="connsiteY31" fmla="*/ 956734 h 2302934"/>
              <a:gd name="connsiteX32" fmla="*/ 5664200 w 10862734"/>
              <a:gd name="connsiteY32" fmla="*/ 982134 h 2302934"/>
              <a:gd name="connsiteX33" fmla="*/ 5469467 w 10862734"/>
              <a:gd name="connsiteY33" fmla="*/ 990600 h 2302934"/>
              <a:gd name="connsiteX34" fmla="*/ 5418667 w 10862734"/>
              <a:gd name="connsiteY34" fmla="*/ 1007534 h 2302934"/>
              <a:gd name="connsiteX35" fmla="*/ 5317067 w 10862734"/>
              <a:gd name="connsiteY35" fmla="*/ 1024467 h 2302934"/>
              <a:gd name="connsiteX36" fmla="*/ 4902200 w 10862734"/>
              <a:gd name="connsiteY36" fmla="*/ 1143000 h 2302934"/>
              <a:gd name="connsiteX37" fmla="*/ 4800600 w 10862734"/>
              <a:gd name="connsiteY37" fmla="*/ 1151467 h 2302934"/>
              <a:gd name="connsiteX38" fmla="*/ 4504267 w 10862734"/>
              <a:gd name="connsiteY38" fmla="*/ 1236134 h 2302934"/>
              <a:gd name="connsiteX39" fmla="*/ 4377267 w 10862734"/>
              <a:gd name="connsiteY39" fmla="*/ 1261534 h 2302934"/>
              <a:gd name="connsiteX40" fmla="*/ 4292600 w 10862734"/>
              <a:gd name="connsiteY40" fmla="*/ 1295400 h 2302934"/>
              <a:gd name="connsiteX41" fmla="*/ 4140200 w 10862734"/>
              <a:gd name="connsiteY41" fmla="*/ 1346200 h 2302934"/>
              <a:gd name="connsiteX42" fmla="*/ 4089400 w 10862734"/>
              <a:gd name="connsiteY42" fmla="*/ 1363134 h 2302934"/>
              <a:gd name="connsiteX43" fmla="*/ 4013200 w 10862734"/>
              <a:gd name="connsiteY43" fmla="*/ 1380067 h 2302934"/>
              <a:gd name="connsiteX44" fmla="*/ 3886200 w 10862734"/>
              <a:gd name="connsiteY44" fmla="*/ 1430867 h 2302934"/>
              <a:gd name="connsiteX45" fmla="*/ 3776134 w 10862734"/>
              <a:gd name="connsiteY45" fmla="*/ 1473200 h 2302934"/>
              <a:gd name="connsiteX46" fmla="*/ 3581400 w 10862734"/>
              <a:gd name="connsiteY46" fmla="*/ 1532467 h 2302934"/>
              <a:gd name="connsiteX47" fmla="*/ 3496734 w 10862734"/>
              <a:gd name="connsiteY47" fmla="*/ 1566334 h 2302934"/>
              <a:gd name="connsiteX48" fmla="*/ 3437467 w 10862734"/>
              <a:gd name="connsiteY48" fmla="*/ 1600200 h 2302934"/>
              <a:gd name="connsiteX49" fmla="*/ 3327400 w 10862734"/>
              <a:gd name="connsiteY49" fmla="*/ 1634067 h 2302934"/>
              <a:gd name="connsiteX50" fmla="*/ 3217334 w 10862734"/>
              <a:gd name="connsiteY50" fmla="*/ 1676400 h 2302934"/>
              <a:gd name="connsiteX51" fmla="*/ 3081867 w 10862734"/>
              <a:gd name="connsiteY51" fmla="*/ 1718734 h 2302934"/>
              <a:gd name="connsiteX52" fmla="*/ 3005667 w 10862734"/>
              <a:gd name="connsiteY52" fmla="*/ 1761067 h 2302934"/>
              <a:gd name="connsiteX53" fmla="*/ 2734734 w 10862734"/>
              <a:gd name="connsiteY53" fmla="*/ 1871134 h 2302934"/>
              <a:gd name="connsiteX54" fmla="*/ 2675467 w 10862734"/>
              <a:gd name="connsiteY54" fmla="*/ 1905000 h 2302934"/>
              <a:gd name="connsiteX55" fmla="*/ 2590800 w 10862734"/>
              <a:gd name="connsiteY55" fmla="*/ 1964267 h 2302934"/>
              <a:gd name="connsiteX56" fmla="*/ 2540000 w 10862734"/>
              <a:gd name="connsiteY56" fmla="*/ 1998134 h 2302934"/>
              <a:gd name="connsiteX57" fmla="*/ 2523067 w 10862734"/>
              <a:gd name="connsiteY57" fmla="*/ 2048934 h 2302934"/>
              <a:gd name="connsiteX58" fmla="*/ 2506134 w 10862734"/>
              <a:gd name="connsiteY58" fmla="*/ 2082800 h 2302934"/>
              <a:gd name="connsiteX59" fmla="*/ 2497667 w 10862734"/>
              <a:gd name="connsiteY59" fmla="*/ 2116667 h 2302934"/>
              <a:gd name="connsiteX60" fmla="*/ 2489200 w 10862734"/>
              <a:gd name="connsiteY60" fmla="*/ 2142067 h 2302934"/>
              <a:gd name="connsiteX61" fmla="*/ 2523067 w 10862734"/>
              <a:gd name="connsiteY61" fmla="*/ 2235200 h 2302934"/>
              <a:gd name="connsiteX62" fmla="*/ 2573867 w 10862734"/>
              <a:gd name="connsiteY62" fmla="*/ 2269067 h 2302934"/>
              <a:gd name="connsiteX63" fmla="*/ 2777067 w 10862734"/>
              <a:gd name="connsiteY63" fmla="*/ 2302934 h 2302934"/>
              <a:gd name="connsiteX64" fmla="*/ 3818467 w 10862734"/>
              <a:gd name="connsiteY64" fmla="*/ 2294467 h 2302934"/>
              <a:gd name="connsiteX65" fmla="*/ 3877734 w 10862734"/>
              <a:gd name="connsiteY65" fmla="*/ 2286000 h 2302934"/>
              <a:gd name="connsiteX66" fmla="*/ 3962400 w 10862734"/>
              <a:gd name="connsiteY66" fmla="*/ 2277534 h 2302934"/>
              <a:gd name="connsiteX67" fmla="*/ 4123267 w 10862734"/>
              <a:gd name="connsiteY67" fmla="*/ 2235200 h 2302934"/>
              <a:gd name="connsiteX68" fmla="*/ 4224867 w 10862734"/>
              <a:gd name="connsiteY68" fmla="*/ 2209800 h 2302934"/>
              <a:gd name="connsiteX69" fmla="*/ 4284134 w 10862734"/>
              <a:gd name="connsiteY69" fmla="*/ 2201334 h 2302934"/>
              <a:gd name="connsiteX70" fmla="*/ 4419600 w 10862734"/>
              <a:gd name="connsiteY70" fmla="*/ 2175934 h 2302934"/>
              <a:gd name="connsiteX71" fmla="*/ 4546600 w 10862734"/>
              <a:gd name="connsiteY71" fmla="*/ 2142067 h 2302934"/>
              <a:gd name="connsiteX72" fmla="*/ 4749800 w 10862734"/>
              <a:gd name="connsiteY72" fmla="*/ 2108200 h 2302934"/>
              <a:gd name="connsiteX73" fmla="*/ 5071534 w 10862734"/>
              <a:gd name="connsiteY73" fmla="*/ 2048934 h 2302934"/>
              <a:gd name="connsiteX74" fmla="*/ 5249334 w 10862734"/>
              <a:gd name="connsiteY74" fmla="*/ 2040467 h 2302934"/>
              <a:gd name="connsiteX75" fmla="*/ 5486400 w 10862734"/>
              <a:gd name="connsiteY75" fmla="*/ 1989667 h 2302934"/>
              <a:gd name="connsiteX76" fmla="*/ 5604934 w 10862734"/>
              <a:gd name="connsiteY76" fmla="*/ 1972734 h 2302934"/>
              <a:gd name="connsiteX77" fmla="*/ 5791200 w 10862734"/>
              <a:gd name="connsiteY77" fmla="*/ 1964267 h 2302934"/>
              <a:gd name="connsiteX78" fmla="*/ 6180667 w 10862734"/>
              <a:gd name="connsiteY78" fmla="*/ 1930400 h 2302934"/>
              <a:gd name="connsiteX79" fmla="*/ 6426200 w 10862734"/>
              <a:gd name="connsiteY79" fmla="*/ 1921934 h 2302934"/>
              <a:gd name="connsiteX80" fmla="*/ 8085667 w 10862734"/>
              <a:gd name="connsiteY80" fmla="*/ 1896534 h 2302934"/>
              <a:gd name="connsiteX81" fmla="*/ 8204200 w 10862734"/>
              <a:gd name="connsiteY81" fmla="*/ 1888067 h 2302934"/>
              <a:gd name="connsiteX82" fmla="*/ 10862734 w 10862734"/>
              <a:gd name="connsiteY8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22534 w 10862734"/>
              <a:gd name="connsiteY14" fmla="*/ 203200 h 2302934"/>
              <a:gd name="connsiteX15" fmla="*/ 6747934 w 10862734"/>
              <a:gd name="connsiteY15" fmla="*/ 220134 h 2302934"/>
              <a:gd name="connsiteX16" fmla="*/ 6773334 w 10862734"/>
              <a:gd name="connsiteY16" fmla="*/ 228600 h 2302934"/>
              <a:gd name="connsiteX17" fmla="*/ 6866467 w 10862734"/>
              <a:gd name="connsiteY17" fmla="*/ 364067 h 2302934"/>
              <a:gd name="connsiteX18" fmla="*/ 6849534 w 10862734"/>
              <a:gd name="connsiteY18" fmla="*/ 592667 h 2302934"/>
              <a:gd name="connsiteX19" fmla="*/ 6807200 w 10862734"/>
              <a:gd name="connsiteY19" fmla="*/ 651934 h 2302934"/>
              <a:gd name="connsiteX20" fmla="*/ 6773334 w 10862734"/>
              <a:gd name="connsiteY20" fmla="*/ 694267 h 2302934"/>
              <a:gd name="connsiteX21" fmla="*/ 6612467 w 10862734"/>
              <a:gd name="connsiteY21" fmla="*/ 778934 h 2302934"/>
              <a:gd name="connsiteX22" fmla="*/ 6553200 w 10862734"/>
              <a:gd name="connsiteY22" fmla="*/ 795867 h 2302934"/>
              <a:gd name="connsiteX23" fmla="*/ 6375400 w 10862734"/>
              <a:gd name="connsiteY23" fmla="*/ 863600 h 2302934"/>
              <a:gd name="connsiteX24" fmla="*/ 6333067 w 10862734"/>
              <a:gd name="connsiteY24" fmla="*/ 872067 h 2302934"/>
              <a:gd name="connsiteX25" fmla="*/ 6282267 w 10862734"/>
              <a:gd name="connsiteY25" fmla="*/ 880534 h 2302934"/>
              <a:gd name="connsiteX26" fmla="*/ 6206067 w 10862734"/>
              <a:gd name="connsiteY26" fmla="*/ 897467 h 2302934"/>
              <a:gd name="connsiteX27" fmla="*/ 6138334 w 10862734"/>
              <a:gd name="connsiteY27" fmla="*/ 905934 h 2302934"/>
              <a:gd name="connsiteX28" fmla="*/ 5943600 w 10862734"/>
              <a:gd name="connsiteY28" fmla="*/ 931334 h 2302934"/>
              <a:gd name="connsiteX29" fmla="*/ 5833534 w 10862734"/>
              <a:gd name="connsiteY29" fmla="*/ 939800 h 2302934"/>
              <a:gd name="connsiteX30" fmla="*/ 5731934 w 10862734"/>
              <a:gd name="connsiteY30" fmla="*/ 956734 h 2302934"/>
              <a:gd name="connsiteX31" fmla="*/ 5664200 w 10862734"/>
              <a:gd name="connsiteY31" fmla="*/ 982134 h 2302934"/>
              <a:gd name="connsiteX32" fmla="*/ 5469467 w 10862734"/>
              <a:gd name="connsiteY32" fmla="*/ 990600 h 2302934"/>
              <a:gd name="connsiteX33" fmla="*/ 5418667 w 10862734"/>
              <a:gd name="connsiteY33" fmla="*/ 1007534 h 2302934"/>
              <a:gd name="connsiteX34" fmla="*/ 5317067 w 10862734"/>
              <a:gd name="connsiteY34" fmla="*/ 1024467 h 2302934"/>
              <a:gd name="connsiteX35" fmla="*/ 4902200 w 10862734"/>
              <a:gd name="connsiteY35" fmla="*/ 1143000 h 2302934"/>
              <a:gd name="connsiteX36" fmla="*/ 4800600 w 10862734"/>
              <a:gd name="connsiteY36" fmla="*/ 1151467 h 2302934"/>
              <a:gd name="connsiteX37" fmla="*/ 4504267 w 10862734"/>
              <a:gd name="connsiteY37" fmla="*/ 1236134 h 2302934"/>
              <a:gd name="connsiteX38" fmla="*/ 4377267 w 10862734"/>
              <a:gd name="connsiteY38" fmla="*/ 1261534 h 2302934"/>
              <a:gd name="connsiteX39" fmla="*/ 4292600 w 10862734"/>
              <a:gd name="connsiteY39" fmla="*/ 1295400 h 2302934"/>
              <a:gd name="connsiteX40" fmla="*/ 4140200 w 10862734"/>
              <a:gd name="connsiteY40" fmla="*/ 1346200 h 2302934"/>
              <a:gd name="connsiteX41" fmla="*/ 4089400 w 10862734"/>
              <a:gd name="connsiteY41" fmla="*/ 1363134 h 2302934"/>
              <a:gd name="connsiteX42" fmla="*/ 4013200 w 10862734"/>
              <a:gd name="connsiteY42" fmla="*/ 1380067 h 2302934"/>
              <a:gd name="connsiteX43" fmla="*/ 3886200 w 10862734"/>
              <a:gd name="connsiteY43" fmla="*/ 1430867 h 2302934"/>
              <a:gd name="connsiteX44" fmla="*/ 3776134 w 10862734"/>
              <a:gd name="connsiteY44" fmla="*/ 1473200 h 2302934"/>
              <a:gd name="connsiteX45" fmla="*/ 3581400 w 10862734"/>
              <a:gd name="connsiteY45" fmla="*/ 1532467 h 2302934"/>
              <a:gd name="connsiteX46" fmla="*/ 3496734 w 10862734"/>
              <a:gd name="connsiteY46" fmla="*/ 1566334 h 2302934"/>
              <a:gd name="connsiteX47" fmla="*/ 3437467 w 10862734"/>
              <a:gd name="connsiteY47" fmla="*/ 1600200 h 2302934"/>
              <a:gd name="connsiteX48" fmla="*/ 3327400 w 10862734"/>
              <a:gd name="connsiteY48" fmla="*/ 1634067 h 2302934"/>
              <a:gd name="connsiteX49" fmla="*/ 3217334 w 10862734"/>
              <a:gd name="connsiteY49" fmla="*/ 1676400 h 2302934"/>
              <a:gd name="connsiteX50" fmla="*/ 3081867 w 10862734"/>
              <a:gd name="connsiteY50" fmla="*/ 1718734 h 2302934"/>
              <a:gd name="connsiteX51" fmla="*/ 3005667 w 10862734"/>
              <a:gd name="connsiteY51" fmla="*/ 1761067 h 2302934"/>
              <a:gd name="connsiteX52" fmla="*/ 2734734 w 10862734"/>
              <a:gd name="connsiteY52" fmla="*/ 1871134 h 2302934"/>
              <a:gd name="connsiteX53" fmla="*/ 2675467 w 10862734"/>
              <a:gd name="connsiteY53" fmla="*/ 1905000 h 2302934"/>
              <a:gd name="connsiteX54" fmla="*/ 2590800 w 10862734"/>
              <a:gd name="connsiteY54" fmla="*/ 1964267 h 2302934"/>
              <a:gd name="connsiteX55" fmla="*/ 2540000 w 10862734"/>
              <a:gd name="connsiteY55" fmla="*/ 1998134 h 2302934"/>
              <a:gd name="connsiteX56" fmla="*/ 2523067 w 10862734"/>
              <a:gd name="connsiteY56" fmla="*/ 2048934 h 2302934"/>
              <a:gd name="connsiteX57" fmla="*/ 2506134 w 10862734"/>
              <a:gd name="connsiteY57" fmla="*/ 2082800 h 2302934"/>
              <a:gd name="connsiteX58" fmla="*/ 2497667 w 10862734"/>
              <a:gd name="connsiteY58" fmla="*/ 2116667 h 2302934"/>
              <a:gd name="connsiteX59" fmla="*/ 2489200 w 10862734"/>
              <a:gd name="connsiteY59" fmla="*/ 2142067 h 2302934"/>
              <a:gd name="connsiteX60" fmla="*/ 2523067 w 10862734"/>
              <a:gd name="connsiteY60" fmla="*/ 2235200 h 2302934"/>
              <a:gd name="connsiteX61" fmla="*/ 2573867 w 10862734"/>
              <a:gd name="connsiteY61" fmla="*/ 2269067 h 2302934"/>
              <a:gd name="connsiteX62" fmla="*/ 2777067 w 10862734"/>
              <a:gd name="connsiteY62" fmla="*/ 2302934 h 2302934"/>
              <a:gd name="connsiteX63" fmla="*/ 3818467 w 10862734"/>
              <a:gd name="connsiteY63" fmla="*/ 2294467 h 2302934"/>
              <a:gd name="connsiteX64" fmla="*/ 3877734 w 10862734"/>
              <a:gd name="connsiteY64" fmla="*/ 2286000 h 2302934"/>
              <a:gd name="connsiteX65" fmla="*/ 3962400 w 10862734"/>
              <a:gd name="connsiteY65" fmla="*/ 2277534 h 2302934"/>
              <a:gd name="connsiteX66" fmla="*/ 4123267 w 10862734"/>
              <a:gd name="connsiteY66" fmla="*/ 2235200 h 2302934"/>
              <a:gd name="connsiteX67" fmla="*/ 4224867 w 10862734"/>
              <a:gd name="connsiteY67" fmla="*/ 2209800 h 2302934"/>
              <a:gd name="connsiteX68" fmla="*/ 4284134 w 10862734"/>
              <a:gd name="connsiteY68" fmla="*/ 2201334 h 2302934"/>
              <a:gd name="connsiteX69" fmla="*/ 4419600 w 10862734"/>
              <a:gd name="connsiteY69" fmla="*/ 2175934 h 2302934"/>
              <a:gd name="connsiteX70" fmla="*/ 4546600 w 10862734"/>
              <a:gd name="connsiteY70" fmla="*/ 2142067 h 2302934"/>
              <a:gd name="connsiteX71" fmla="*/ 4749800 w 10862734"/>
              <a:gd name="connsiteY71" fmla="*/ 2108200 h 2302934"/>
              <a:gd name="connsiteX72" fmla="*/ 5071534 w 10862734"/>
              <a:gd name="connsiteY72" fmla="*/ 2048934 h 2302934"/>
              <a:gd name="connsiteX73" fmla="*/ 5249334 w 10862734"/>
              <a:gd name="connsiteY73" fmla="*/ 2040467 h 2302934"/>
              <a:gd name="connsiteX74" fmla="*/ 5486400 w 10862734"/>
              <a:gd name="connsiteY74" fmla="*/ 1989667 h 2302934"/>
              <a:gd name="connsiteX75" fmla="*/ 5604934 w 10862734"/>
              <a:gd name="connsiteY75" fmla="*/ 1972734 h 2302934"/>
              <a:gd name="connsiteX76" fmla="*/ 5791200 w 10862734"/>
              <a:gd name="connsiteY76" fmla="*/ 1964267 h 2302934"/>
              <a:gd name="connsiteX77" fmla="*/ 6180667 w 10862734"/>
              <a:gd name="connsiteY77" fmla="*/ 1930400 h 2302934"/>
              <a:gd name="connsiteX78" fmla="*/ 6426200 w 10862734"/>
              <a:gd name="connsiteY78" fmla="*/ 1921934 h 2302934"/>
              <a:gd name="connsiteX79" fmla="*/ 8085667 w 10862734"/>
              <a:gd name="connsiteY79" fmla="*/ 1896534 h 2302934"/>
              <a:gd name="connsiteX80" fmla="*/ 8204200 w 10862734"/>
              <a:gd name="connsiteY80" fmla="*/ 1888067 h 2302934"/>
              <a:gd name="connsiteX81" fmla="*/ 10862734 w 10862734"/>
              <a:gd name="connsiteY8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877734 w 10862734"/>
              <a:gd name="connsiteY63" fmla="*/ 2286000 h 2302934"/>
              <a:gd name="connsiteX64" fmla="*/ 3962400 w 10862734"/>
              <a:gd name="connsiteY64" fmla="*/ 2277534 h 2302934"/>
              <a:gd name="connsiteX65" fmla="*/ 4123267 w 10862734"/>
              <a:gd name="connsiteY65" fmla="*/ 2235200 h 2302934"/>
              <a:gd name="connsiteX66" fmla="*/ 4224867 w 10862734"/>
              <a:gd name="connsiteY66" fmla="*/ 2209800 h 2302934"/>
              <a:gd name="connsiteX67" fmla="*/ 4284134 w 10862734"/>
              <a:gd name="connsiteY67" fmla="*/ 2201334 h 2302934"/>
              <a:gd name="connsiteX68" fmla="*/ 4419600 w 10862734"/>
              <a:gd name="connsiteY68" fmla="*/ 2175934 h 2302934"/>
              <a:gd name="connsiteX69" fmla="*/ 4546600 w 10862734"/>
              <a:gd name="connsiteY69" fmla="*/ 2142067 h 2302934"/>
              <a:gd name="connsiteX70" fmla="*/ 4749800 w 10862734"/>
              <a:gd name="connsiteY70" fmla="*/ 2108200 h 2302934"/>
              <a:gd name="connsiteX71" fmla="*/ 5071534 w 10862734"/>
              <a:gd name="connsiteY71" fmla="*/ 2048934 h 2302934"/>
              <a:gd name="connsiteX72" fmla="*/ 5249334 w 10862734"/>
              <a:gd name="connsiteY72" fmla="*/ 2040467 h 2302934"/>
              <a:gd name="connsiteX73" fmla="*/ 5486400 w 10862734"/>
              <a:gd name="connsiteY73" fmla="*/ 1989667 h 2302934"/>
              <a:gd name="connsiteX74" fmla="*/ 5604934 w 10862734"/>
              <a:gd name="connsiteY74" fmla="*/ 1972734 h 2302934"/>
              <a:gd name="connsiteX75" fmla="*/ 5791200 w 10862734"/>
              <a:gd name="connsiteY75" fmla="*/ 1964267 h 2302934"/>
              <a:gd name="connsiteX76" fmla="*/ 6180667 w 10862734"/>
              <a:gd name="connsiteY76" fmla="*/ 1930400 h 2302934"/>
              <a:gd name="connsiteX77" fmla="*/ 6426200 w 10862734"/>
              <a:gd name="connsiteY77" fmla="*/ 1921934 h 2302934"/>
              <a:gd name="connsiteX78" fmla="*/ 8085667 w 10862734"/>
              <a:gd name="connsiteY78" fmla="*/ 1896534 h 2302934"/>
              <a:gd name="connsiteX79" fmla="*/ 8204200 w 10862734"/>
              <a:gd name="connsiteY79" fmla="*/ 1888067 h 2302934"/>
              <a:gd name="connsiteX80" fmla="*/ 10862734 w 10862734"/>
              <a:gd name="connsiteY8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877734 w 10862734"/>
              <a:gd name="connsiteY63" fmla="*/ 2286000 h 2302934"/>
              <a:gd name="connsiteX64" fmla="*/ 3962400 w 10862734"/>
              <a:gd name="connsiteY64" fmla="*/ 2277534 h 2302934"/>
              <a:gd name="connsiteX65" fmla="*/ 4123267 w 10862734"/>
              <a:gd name="connsiteY65" fmla="*/ 2235200 h 2302934"/>
              <a:gd name="connsiteX66" fmla="*/ 4224867 w 10862734"/>
              <a:gd name="connsiteY66" fmla="*/ 2209800 h 2302934"/>
              <a:gd name="connsiteX67" fmla="*/ 4284134 w 10862734"/>
              <a:gd name="connsiteY67" fmla="*/ 2201334 h 2302934"/>
              <a:gd name="connsiteX68" fmla="*/ 4546600 w 10862734"/>
              <a:gd name="connsiteY68" fmla="*/ 2142067 h 2302934"/>
              <a:gd name="connsiteX69" fmla="*/ 4749800 w 10862734"/>
              <a:gd name="connsiteY69" fmla="*/ 2108200 h 2302934"/>
              <a:gd name="connsiteX70" fmla="*/ 5071534 w 10862734"/>
              <a:gd name="connsiteY70" fmla="*/ 2048934 h 2302934"/>
              <a:gd name="connsiteX71" fmla="*/ 5249334 w 10862734"/>
              <a:gd name="connsiteY71" fmla="*/ 2040467 h 2302934"/>
              <a:gd name="connsiteX72" fmla="*/ 5486400 w 10862734"/>
              <a:gd name="connsiteY72" fmla="*/ 1989667 h 2302934"/>
              <a:gd name="connsiteX73" fmla="*/ 5604934 w 10862734"/>
              <a:gd name="connsiteY73" fmla="*/ 1972734 h 2302934"/>
              <a:gd name="connsiteX74" fmla="*/ 5791200 w 10862734"/>
              <a:gd name="connsiteY74" fmla="*/ 1964267 h 2302934"/>
              <a:gd name="connsiteX75" fmla="*/ 6180667 w 10862734"/>
              <a:gd name="connsiteY75" fmla="*/ 1930400 h 2302934"/>
              <a:gd name="connsiteX76" fmla="*/ 6426200 w 10862734"/>
              <a:gd name="connsiteY76" fmla="*/ 1921934 h 2302934"/>
              <a:gd name="connsiteX77" fmla="*/ 8085667 w 10862734"/>
              <a:gd name="connsiteY77" fmla="*/ 1896534 h 2302934"/>
              <a:gd name="connsiteX78" fmla="*/ 8204200 w 10862734"/>
              <a:gd name="connsiteY78" fmla="*/ 1888067 h 2302934"/>
              <a:gd name="connsiteX79" fmla="*/ 10862734 w 10862734"/>
              <a:gd name="connsiteY7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284134 w 10862734"/>
              <a:gd name="connsiteY66" fmla="*/ 2201334 h 2302934"/>
              <a:gd name="connsiteX67" fmla="*/ 4546600 w 10862734"/>
              <a:gd name="connsiteY67" fmla="*/ 2142067 h 2302934"/>
              <a:gd name="connsiteX68" fmla="*/ 4749800 w 10862734"/>
              <a:gd name="connsiteY68" fmla="*/ 2108200 h 2302934"/>
              <a:gd name="connsiteX69" fmla="*/ 5071534 w 10862734"/>
              <a:gd name="connsiteY69" fmla="*/ 2048934 h 2302934"/>
              <a:gd name="connsiteX70" fmla="*/ 5249334 w 10862734"/>
              <a:gd name="connsiteY70" fmla="*/ 2040467 h 2302934"/>
              <a:gd name="connsiteX71" fmla="*/ 5486400 w 10862734"/>
              <a:gd name="connsiteY71" fmla="*/ 1989667 h 2302934"/>
              <a:gd name="connsiteX72" fmla="*/ 5604934 w 10862734"/>
              <a:gd name="connsiteY72" fmla="*/ 1972734 h 2302934"/>
              <a:gd name="connsiteX73" fmla="*/ 5791200 w 10862734"/>
              <a:gd name="connsiteY73" fmla="*/ 1964267 h 2302934"/>
              <a:gd name="connsiteX74" fmla="*/ 6180667 w 10862734"/>
              <a:gd name="connsiteY74" fmla="*/ 1930400 h 2302934"/>
              <a:gd name="connsiteX75" fmla="*/ 6426200 w 10862734"/>
              <a:gd name="connsiteY75" fmla="*/ 1921934 h 2302934"/>
              <a:gd name="connsiteX76" fmla="*/ 8085667 w 10862734"/>
              <a:gd name="connsiteY76" fmla="*/ 1896534 h 2302934"/>
              <a:gd name="connsiteX77" fmla="*/ 8204200 w 10862734"/>
              <a:gd name="connsiteY77" fmla="*/ 1888067 h 2302934"/>
              <a:gd name="connsiteX78" fmla="*/ 10862734 w 10862734"/>
              <a:gd name="connsiteY7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4749800 w 10862734"/>
              <a:gd name="connsiteY67" fmla="*/ 2108200 h 2302934"/>
              <a:gd name="connsiteX68" fmla="*/ 5071534 w 10862734"/>
              <a:gd name="connsiteY68" fmla="*/ 2048934 h 2302934"/>
              <a:gd name="connsiteX69" fmla="*/ 5249334 w 10862734"/>
              <a:gd name="connsiteY69" fmla="*/ 2040467 h 2302934"/>
              <a:gd name="connsiteX70" fmla="*/ 5486400 w 10862734"/>
              <a:gd name="connsiteY70" fmla="*/ 1989667 h 2302934"/>
              <a:gd name="connsiteX71" fmla="*/ 5604934 w 10862734"/>
              <a:gd name="connsiteY71" fmla="*/ 1972734 h 2302934"/>
              <a:gd name="connsiteX72" fmla="*/ 5791200 w 10862734"/>
              <a:gd name="connsiteY72" fmla="*/ 1964267 h 2302934"/>
              <a:gd name="connsiteX73" fmla="*/ 6180667 w 10862734"/>
              <a:gd name="connsiteY73" fmla="*/ 1930400 h 2302934"/>
              <a:gd name="connsiteX74" fmla="*/ 6426200 w 10862734"/>
              <a:gd name="connsiteY74" fmla="*/ 1921934 h 2302934"/>
              <a:gd name="connsiteX75" fmla="*/ 8085667 w 10862734"/>
              <a:gd name="connsiteY75" fmla="*/ 1896534 h 2302934"/>
              <a:gd name="connsiteX76" fmla="*/ 8204200 w 10862734"/>
              <a:gd name="connsiteY76" fmla="*/ 1888067 h 2302934"/>
              <a:gd name="connsiteX77" fmla="*/ 10862734 w 10862734"/>
              <a:gd name="connsiteY7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604934 w 10862734"/>
              <a:gd name="connsiteY70" fmla="*/ 1972734 h 2302934"/>
              <a:gd name="connsiteX71" fmla="*/ 5791200 w 10862734"/>
              <a:gd name="connsiteY71" fmla="*/ 1964267 h 2302934"/>
              <a:gd name="connsiteX72" fmla="*/ 6180667 w 10862734"/>
              <a:gd name="connsiteY72" fmla="*/ 1930400 h 2302934"/>
              <a:gd name="connsiteX73" fmla="*/ 6426200 w 10862734"/>
              <a:gd name="connsiteY73" fmla="*/ 1921934 h 2302934"/>
              <a:gd name="connsiteX74" fmla="*/ 8085667 w 10862734"/>
              <a:gd name="connsiteY74" fmla="*/ 1896534 h 2302934"/>
              <a:gd name="connsiteX75" fmla="*/ 8204200 w 10862734"/>
              <a:gd name="connsiteY75" fmla="*/ 1888067 h 2302934"/>
              <a:gd name="connsiteX76" fmla="*/ 10862734 w 10862734"/>
              <a:gd name="connsiteY7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791200 w 10862734"/>
              <a:gd name="connsiteY70" fmla="*/ 1964267 h 2302934"/>
              <a:gd name="connsiteX71" fmla="*/ 6180667 w 10862734"/>
              <a:gd name="connsiteY71" fmla="*/ 1930400 h 2302934"/>
              <a:gd name="connsiteX72" fmla="*/ 6426200 w 10862734"/>
              <a:gd name="connsiteY72" fmla="*/ 1921934 h 2302934"/>
              <a:gd name="connsiteX73" fmla="*/ 8085667 w 10862734"/>
              <a:gd name="connsiteY73" fmla="*/ 1896534 h 2302934"/>
              <a:gd name="connsiteX74" fmla="*/ 8204200 w 10862734"/>
              <a:gd name="connsiteY74" fmla="*/ 1888067 h 2302934"/>
              <a:gd name="connsiteX75" fmla="*/ 10862734 w 10862734"/>
              <a:gd name="connsiteY7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791200 w 10862734"/>
              <a:gd name="connsiteY70" fmla="*/ 1964267 h 2302934"/>
              <a:gd name="connsiteX71" fmla="*/ 6426200 w 10862734"/>
              <a:gd name="connsiteY71" fmla="*/ 1921934 h 2302934"/>
              <a:gd name="connsiteX72" fmla="*/ 8085667 w 10862734"/>
              <a:gd name="connsiteY72" fmla="*/ 1896534 h 2302934"/>
              <a:gd name="connsiteX73" fmla="*/ 8204200 w 10862734"/>
              <a:gd name="connsiteY73" fmla="*/ 1888067 h 2302934"/>
              <a:gd name="connsiteX74" fmla="*/ 10862734 w 10862734"/>
              <a:gd name="connsiteY7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791200 w 10862734"/>
              <a:gd name="connsiteY70" fmla="*/ 1964267 h 2302934"/>
              <a:gd name="connsiteX71" fmla="*/ 8085667 w 10862734"/>
              <a:gd name="connsiteY71" fmla="*/ 1896534 h 2302934"/>
              <a:gd name="connsiteX72" fmla="*/ 8204200 w 10862734"/>
              <a:gd name="connsiteY72" fmla="*/ 1888067 h 2302934"/>
              <a:gd name="connsiteX73" fmla="*/ 10862734 w 10862734"/>
              <a:gd name="connsiteY7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791200 w 10862734"/>
              <a:gd name="connsiteY70" fmla="*/ 1964267 h 2302934"/>
              <a:gd name="connsiteX71" fmla="*/ 8085667 w 10862734"/>
              <a:gd name="connsiteY71" fmla="*/ 1896534 h 2302934"/>
              <a:gd name="connsiteX72" fmla="*/ 10862734 w 10862734"/>
              <a:gd name="connsiteY7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5791200 w 10862734"/>
              <a:gd name="connsiteY70" fmla="*/ 1964267 h 2302934"/>
              <a:gd name="connsiteX71" fmla="*/ 10862734 w 10862734"/>
              <a:gd name="connsiteY7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249334 w 10862734"/>
              <a:gd name="connsiteY68" fmla="*/ 2040467 h 2302934"/>
              <a:gd name="connsiteX69" fmla="*/ 5486400 w 10862734"/>
              <a:gd name="connsiteY69" fmla="*/ 1989667 h 2302934"/>
              <a:gd name="connsiteX70" fmla="*/ 10862734 w 10862734"/>
              <a:gd name="connsiteY7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071534 w 10862734"/>
              <a:gd name="connsiteY67" fmla="*/ 2048934 h 2302934"/>
              <a:gd name="connsiteX68" fmla="*/ 5486400 w 10862734"/>
              <a:gd name="connsiteY68" fmla="*/ 1989667 h 2302934"/>
              <a:gd name="connsiteX69" fmla="*/ 10862734 w 10862734"/>
              <a:gd name="connsiteY6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4546600 w 10862734"/>
              <a:gd name="connsiteY66" fmla="*/ 2142067 h 2302934"/>
              <a:gd name="connsiteX67" fmla="*/ 5486400 w 10862734"/>
              <a:gd name="connsiteY67" fmla="*/ 1989667 h 2302934"/>
              <a:gd name="connsiteX68" fmla="*/ 10862734 w 10862734"/>
              <a:gd name="connsiteY6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4224867 w 10862734"/>
              <a:gd name="connsiteY65" fmla="*/ 2209800 h 2302934"/>
              <a:gd name="connsiteX66" fmla="*/ 5486400 w 10862734"/>
              <a:gd name="connsiteY66" fmla="*/ 1989667 h 2302934"/>
              <a:gd name="connsiteX67" fmla="*/ 10862734 w 10862734"/>
              <a:gd name="connsiteY6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4123267 w 10862734"/>
              <a:gd name="connsiteY64" fmla="*/ 2235200 h 2302934"/>
              <a:gd name="connsiteX65" fmla="*/ 5486400 w 10862734"/>
              <a:gd name="connsiteY65" fmla="*/ 1989667 h 2302934"/>
              <a:gd name="connsiteX66" fmla="*/ 10862734 w 10862734"/>
              <a:gd name="connsiteY6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3962400 w 10862734"/>
              <a:gd name="connsiteY63" fmla="*/ 2277534 h 2302934"/>
              <a:gd name="connsiteX64" fmla="*/ 5486400 w 10862734"/>
              <a:gd name="connsiteY64" fmla="*/ 1989667 h 2302934"/>
              <a:gd name="connsiteX65" fmla="*/ 10862734 w 10862734"/>
              <a:gd name="connsiteY6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3818467 w 10862734"/>
              <a:gd name="connsiteY62" fmla="*/ 2294467 h 2302934"/>
              <a:gd name="connsiteX63" fmla="*/ 5486400 w 10862734"/>
              <a:gd name="connsiteY63" fmla="*/ 1989667 h 2302934"/>
              <a:gd name="connsiteX64" fmla="*/ 10862734 w 10862734"/>
              <a:gd name="connsiteY6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486400 w 10862734"/>
              <a:gd name="connsiteY62" fmla="*/ 1989667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486400 w 10862734"/>
              <a:gd name="connsiteY62" fmla="*/ 1989667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561836 w 10862734"/>
              <a:gd name="connsiteY62" fmla="*/ 2133600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561836 w 10862734"/>
              <a:gd name="connsiteY62" fmla="*/ 2133600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561836 w 10862734"/>
              <a:gd name="connsiteY62" fmla="*/ 2133600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206067 w 10862734"/>
              <a:gd name="connsiteY25" fmla="*/ 897467 h 2302934"/>
              <a:gd name="connsiteX26" fmla="*/ 6138334 w 10862734"/>
              <a:gd name="connsiteY26" fmla="*/ 905934 h 2302934"/>
              <a:gd name="connsiteX27" fmla="*/ 5943600 w 10862734"/>
              <a:gd name="connsiteY27" fmla="*/ 931334 h 2302934"/>
              <a:gd name="connsiteX28" fmla="*/ 5833534 w 10862734"/>
              <a:gd name="connsiteY28" fmla="*/ 939800 h 2302934"/>
              <a:gd name="connsiteX29" fmla="*/ 5731934 w 10862734"/>
              <a:gd name="connsiteY29" fmla="*/ 956734 h 2302934"/>
              <a:gd name="connsiteX30" fmla="*/ 5664200 w 10862734"/>
              <a:gd name="connsiteY30" fmla="*/ 982134 h 2302934"/>
              <a:gd name="connsiteX31" fmla="*/ 5469467 w 10862734"/>
              <a:gd name="connsiteY31" fmla="*/ 990600 h 2302934"/>
              <a:gd name="connsiteX32" fmla="*/ 5418667 w 10862734"/>
              <a:gd name="connsiteY32" fmla="*/ 1007534 h 2302934"/>
              <a:gd name="connsiteX33" fmla="*/ 5317067 w 10862734"/>
              <a:gd name="connsiteY33" fmla="*/ 1024467 h 2302934"/>
              <a:gd name="connsiteX34" fmla="*/ 4902200 w 10862734"/>
              <a:gd name="connsiteY34" fmla="*/ 1143000 h 2302934"/>
              <a:gd name="connsiteX35" fmla="*/ 4800600 w 10862734"/>
              <a:gd name="connsiteY35" fmla="*/ 1151467 h 2302934"/>
              <a:gd name="connsiteX36" fmla="*/ 4504267 w 10862734"/>
              <a:gd name="connsiteY36" fmla="*/ 1236134 h 2302934"/>
              <a:gd name="connsiteX37" fmla="*/ 4377267 w 10862734"/>
              <a:gd name="connsiteY37" fmla="*/ 1261534 h 2302934"/>
              <a:gd name="connsiteX38" fmla="*/ 4292600 w 10862734"/>
              <a:gd name="connsiteY38" fmla="*/ 1295400 h 2302934"/>
              <a:gd name="connsiteX39" fmla="*/ 4140200 w 10862734"/>
              <a:gd name="connsiteY39" fmla="*/ 1346200 h 2302934"/>
              <a:gd name="connsiteX40" fmla="*/ 4089400 w 10862734"/>
              <a:gd name="connsiteY40" fmla="*/ 1363134 h 2302934"/>
              <a:gd name="connsiteX41" fmla="*/ 4013200 w 10862734"/>
              <a:gd name="connsiteY41" fmla="*/ 1380067 h 2302934"/>
              <a:gd name="connsiteX42" fmla="*/ 3886200 w 10862734"/>
              <a:gd name="connsiteY42" fmla="*/ 1430867 h 2302934"/>
              <a:gd name="connsiteX43" fmla="*/ 3776134 w 10862734"/>
              <a:gd name="connsiteY43" fmla="*/ 1473200 h 2302934"/>
              <a:gd name="connsiteX44" fmla="*/ 3581400 w 10862734"/>
              <a:gd name="connsiteY44" fmla="*/ 1532467 h 2302934"/>
              <a:gd name="connsiteX45" fmla="*/ 3496734 w 10862734"/>
              <a:gd name="connsiteY45" fmla="*/ 1566334 h 2302934"/>
              <a:gd name="connsiteX46" fmla="*/ 3437467 w 10862734"/>
              <a:gd name="connsiteY46" fmla="*/ 1600200 h 2302934"/>
              <a:gd name="connsiteX47" fmla="*/ 3327400 w 10862734"/>
              <a:gd name="connsiteY47" fmla="*/ 1634067 h 2302934"/>
              <a:gd name="connsiteX48" fmla="*/ 3217334 w 10862734"/>
              <a:gd name="connsiteY48" fmla="*/ 1676400 h 2302934"/>
              <a:gd name="connsiteX49" fmla="*/ 3081867 w 10862734"/>
              <a:gd name="connsiteY49" fmla="*/ 1718734 h 2302934"/>
              <a:gd name="connsiteX50" fmla="*/ 3005667 w 10862734"/>
              <a:gd name="connsiteY50" fmla="*/ 1761067 h 2302934"/>
              <a:gd name="connsiteX51" fmla="*/ 2734734 w 10862734"/>
              <a:gd name="connsiteY51" fmla="*/ 1871134 h 2302934"/>
              <a:gd name="connsiteX52" fmla="*/ 2675467 w 10862734"/>
              <a:gd name="connsiteY52" fmla="*/ 1905000 h 2302934"/>
              <a:gd name="connsiteX53" fmla="*/ 2590800 w 10862734"/>
              <a:gd name="connsiteY53" fmla="*/ 1964267 h 2302934"/>
              <a:gd name="connsiteX54" fmla="*/ 2540000 w 10862734"/>
              <a:gd name="connsiteY54" fmla="*/ 1998134 h 2302934"/>
              <a:gd name="connsiteX55" fmla="*/ 2523067 w 10862734"/>
              <a:gd name="connsiteY55" fmla="*/ 2048934 h 2302934"/>
              <a:gd name="connsiteX56" fmla="*/ 2506134 w 10862734"/>
              <a:gd name="connsiteY56" fmla="*/ 2082800 h 2302934"/>
              <a:gd name="connsiteX57" fmla="*/ 2497667 w 10862734"/>
              <a:gd name="connsiteY57" fmla="*/ 2116667 h 2302934"/>
              <a:gd name="connsiteX58" fmla="*/ 2489200 w 10862734"/>
              <a:gd name="connsiteY58" fmla="*/ 2142067 h 2302934"/>
              <a:gd name="connsiteX59" fmla="*/ 2523067 w 10862734"/>
              <a:gd name="connsiteY59" fmla="*/ 2235200 h 2302934"/>
              <a:gd name="connsiteX60" fmla="*/ 2573867 w 10862734"/>
              <a:gd name="connsiteY60" fmla="*/ 2269067 h 2302934"/>
              <a:gd name="connsiteX61" fmla="*/ 2777067 w 10862734"/>
              <a:gd name="connsiteY61" fmla="*/ 2302934 h 2302934"/>
              <a:gd name="connsiteX62" fmla="*/ 5667447 w 10862734"/>
              <a:gd name="connsiteY62" fmla="*/ 2252134 h 2302934"/>
              <a:gd name="connsiteX63" fmla="*/ 10862734 w 10862734"/>
              <a:gd name="connsiteY6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333067 w 10862734"/>
              <a:gd name="connsiteY23" fmla="*/ 872067 h 2302934"/>
              <a:gd name="connsiteX24" fmla="*/ 6282267 w 10862734"/>
              <a:gd name="connsiteY24" fmla="*/ 880534 h 2302934"/>
              <a:gd name="connsiteX25" fmla="*/ 6138334 w 10862734"/>
              <a:gd name="connsiteY25" fmla="*/ 905934 h 2302934"/>
              <a:gd name="connsiteX26" fmla="*/ 5943600 w 10862734"/>
              <a:gd name="connsiteY26" fmla="*/ 931334 h 2302934"/>
              <a:gd name="connsiteX27" fmla="*/ 5833534 w 10862734"/>
              <a:gd name="connsiteY27" fmla="*/ 939800 h 2302934"/>
              <a:gd name="connsiteX28" fmla="*/ 5731934 w 10862734"/>
              <a:gd name="connsiteY28" fmla="*/ 956734 h 2302934"/>
              <a:gd name="connsiteX29" fmla="*/ 5664200 w 10862734"/>
              <a:gd name="connsiteY29" fmla="*/ 982134 h 2302934"/>
              <a:gd name="connsiteX30" fmla="*/ 5469467 w 10862734"/>
              <a:gd name="connsiteY30" fmla="*/ 990600 h 2302934"/>
              <a:gd name="connsiteX31" fmla="*/ 5418667 w 10862734"/>
              <a:gd name="connsiteY31" fmla="*/ 1007534 h 2302934"/>
              <a:gd name="connsiteX32" fmla="*/ 5317067 w 10862734"/>
              <a:gd name="connsiteY32" fmla="*/ 1024467 h 2302934"/>
              <a:gd name="connsiteX33" fmla="*/ 4902200 w 10862734"/>
              <a:gd name="connsiteY33" fmla="*/ 1143000 h 2302934"/>
              <a:gd name="connsiteX34" fmla="*/ 4800600 w 10862734"/>
              <a:gd name="connsiteY34" fmla="*/ 1151467 h 2302934"/>
              <a:gd name="connsiteX35" fmla="*/ 4504267 w 10862734"/>
              <a:gd name="connsiteY35" fmla="*/ 1236134 h 2302934"/>
              <a:gd name="connsiteX36" fmla="*/ 4377267 w 10862734"/>
              <a:gd name="connsiteY36" fmla="*/ 1261534 h 2302934"/>
              <a:gd name="connsiteX37" fmla="*/ 4292600 w 10862734"/>
              <a:gd name="connsiteY37" fmla="*/ 1295400 h 2302934"/>
              <a:gd name="connsiteX38" fmla="*/ 4140200 w 10862734"/>
              <a:gd name="connsiteY38" fmla="*/ 1346200 h 2302934"/>
              <a:gd name="connsiteX39" fmla="*/ 4089400 w 10862734"/>
              <a:gd name="connsiteY39" fmla="*/ 1363134 h 2302934"/>
              <a:gd name="connsiteX40" fmla="*/ 4013200 w 10862734"/>
              <a:gd name="connsiteY40" fmla="*/ 1380067 h 2302934"/>
              <a:gd name="connsiteX41" fmla="*/ 3886200 w 10862734"/>
              <a:gd name="connsiteY41" fmla="*/ 1430867 h 2302934"/>
              <a:gd name="connsiteX42" fmla="*/ 3776134 w 10862734"/>
              <a:gd name="connsiteY42" fmla="*/ 1473200 h 2302934"/>
              <a:gd name="connsiteX43" fmla="*/ 3581400 w 10862734"/>
              <a:gd name="connsiteY43" fmla="*/ 1532467 h 2302934"/>
              <a:gd name="connsiteX44" fmla="*/ 3496734 w 10862734"/>
              <a:gd name="connsiteY44" fmla="*/ 1566334 h 2302934"/>
              <a:gd name="connsiteX45" fmla="*/ 3437467 w 10862734"/>
              <a:gd name="connsiteY45" fmla="*/ 1600200 h 2302934"/>
              <a:gd name="connsiteX46" fmla="*/ 3327400 w 10862734"/>
              <a:gd name="connsiteY46" fmla="*/ 1634067 h 2302934"/>
              <a:gd name="connsiteX47" fmla="*/ 3217334 w 10862734"/>
              <a:gd name="connsiteY47" fmla="*/ 1676400 h 2302934"/>
              <a:gd name="connsiteX48" fmla="*/ 3081867 w 10862734"/>
              <a:gd name="connsiteY48" fmla="*/ 1718734 h 2302934"/>
              <a:gd name="connsiteX49" fmla="*/ 3005667 w 10862734"/>
              <a:gd name="connsiteY49" fmla="*/ 1761067 h 2302934"/>
              <a:gd name="connsiteX50" fmla="*/ 2734734 w 10862734"/>
              <a:gd name="connsiteY50" fmla="*/ 1871134 h 2302934"/>
              <a:gd name="connsiteX51" fmla="*/ 2675467 w 10862734"/>
              <a:gd name="connsiteY51" fmla="*/ 1905000 h 2302934"/>
              <a:gd name="connsiteX52" fmla="*/ 2590800 w 10862734"/>
              <a:gd name="connsiteY52" fmla="*/ 1964267 h 2302934"/>
              <a:gd name="connsiteX53" fmla="*/ 2540000 w 10862734"/>
              <a:gd name="connsiteY53" fmla="*/ 1998134 h 2302934"/>
              <a:gd name="connsiteX54" fmla="*/ 2523067 w 10862734"/>
              <a:gd name="connsiteY54" fmla="*/ 2048934 h 2302934"/>
              <a:gd name="connsiteX55" fmla="*/ 2506134 w 10862734"/>
              <a:gd name="connsiteY55" fmla="*/ 2082800 h 2302934"/>
              <a:gd name="connsiteX56" fmla="*/ 2497667 w 10862734"/>
              <a:gd name="connsiteY56" fmla="*/ 2116667 h 2302934"/>
              <a:gd name="connsiteX57" fmla="*/ 2489200 w 10862734"/>
              <a:gd name="connsiteY57" fmla="*/ 2142067 h 2302934"/>
              <a:gd name="connsiteX58" fmla="*/ 2523067 w 10862734"/>
              <a:gd name="connsiteY58" fmla="*/ 2235200 h 2302934"/>
              <a:gd name="connsiteX59" fmla="*/ 2573867 w 10862734"/>
              <a:gd name="connsiteY59" fmla="*/ 2269067 h 2302934"/>
              <a:gd name="connsiteX60" fmla="*/ 2777067 w 10862734"/>
              <a:gd name="connsiteY60" fmla="*/ 2302934 h 2302934"/>
              <a:gd name="connsiteX61" fmla="*/ 5667447 w 10862734"/>
              <a:gd name="connsiteY61" fmla="*/ 2252134 h 2302934"/>
              <a:gd name="connsiteX62" fmla="*/ 10862734 w 10862734"/>
              <a:gd name="connsiteY6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496734 w 10862734"/>
              <a:gd name="connsiteY43" fmla="*/ 1566334 h 2302934"/>
              <a:gd name="connsiteX44" fmla="*/ 3437467 w 10862734"/>
              <a:gd name="connsiteY44" fmla="*/ 1600200 h 2302934"/>
              <a:gd name="connsiteX45" fmla="*/ 3327400 w 10862734"/>
              <a:gd name="connsiteY45" fmla="*/ 1634067 h 2302934"/>
              <a:gd name="connsiteX46" fmla="*/ 3217334 w 10862734"/>
              <a:gd name="connsiteY46" fmla="*/ 1676400 h 2302934"/>
              <a:gd name="connsiteX47" fmla="*/ 3081867 w 10862734"/>
              <a:gd name="connsiteY47" fmla="*/ 1718734 h 2302934"/>
              <a:gd name="connsiteX48" fmla="*/ 3005667 w 10862734"/>
              <a:gd name="connsiteY48" fmla="*/ 1761067 h 2302934"/>
              <a:gd name="connsiteX49" fmla="*/ 2734734 w 10862734"/>
              <a:gd name="connsiteY49" fmla="*/ 1871134 h 2302934"/>
              <a:gd name="connsiteX50" fmla="*/ 2675467 w 10862734"/>
              <a:gd name="connsiteY50" fmla="*/ 1905000 h 2302934"/>
              <a:gd name="connsiteX51" fmla="*/ 2590800 w 10862734"/>
              <a:gd name="connsiteY51" fmla="*/ 1964267 h 2302934"/>
              <a:gd name="connsiteX52" fmla="*/ 2540000 w 10862734"/>
              <a:gd name="connsiteY52" fmla="*/ 1998134 h 2302934"/>
              <a:gd name="connsiteX53" fmla="*/ 2523067 w 10862734"/>
              <a:gd name="connsiteY53" fmla="*/ 2048934 h 2302934"/>
              <a:gd name="connsiteX54" fmla="*/ 2506134 w 10862734"/>
              <a:gd name="connsiteY54" fmla="*/ 2082800 h 2302934"/>
              <a:gd name="connsiteX55" fmla="*/ 2497667 w 10862734"/>
              <a:gd name="connsiteY55" fmla="*/ 2116667 h 2302934"/>
              <a:gd name="connsiteX56" fmla="*/ 2489200 w 10862734"/>
              <a:gd name="connsiteY56" fmla="*/ 2142067 h 2302934"/>
              <a:gd name="connsiteX57" fmla="*/ 2523067 w 10862734"/>
              <a:gd name="connsiteY57" fmla="*/ 2235200 h 2302934"/>
              <a:gd name="connsiteX58" fmla="*/ 2573867 w 10862734"/>
              <a:gd name="connsiteY58" fmla="*/ 2269067 h 2302934"/>
              <a:gd name="connsiteX59" fmla="*/ 2777067 w 10862734"/>
              <a:gd name="connsiteY59" fmla="*/ 2302934 h 2302934"/>
              <a:gd name="connsiteX60" fmla="*/ 5667447 w 10862734"/>
              <a:gd name="connsiteY60" fmla="*/ 2252134 h 2302934"/>
              <a:gd name="connsiteX61" fmla="*/ 10862734 w 10862734"/>
              <a:gd name="connsiteY6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496734 w 10862734"/>
              <a:gd name="connsiteY43" fmla="*/ 1566334 h 2302934"/>
              <a:gd name="connsiteX44" fmla="*/ 3437467 w 10862734"/>
              <a:gd name="connsiteY44" fmla="*/ 1600200 h 2302934"/>
              <a:gd name="connsiteX45" fmla="*/ 3327400 w 10862734"/>
              <a:gd name="connsiteY45" fmla="*/ 1634067 h 2302934"/>
              <a:gd name="connsiteX46" fmla="*/ 3217334 w 10862734"/>
              <a:gd name="connsiteY46" fmla="*/ 1676400 h 2302934"/>
              <a:gd name="connsiteX47" fmla="*/ 3081867 w 10862734"/>
              <a:gd name="connsiteY47" fmla="*/ 1718734 h 2302934"/>
              <a:gd name="connsiteX48" fmla="*/ 3005667 w 10862734"/>
              <a:gd name="connsiteY48" fmla="*/ 1761067 h 2302934"/>
              <a:gd name="connsiteX49" fmla="*/ 2734734 w 10862734"/>
              <a:gd name="connsiteY49" fmla="*/ 1871134 h 2302934"/>
              <a:gd name="connsiteX50" fmla="*/ 2675467 w 10862734"/>
              <a:gd name="connsiteY50" fmla="*/ 1905000 h 2302934"/>
              <a:gd name="connsiteX51" fmla="*/ 2540000 w 10862734"/>
              <a:gd name="connsiteY51" fmla="*/ 1998134 h 2302934"/>
              <a:gd name="connsiteX52" fmla="*/ 2523067 w 10862734"/>
              <a:gd name="connsiteY52" fmla="*/ 2048934 h 2302934"/>
              <a:gd name="connsiteX53" fmla="*/ 2506134 w 10862734"/>
              <a:gd name="connsiteY53" fmla="*/ 2082800 h 2302934"/>
              <a:gd name="connsiteX54" fmla="*/ 2497667 w 10862734"/>
              <a:gd name="connsiteY54" fmla="*/ 2116667 h 2302934"/>
              <a:gd name="connsiteX55" fmla="*/ 2489200 w 10862734"/>
              <a:gd name="connsiteY55" fmla="*/ 2142067 h 2302934"/>
              <a:gd name="connsiteX56" fmla="*/ 2523067 w 10862734"/>
              <a:gd name="connsiteY56" fmla="*/ 2235200 h 2302934"/>
              <a:gd name="connsiteX57" fmla="*/ 2573867 w 10862734"/>
              <a:gd name="connsiteY57" fmla="*/ 2269067 h 2302934"/>
              <a:gd name="connsiteX58" fmla="*/ 2777067 w 10862734"/>
              <a:gd name="connsiteY58" fmla="*/ 2302934 h 2302934"/>
              <a:gd name="connsiteX59" fmla="*/ 5667447 w 10862734"/>
              <a:gd name="connsiteY59" fmla="*/ 2252134 h 2302934"/>
              <a:gd name="connsiteX60" fmla="*/ 10862734 w 10862734"/>
              <a:gd name="connsiteY6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496734 w 10862734"/>
              <a:gd name="connsiteY43" fmla="*/ 1566334 h 2302934"/>
              <a:gd name="connsiteX44" fmla="*/ 3437467 w 10862734"/>
              <a:gd name="connsiteY44" fmla="*/ 1600200 h 2302934"/>
              <a:gd name="connsiteX45" fmla="*/ 3327400 w 10862734"/>
              <a:gd name="connsiteY45" fmla="*/ 1634067 h 2302934"/>
              <a:gd name="connsiteX46" fmla="*/ 3217334 w 10862734"/>
              <a:gd name="connsiteY46" fmla="*/ 1676400 h 2302934"/>
              <a:gd name="connsiteX47" fmla="*/ 3081867 w 10862734"/>
              <a:gd name="connsiteY47" fmla="*/ 1718734 h 2302934"/>
              <a:gd name="connsiteX48" fmla="*/ 2734734 w 10862734"/>
              <a:gd name="connsiteY48" fmla="*/ 1871134 h 2302934"/>
              <a:gd name="connsiteX49" fmla="*/ 2675467 w 10862734"/>
              <a:gd name="connsiteY49" fmla="*/ 1905000 h 2302934"/>
              <a:gd name="connsiteX50" fmla="*/ 2540000 w 10862734"/>
              <a:gd name="connsiteY50" fmla="*/ 1998134 h 2302934"/>
              <a:gd name="connsiteX51" fmla="*/ 2523067 w 10862734"/>
              <a:gd name="connsiteY51" fmla="*/ 2048934 h 2302934"/>
              <a:gd name="connsiteX52" fmla="*/ 2506134 w 10862734"/>
              <a:gd name="connsiteY52" fmla="*/ 2082800 h 2302934"/>
              <a:gd name="connsiteX53" fmla="*/ 2497667 w 10862734"/>
              <a:gd name="connsiteY53" fmla="*/ 2116667 h 2302934"/>
              <a:gd name="connsiteX54" fmla="*/ 2489200 w 10862734"/>
              <a:gd name="connsiteY54" fmla="*/ 2142067 h 2302934"/>
              <a:gd name="connsiteX55" fmla="*/ 2523067 w 10862734"/>
              <a:gd name="connsiteY55" fmla="*/ 2235200 h 2302934"/>
              <a:gd name="connsiteX56" fmla="*/ 2573867 w 10862734"/>
              <a:gd name="connsiteY56" fmla="*/ 2269067 h 2302934"/>
              <a:gd name="connsiteX57" fmla="*/ 2777067 w 10862734"/>
              <a:gd name="connsiteY57" fmla="*/ 2302934 h 2302934"/>
              <a:gd name="connsiteX58" fmla="*/ 5667447 w 10862734"/>
              <a:gd name="connsiteY58" fmla="*/ 2252134 h 2302934"/>
              <a:gd name="connsiteX59" fmla="*/ 10862734 w 10862734"/>
              <a:gd name="connsiteY5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496734 w 10862734"/>
              <a:gd name="connsiteY43" fmla="*/ 1566334 h 2302934"/>
              <a:gd name="connsiteX44" fmla="*/ 3437467 w 10862734"/>
              <a:gd name="connsiteY44" fmla="*/ 1600200 h 2302934"/>
              <a:gd name="connsiteX45" fmla="*/ 3217334 w 10862734"/>
              <a:gd name="connsiteY45" fmla="*/ 1676400 h 2302934"/>
              <a:gd name="connsiteX46" fmla="*/ 3081867 w 10862734"/>
              <a:gd name="connsiteY46" fmla="*/ 1718734 h 2302934"/>
              <a:gd name="connsiteX47" fmla="*/ 2734734 w 10862734"/>
              <a:gd name="connsiteY47" fmla="*/ 1871134 h 2302934"/>
              <a:gd name="connsiteX48" fmla="*/ 2675467 w 10862734"/>
              <a:gd name="connsiteY48" fmla="*/ 1905000 h 2302934"/>
              <a:gd name="connsiteX49" fmla="*/ 2540000 w 10862734"/>
              <a:gd name="connsiteY49" fmla="*/ 1998134 h 2302934"/>
              <a:gd name="connsiteX50" fmla="*/ 2523067 w 10862734"/>
              <a:gd name="connsiteY50" fmla="*/ 2048934 h 2302934"/>
              <a:gd name="connsiteX51" fmla="*/ 2506134 w 10862734"/>
              <a:gd name="connsiteY51" fmla="*/ 2082800 h 2302934"/>
              <a:gd name="connsiteX52" fmla="*/ 2497667 w 10862734"/>
              <a:gd name="connsiteY52" fmla="*/ 2116667 h 2302934"/>
              <a:gd name="connsiteX53" fmla="*/ 2489200 w 10862734"/>
              <a:gd name="connsiteY53" fmla="*/ 2142067 h 2302934"/>
              <a:gd name="connsiteX54" fmla="*/ 2523067 w 10862734"/>
              <a:gd name="connsiteY54" fmla="*/ 2235200 h 2302934"/>
              <a:gd name="connsiteX55" fmla="*/ 2573867 w 10862734"/>
              <a:gd name="connsiteY55" fmla="*/ 2269067 h 2302934"/>
              <a:gd name="connsiteX56" fmla="*/ 2777067 w 10862734"/>
              <a:gd name="connsiteY56" fmla="*/ 2302934 h 2302934"/>
              <a:gd name="connsiteX57" fmla="*/ 5667447 w 10862734"/>
              <a:gd name="connsiteY57" fmla="*/ 2252134 h 2302934"/>
              <a:gd name="connsiteX58" fmla="*/ 10862734 w 10862734"/>
              <a:gd name="connsiteY5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496734 w 10862734"/>
              <a:gd name="connsiteY43" fmla="*/ 1566334 h 2302934"/>
              <a:gd name="connsiteX44" fmla="*/ 3217334 w 10862734"/>
              <a:gd name="connsiteY44" fmla="*/ 1676400 h 2302934"/>
              <a:gd name="connsiteX45" fmla="*/ 3081867 w 10862734"/>
              <a:gd name="connsiteY45" fmla="*/ 1718734 h 2302934"/>
              <a:gd name="connsiteX46" fmla="*/ 2734734 w 10862734"/>
              <a:gd name="connsiteY46" fmla="*/ 1871134 h 2302934"/>
              <a:gd name="connsiteX47" fmla="*/ 2675467 w 10862734"/>
              <a:gd name="connsiteY47" fmla="*/ 1905000 h 2302934"/>
              <a:gd name="connsiteX48" fmla="*/ 2540000 w 10862734"/>
              <a:gd name="connsiteY48" fmla="*/ 1998134 h 2302934"/>
              <a:gd name="connsiteX49" fmla="*/ 2523067 w 10862734"/>
              <a:gd name="connsiteY49" fmla="*/ 2048934 h 2302934"/>
              <a:gd name="connsiteX50" fmla="*/ 2506134 w 10862734"/>
              <a:gd name="connsiteY50" fmla="*/ 2082800 h 2302934"/>
              <a:gd name="connsiteX51" fmla="*/ 2497667 w 10862734"/>
              <a:gd name="connsiteY51" fmla="*/ 2116667 h 2302934"/>
              <a:gd name="connsiteX52" fmla="*/ 2489200 w 10862734"/>
              <a:gd name="connsiteY52" fmla="*/ 2142067 h 2302934"/>
              <a:gd name="connsiteX53" fmla="*/ 2523067 w 10862734"/>
              <a:gd name="connsiteY53" fmla="*/ 2235200 h 2302934"/>
              <a:gd name="connsiteX54" fmla="*/ 2573867 w 10862734"/>
              <a:gd name="connsiteY54" fmla="*/ 2269067 h 2302934"/>
              <a:gd name="connsiteX55" fmla="*/ 2777067 w 10862734"/>
              <a:gd name="connsiteY55" fmla="*/ 2302934 h 2302934"/>
              <a:gd name="connsiteX56" fmla="*/ 5667447 w 10862734"/>
              <a:gd name="connsiteY56" fmla="*/ 2252134 h 2302934"/>
              <a:gd name="connsiteX57" fmla="*/ 10862734 w 10862734"/>
              <a:gd name="connsiteY5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581400 w 10862734"/>
              <a:gd name="connsiteY42" fmla="*/ 1532467 h 2302934"/>
              <a:gd name="connsiteX43" fmla="*/ 3217334 w 10862734"/>
              <a:gd name="connsiteY43" fmla="*/ 1676400 h 2302934"/>
              <a:gd name="connsiteX44" fmla="*/ 3081867 w 10862734"/>
              <a:gd name="connsiteY44" fmla="*/ 1718734 h 2302934"/>
              <a:gd name="connsiteX45" fmla="*/ 2734734 w 10862734"/>
              <a:gd name="connsiteY45" fmla="*/ 1871134 h 2302934"/>
              <a:gd name="connsiteX46" fmla="*/ 2675467 w 10862734"/>
              <a:gd name="connsiteY46" fmla="*/ 1905000 h 2302934"/>
              <a:gd name="connsiteX47" fmla="*/ 2540000 w 10862734"/>
              <a:gd name="connsiteY47" fmla="*/ 1998134 h 2302934"/>
              <a:gd name="connsiteX48" fmla="*/ 2523067 w 10862734"/>
              <a:gd name="connsiteY48" fmla="*/ 2048934 h 2302934"/>
              <a:gd name="connsiteX49" fmla="*/ 2506134 w 10862734"/>
              <a:gd name="connsiteY49" fmla="*/ 2082800 h 2302934"/>
              <a:gd name="connsiteX50" fmla="*/ 2497667 w 10862734"/>
              <a:gd name="connsiteY50" fmla="*/ 2116667 h 2302934"/>
              <a:gd name="connsiteX51" fmla="*/ 2489200 w 10862734"/>
              <a:gd name="connsiteY51" fmla="*/ 2142067 h 2302934"/>
              <a:gd name="connsiteX52" fmla="*/ 2523067 w 10862734"/>
              <a:gd name="connsiteY52" fmla="*/ 2235200 h 2302934"/>
              <a:gd name="connsiteX53" fmla="*/ 2573867 w 10862734"/>
              <a:gd name="connsiteY53" fmla="*/ 2269067 h 2302934"/>
              <a:gd name="connsiteX54" fmla="*/ 2777067 w 10862734"/>
              <a:gd name="connsiteY54" fmla="*/ 2302934 h 2302934"/>
              <a:gd name="connsiteX55" fmla="*/ 5667447 w 10862734"/>
              <a:gd name="connsiteY55" fmla="*/ 2252134 h 2302934"/>
              <a:gd name="connsiteX56" fmla="*/ 10862734 w 10862734"/>
              <a:gd name="connsiteY5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4013200 w 10862734"/>
              <a:gd name="connsiteY39" fmla="*/ 1380067 h 2302934"/>
              <a:gd name="connsiteX40" fmla="*/ 3886200 w 10862734"/>
              <a:gd name="connsiteY40" fmla="*/ 1430867 h 2302934"/>
              <a:gd name="connsiteX41" fmla="*/ 3776134 w 10862734"/>
              <a:gd name="connsiteY41" fmla="*/ 1473200 h 2302934"/>
              <a:gd name="connsiteX42" fmla="*/ 3217334 w 10862734"/>
              <a:gd name="connsiteY42" fmla="*/ 1676400 h 2302934"/>
              <a:gd name="connsiteX43" fmla="*/ 3081867 w 10862734"/>
              <a:gd name="connsiteY43" fmla="*/ 1718734 h 2302934"/>
              <a:gd name="connsiteX44" fmla="*/ 2734734 w 10862734"/>
              <a:gd name="connsiteY44" fmla="*/ 1871134 h 2302934"/>
              <a:gd name="connsiteX45" fmla="*/ 2675467 w 10862734"/>
              <a:gd name="connsiteY45" fmla="*/ 1905000 h 2302934"/>
              <a:gd name="connsiteX46" fmla="*/ 2540000 w 10862734"/>
              <a:gd name="connsiteY46" fmla="*/ 1998134 h 2302934"/>
              <a:gd name="connsiteX47" fmla="*/ 2523067 w 10862734"/>
              <a:gd name="connsiteY47" fmla="*/ 2048934 h 2302934"/>
              <a:gd name="connsiteX48" fmla="*/ 2506134 w 10862734"/>
              <a:gd name="connsiteY48" fmla="*/ 2082800 h 2302934"/>
              <a:gd name="connsiteX49" fmla="*/ 2497667 w 10862734"/>
              <a:gd name="connsiteY49" fmla="*/ 2116667 h 2302934"/>
              <a:gd name="connsiteX50" fmla="*/ 2489200 w 10862734"/>
              <a:gd name="connsiteY50" fmla="*/ 2142067 h 2302934"/>
              <a:gd name="connsiteX51" fmla="*/ 2523067 w 10862734"/>
              <a:gd name="connsiteY51" fmla="*/ 2235200 h 2302934"/>
              <a:gd name="connsiteX52" fmla="*/ 2573867 w 10862734"/>
              <a:gd name="connsiteY52" fmla="*/ 2269067 h 2302934"/>
              <a:gd name="connsiteX53" fmla="*/ 2777067 w 10862734"/>
              <a:gd name="connsiteY53" fmla="*/ 2302934 h 2302934"/>
              <a:gd name="connsiteX54" fmla="*/ 5667447 w 10862734"/>
              <a:gd name="connsiteY54" fmla="*/ 2252134 h 2302934"/>
              <a:gd name="connsiteX55" fmla="*/ 10862734 w 10862734"/>
              <a:gd name="connsiteY5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377267 w 10862734"/>
              <a:gd name="connsiteY35" fmla="*/ 1261534 h 2302934"/>
              <a:gd name="connsiteX36" fmla="*/ 4292600 w 10862734"/>
              <a:gd name="connsiteY36" fmla="*/ 1295400 h 2302934"/>
              <a:gd name="connsiteX37" fmla="*/ 4140200 w 10862734"/>
              <a:gd name="connsiteY37" fmla="*/ 1346200 h 2302934"/>
              <a:gd name="connsiteX38" fmla="*/ 4089400 w 10862734"/>
              <a:gd name="connsiteY38" fmla="*/ 1363134 h 2302934"/>
              <a:gd name="connsiteX39" fmla="*/ 3886200 w 10862734"/>
              <a:gd name="connsiteY39" fmla="*/ 1430867 h 2302934"/>
              <a:gd name="connsiteX40" fmla="*/ 3776134 w 10862734"/>
              <a:gd name="connsiteY40" fmla="*/ 1473200 h 2302934"/>
              <a:gd name="connsiteX41" fmla="*/ 3217334 w 10862734"/>
              <a:gd name="connsiteY41" fmla="*/ 1676400 h 2302934"/>
              <a:gd name="connsiteX42" fmla="*/ 3081867 w 10862734"/>
              <a:gd name="connsiteY42" fmla="*/ 1718734 h 2302934"/>
              <a:gd name="connsiteX43" fmla="*/ 2734734 w 10862734"/>
              <a:gd name="connsiteY43" fmla="*/ 1871134 h 2302934"/>
              <a:gd name="connsiteX44" fmla="*/ 2675467 w 10862734"/>
              <a:gd name="connsiteY44" fmla="*/ 1905000 h 2302934"/>
              <a:gd name="connsiteX45" fmla="*/ 2540000 w 10862734"/>
              <a:gd name="connsiteY45" fmla="*/ 1998134 h 2302934"/>
              <a:gd name="connsiteX46" fmla="*/ 2523067 w 10862734"/>
              <a:gd name="connsiteY46" fmla="*/ 2048934 h 2302934"/>
              <a:gd name="connsiteX47" fmla="*/ 2506134 w 10862734"/>
              <a:gd name="connsiteY47" fmla="*/ 2082800 h 2302934"/>
              <a:gd name="connsiteX48" fmla="*/ 2497667 w 10862734"/>
              <a:gd name="connsiteY48" fmla="*/ 2116667 h 2302934"/>
              <a:gd name="connsiteX49" fmla="*/ 2489200 w 10862734"/>
              <a:gd name="connsiteY49" fmla="*/ 2142067 h 2302934"/>
              <a:gd name="connsiteX50" fmla="*/ 2523067 w 10862734"/>
              <a:gd name="connsiteY50" fmla="*/ 2235200 h 2302934"/>
              <a:gd name="connsiteX51" fmla="*/ 2573867 w 10862734"/>
              <a:gd name="connsiteY51" fmla="*/ 2269067 h 2302934"/>
              <a:gd name="connsiteX52" fmla="*/ 2777067 w 10862734"/>
              <a:gd name="connsiteY52" fmla="*/ 2302934 h 2302934"/>
              <a:gd name="connsiteX53" fmla="*/ 5667447 w 10862734"/>
              <a:gd name="connsiteY53" fmla="*/ 2252134 h 2302934"/>
              <a:gd name="connsiteX54" fmla="*/ 10862734 w 10862734"/>
              <a:gd name="connsiteY5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504267 w 10862734"/>
              <a:gd name="connsiteY34" fmla="*/ 1236134 h 2302934"/>
              <a:gd name="connsiteX35" fmla="*/ 4292600 w 10862734"/>
              <a:gd name="connsiteY35" fmla="*/ 1295400 h 2302934"/>
              <a:gd name="connsiteX36" fmla="*/ 4140200 w 10862734"/>
              <a:gd name="connsiteY36" fmla="*/ 1346200 h 2302934"/>
              <a:gd name="connsiteX37" fmla="*/ 4089400 w 10862734"/>
              <a:gd name="connsiteY37" fmla="*/ 1363134 h 2302934"/>
              <a:gd name="connsiteX38" fmla="*/ 3886200 w 10862734"/>
              <a:gd name="connsiteY38" fmla="*/ 1430867 h 2302934"/>
              <a:gd name="connsiteX39" fmla="*/ 3776134 w 10862734"/>
              <a:gd name="connsiteY39" fmla="*/ 1473200 h 2302934"/>
              <a:gd name="connsiteX40" fmla="*/ 3217334 w 10862734"/>
              <a:gd name="connsiteY40" fmla="*/ 1676400 h 2302934"/>
              <a:gd name="connsiteX41" fmla="*/ 3081867 w 10862734"/>
              <a:gd name="connsiteY41" fmla="*/ 1718734 h 2302934"/>
              <a:gd name="connsiteX42" fmla="*/ 2734734 w 10862734"/>
              <a:gd name="connsiteY42" fmla="*/ 1871134 h 2302934"/>
              <a:gd name="connsiteX43" fmla="*/ 2675467 w 10862734"/>
              <a:gd name="connsiteY43" fmla="*/ 1905000 h 2302934"/>
              <a:gd name="connsiteX44" fmla="*/ 2540000 w 10862734"/>
              <a:gd name="connsiteY44" fmla="*/ 1998134 h 2302934"/>
              <a:gd name="connsiteX45" fmla="*/ 2523067 w 10862734"/>
              <a:gd name="connsiteY45" fmla="*/ 2048934 h 2302934"/>
              <a:gd name="connsiteX46" fmla="*/ 2506134 w 10862734"/>
              <a:gd name="connsiteY46" fmla="*/ 2082800 h 2302934"/>
              <a:gd name="connsiteX47" fmla="*/ 2497667 w 10862734"/>
              <a:gd name="connsiteY47" fmla="*/ 2116667 h 2302934"/>
              <a:gd name="connsiteX48" fmla="*/ 2489200 w 10862734"/>
              <a:gd name="connsiteY48" fmla="*/ 2142067 h 2302934"/>
              <a:gd name="connsiteX49" fmla="*/ 2523067 w 10862734"/>
              <a:gd name="connsiteY49" fmla="*/ 2235200 h 2302934"/>
              <a:gd name="connsiteX50" fmla="*/ 2573867 w 10862734"/>
              <a:gd name="connsiteY50" fmla="*/ 2269067 h 2302934"/>
              <a:gd name="connsiteX51" fmla="*/ 2777067 w 10862734"/>
              <a:gd name="connsiteY51" fmla="*/ 2302934 h 2302934"/>
              <a:gd name="connsiteX52" fmla="*/ 5667447 w 10862734"/>
              <a:gd name="connsiteY52" fmla="*/ 2252134 h 2302934"/>
              <a:gd name="connsiteX53" fmla="*/ 10862734 w 10862734"/>
              <a:gd name="connsiteY5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800600 w 10862734"/>
              <a:gd name="connsiteY33" fmla="*/ 1151467 h 2302934"/>
              <a:gd name="connsiteX34" fmla="*/ 4292600 w 10862734"/>
              <a:gd name="connsiteY34" fmla="*/ 1295400 h 2302934"/>
              <a:gd name="connsiteX35" fmla="*/ 4140200 w 10862734"/>
              <a:gd name="connsiteY35" fmla="*/ 1346200 h 2302934"/>
              <a:gd name="connsiteX36" fmla="*/ 4089400 w 10862734"/>
              <a:gd name="connsiteY36" fmla="*/ 1363134 h 2302934"/>
              <a:gd name="connsiteX37" fmla="*/ 3886200 w 10862734"/>
              <a:gd name="connsiteY37" fmla="*/ 1430867 h 2302934"/>
              <a:gd name="connsiteX38" fmla="*/ 3776134 w 10862734"/>
              <a:gd name="connsiteY38" fmla="*/ 1473200 h 2302934"/>
              <a:gd name="connsiteX39" fmla="*/ 3217334 w 10862734"/>
              <a:gd name="connsiteY39" fmla="*/ 1676400 h 2302934"/>
              <a:gd name="connsiteX40" fmla="*/ 3081867 w 10862734"/>
              <a:gd name="connsiteY40" fmla="*/ 1718734 h 2302934"/>
              <a:gd name="connsiteX41" fmla="*/ 2734734 w 10862734"/>
              <a:gd name="connsiteY41" fmla="*/ 1871134 h 2302934"/>
              <a:gd name="connsiteX42" fmla="*/ 2675467 w 10862734"/>
              <a:gd name="connsiteY42" fmla="*/ 1905000 h 2302934"/>
              <a:gd name="connsiteX43" fmla="*/ 2540000 w 10862734"/>
              <a:gd name="connsiteY43" fmla="*/ 1998134 h 2302934"/>
              <a:gd name="connsiteX44" fmla="*/ 2523067 w 10862734"/>
              <a:gd name="connsiteY44" fmla="*/ 2048934 h 2302934"/>
              <a:gd name="connsiteX45" fmla="*/ 2506134 w 10862734"/>
              <a:gd name="connsiteY45" fmla="*/ 2082800 h 2302934"/>
              <a:gd name="connsiteX46" fmla="*/ 2497667 w 10862734"/>
              <a:gd name="connsiteY46" fmla="*/ 2116667 h 2302934"/>
              <a:gd name="connsiteX47" fmla="*/ 2489200 w 10862734"/>
              <a:gd name="connsiteY47" fmla="*/ 2142067 h 2302934"/>
              <a:gd name="connsiteX48" fmla="*/ 2523067 w 10862734"/>
              <a:gd name="connsiteY48" fmla="*/ 2235200 h 2302934"/>
              <a:gd name="connsiteX49" fmla="*/ 2573867 w 10862734"/>
              <a:gd name="connsiteY49" fmla="*/ 2269067 h 2302934"/>
              <a:gd name="connsiteX50" fmla="*/ 2777067 w 10862734"/>
              <a:gd name="connsiteY50" fmla="*/ 2302934 h 2302934"/>
              <a:gd name="connsiteX51" fmla="*/ 5667447 w 10862734"/>
              <a:gd name="connsiteY51" fmla="*/ 2252134 h 2302934"/>
              <a:gd name="connsiteX52" fmla="*/ 10862734 w 10862734"/>
              <a:gd name="connsiteY5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902200 w 10862734"/>
              <a:gd name="connsiteY32" fmla="*/ 1143000 h 2302934"/>
              <a:gd name="connsiteX33" fmla="*/ 4292600 w 10862734"/>
              <a:gd name="connsiteY33" fmla="*/ 1295400 h 2302934"/>
              <a:gd name="connsiteX34" fmla="*/ 4140200 w 10862734"/>
              <a:gd name="connsiteY34" fmla="*/ 1346200 h 2302934"/>
              <a:gd name="connsiteX35" fmla="*/ 4089400 w 10862734"/>
              <a:gd name="connsiteY35" fmla="*/ 1363134 h 2302934"/>
              <a:gd name="connsiteX36" fmla="*/ 3886200 w 10862734"/>
              <a:gd name="connsiteY36" fmla="*/ 1430867 h 2302934"/>
              <a:gd name="connsiteX37" fmla="*/ 3776134 w 10862734"/>
              <a:gd name="connsiteY37" fmla="*/ 1473200 h 2302934"/>
              <a:gd name="connsiteX38" fmla="*/ 3217334 w 10862734"/>
              <a:gd name="connsiteY38" fmla="*/ 1676400 h 2302934"/>
              <a:gd name="connsiteX39" fmla="*/ 3081867 w 10862734"/>
              <a:gd name="connsiteY39" fmla="*/ 1718734 h 2302934"/>
              <a:gd name="connsiteX40" fmla="*/ 2734734 w 10862734"/>
              <a:gd name="connsiteY40" fmla="*/ 1871134 h 2302934"/>
              <a:gd name="connsiteX41" fmla="*/ 2675467 w 10862734"/>
              <a:gd name="connsiteY41" fmla="*/ 1905000 h 2302934"/>
              <a:gd name="connsiteX42" fmla="*/ 2540000 w 10862734"/>
              <a:gd name="connsiteY42" fmla="*/ 1998134 h 2302934"/>
              <a:gd name="connsiteX43" fmla="*/ 2523067 w 10862734"/>
              <a:gd name="connsiteY43" fmla="*/ 2048934 h 2302934"/>
              <a:gd name="connsiteX44" fmla="*/ 2506134 w 10862734"/>
              <a:gd name="connsiteY44" fmla="*/ 2082800 h 2302934"/>
              <a:gd name="connsiteX45" fmla="*/ 2497667 w 10862734"/>
              <a:gd name="connsiteY45" fmla="*/ 2116667 h 2302934"/>
              <a:gd name="connsiteX46" fmla="*/ 2489200 w 10862734"/>
              <a:gd name="connsiteY46" fmla="*/ 2142067 h 2302934"/>
              <a:gd name="connsiteX47" fmla="*/ 2523067 w 10862734"/>
              <a:gd name="connsiteY47" fmla="*/ 2235200 h 2302934"/>
              <a:gd name="connsiteX48" fmla="*/ 2573867 w 10862734"/>
              <a:gd name="connsiteY48" fmla="*/ 2269067 h 2302934"/>
              <a:gd name="connsiteX49" fmla="*/ 2777067 w 10862734"/>
              <a:gd name="connsiteY49" fmla="*/ 2302934 h 2302934"/>
              <a:gd name="connsiteX50" fmla="*/ 5667447 w 10862734"/>
              <a:gd name="connsiteY50" fmla="*/ 2252134 h 2302934"/>
              <a:gd name="connsiteX51" fmla="*/ 10862734 w 10862734"/>
              <a:gd name="connsiteY5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5317067 w 10862734"/>
              <a:gd name="connsiteY31" fmla="*/ 1024467 h 2302934"/>
              <a:gd name="connsiteX32" fmla="*/ 4292600 w 10862734"/>
              <a:gd name="connsiteY32" fmla="*/ 1295400 h 2302934"/>
              <a:gd name="connsiteX33" fmla="*/ 4140200 w 10862734"/>
              <a:gd name="connsiteY33" fmla="*/ 1346200 h 2302934"/>
              <a:gd name="connsiteX34" fmla="*/ 4089400 w 10862734"/>
              <a:gd name="connsiteY34" fmla="*/ 1363134 h 2302934"/>
              <a:gd name="connsiteX35" fmla="*/ 3886200 w 10862734"/>
              <a:gd name="connsiteY35" fmla="*/ 1430867 h 2302934"/>
              <a:gd name="connsiteX36" fmla="*/ 3776134 w 10862734"/>
              <a:gd name="connsiteY36" fmla="*/ 1473200 h 2302934"/>
              <a:gd name="connsiteX37" fmla="*/ 3217334 w 10862734"/>
              <a:gd name="connsiteY37" fmla="*/ 1676400 h 2302934"/>
              <a:gd name="connsiteX38" fmla="*/ 3081867 w 10862734"/>
              <a:gd name="connsiteY38" fmla="*/ 1718734 h 2302934"/>
              <a:gd name="connsiteX39" fmla="*/ 2734734 w 10862734"/>
              <a:gd name="connsiteY39" fmla="*/ 1871134 h 2302934"/>
              <a:gd name="connsiteX40" fmla="*/ 2675467 w 10862734"/>
              <a:gd name="connsiteY40" fmla="*/ 1905000 h 2302934"/>
              <a:gd name="connsiteX41" fmla="*/ 2540000 w 10862734"/>
              <a:gd name="connsiteY41" fmla="*/ 1998134 h 2302934"/>
              <a:gd name="connsiteX42" fmla="*/ 2523067 w 10862734"/>
              <a:gd name="connsiteY42" fmla="*/ 2048934 h 2302934"/>
              <a:gd name="connsiteX43" fmla="*/ 2506134 w 10862734"/>
              <a:gd name="connsiteY43" fmla="*/ 2082800 h 2302934"/>
              <a:gd name="connsiteX44" fmla="*/ 2497667 w 10862734"/>
              <a:gd name="connsiteY44" fmla="*/ 2116667 h 2302934"/>
              <a:gd name="connsiteX45" fmla="*/ 2489200 w 10862734"/>
              <a:gd name="connsiteY45" fmla="*/ 2142067 h 2302934"/>
              <a:gd name="connsiteX46" fmla="*/ 2523067 w 10862734"/>
              <a:gd name="connsiteY46" fmla="*/ 2235200 h 2302934"/>
              <a:gd name="connsiteX47" fmla="*/ 2573867 w 10862734"/>
              <a:gd name="connsiteY47" fmla="*/ 2269067 h 2302934"/>
              <a:gd name="connsiteX48" fmla="*/ 2777067 w 10862734"/>
              <a:gd name="connsiteY48" fmla="*/ 2302934 h 2302934"/>
              <a:gd name="connsiteX49" fmla="*/ 5667447 w 10862734"/>
              <a:gd name="connsiteY49" fmla="*/ 2252134 h 2302934"/>
              <a:gd name="connsiteX50" fmla="*/ 10862734 w 10862734"/>
              <a:gd name="connsiteY5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5418667 w 10862734"/>
              <a:gd name="connsiteY30" fmla="*/ 1007534 h 2302934"/>
              <a:gd name="connsiteX31" fmla="*/ 4292600 w 10862734"/>
              <a:gd name="connsiteY31" fmla="*/ 1295400 h 2302934"/>
              <a:gd name="connsiteX32" fmla="*/ 4140200 w 10862734"/>
              <a:gd name="connsiteY32" fmla="*/ 1346200 h 2302934"/>
              <a:gd name="connsiteX33" fmla="*/ 4089400 w 10862734"/>
              <a:gd name="connsiteY33" fmla="*/ 1363134 h 2302934"/>
              <a:gd name="connsiteX34" fmla="*/ 3886200 w 10862734"/>
              <a:gd name="connsiteY34" fmla="*/ 1430867 h 2302934"/>
              <a:gd name="connsiteX35" fmla="*/ 3776134 w 10862734"/>
              <a:gd name="connsiteY35" fmla="*/ 1473200 h 2302934"/>
              <a:gd name="connsiteX36" fmla="*/ 3217334 w 10862734"/>
              <a:gd name="connsiteY36" fmla="*/ 1676400 h 2302934"/>
              <a:gd name="connsiteX37" fmla="*/ 3081867 w 10862734"/>
              <a:gd name="connsiteY37" fmla="*/ 1718734 h 2302934"/>
              <a:gd name="connsiteX38" fmla="*/ 2734734 w 10862734"/>
              <a:gd name="connsiteY38" fmla="*/ 1871134 h 2302934"/>
              <a:gd name="connsiteX39" fmla="*/ 2675467 w 10862734"/>
              <a:gd name="connsiteY39" fmla="*/ 1905000 h 2302934"/>
              <a:gd name="connsiteX40" fmla="*/ 2540000 w 10862734"/>
              <a:gd name="connsiteY40" fmla="*/ 1998134 h 2302934"/>
              <a:gd name="connsiteX41" fmla="*/ 2523067 w 10862734"/>
              <a:gd name="connsiteY41" fmla="*/ 2048934 h 2302934"/>
              <a:gd name="connsiteX42" fmla="*/ 2506134 w 10862734"/>
              <a:gd name="connsiteY42" fmla="*/ 2082800 h 2302934"/>
              <a:gd name="connsiteX43" fmla="*/ 2497667 w 10862734"/>
              <a:gd name="connsiteY43" fmla="*/ 2116667 h 2302934"/>
              <a:gd name="connsiteX44" fmla="*/ 2489200 w 10862734"/>
              <a:gd name="connsiteY44" fmla="*/ 2142067 h 2302934"/>
              <a:gd name="connsiteX45" fmla="*/ 2523067 w 10862734"/>
              <a:gd name="connsiteY45" fmla="*/ 2235200 h 2302934"/>
              <a:gd name="connsiteX46" fmla="*/ 2573867 w 10862734"/>
              <a:gd name="connsiteY46" fmla="*/ 2269067 h 2302934"/>
              <a:gd name="connsiteX47" fmla="*/ 2777067 w 10862734"/>
              <a:gd name="connsiteY47" fmla="*/ 2302934 h 2302934"/>
              <a:gd name="connsiteX48" fmla="*/ 5667447 w 10862734"/>
              <a:gd name="connsiteY48" fmla="*/ 2252134 h 2302934"/>
              <a:gd name="connsiteX49" fmla="*/ 10862734 w 10862734"/>
              <a:gd name="connsiteY4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5469467 w 10862734"/>
              <a:gd name="connsiteY29" fmla="*/ 990600 h 2302934"/>
              <a:gd name="connsiteX30" fmla="*/ 4292600 w 10862734"/>
              <a:gd name="connsiteY30" fmla="*/ 1295400 h 2302934"/>
              <a:gd name="connsiteX31" fmla="*/ 4140200 w 10862734"/>
              <a:gd name="connsiteY31" fmla="*/ 1346200 h 2302934"/>
              <a:gd name="connsiteX32" fmla="*/ 4089400 w 10862734"/>
              <a:gd name="connsiteY32" fmla="*/ 1363134 h 2302934"/>
              <a:gd name="connsiteX33" fmla="*/ 3886200 w 10862734"/>
              <a:gd name="connsiteY33" fmla="*/ 1430867 h 2302934"/>
              <a:gd name="connsiteX34" fmla="*/ 3776134 w 10862734"/>
              <a:gd name="connsiteY34" fmla="*/ 1473200 h 2302934"/>
              <a:gd name="connsiteX35" fmla="*/ 3217334 w 10862734"/>
              <a:gd name="connsiteY35" fmla="*/ 1676400 h 2302934"/>
              <a:gd name="connsiteX36" fmla="*/ 3081867 w 10862734"/>
              <a:gd name="connsiteY36" fmla="*/ 1718734 h 2302934"/>
              <a:gd name="connsiteX37" fmla="*/ 2734734 w 10862734"/>
              <a:gd name="connsiteY37" fmla="*/ 1871134 h 2302934"/>
              <a:gd name="connsiteX38" fmla="*/ 2675467 w 10862734"/>
              <a:gd name="connsiteY38" fmla="*/ 1905000 h 2302934"/>
              <a:gd name="connsiteX39" fmla="*/ 2540000 w 10862734"/>
              <a:gd name="connsiteY39" fmla="*/ 1998134 h 2302934"/>
              <a:gd name="connsiteX40" fmla="*/ 2523067 w 10862734"/>
              <a:gd name="connsiteY40" fmla="*/ 2048934 h 2302934"/>
              <a:gd name="connsiteX41" fmla="*/ 2506134 w 10862734"/>
              <a:gd name="connsiteY41" fmla="*/ 2082800 h 2302934"/>
              <a:gd name="connsiteX42" fmla="*/ 2497667 w 10862734"/>
              <a:gd name="connsiteY42" fmla="*/ 2116667 h 2302934"/>
              <a:gd name="connsiteX43" fmla="*/ 2489200 w 10862734"/>
              <a:gd name="connsiteY43" fmla="*/ 2142067 h 2302934"/>
              <a:gd name="connsiteX44" fmla="*/ 2523067 w 10862734"/>
              <a:gd name="connsiteY44" fmla="*/ 2235200 h 2302934"/>
              <a:gd name="connsiteX45" fmla="*/ 2573867 w 10862734"/>
              <a:gd name="connsiteY45" fmla="*/ 2269067 h 2302934"/>
              <a:gd name="connsiteX46" fmla="*/ 2777067 w 10862734"/>
              <a:gd name="connsiteY46" fmla="*/ 2302934 h 2302934"/>
              <a:gd name="connsiteX47" fmla="*/ 5667447 w 10862734"/>
              <a:gd name="connsiteY47" fmla="*/ 2252134 h 2302934"/>
              <a:gd name="connsiteX48" fmla="*/ 10862734 w 10862734"/>
              <a:gd name="connsiteY4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731934 w 10862734"/>
              <a:gd name="connsiteY27" fmla="*/ 956734 h 2302934"/>
              <a:gd name="connsiteX28" fmla="*/ 5664200 w 10862734"/>
              <a:gd name="connsiteY28" fmla="*/ 982134 h 2302934"/>
              <a:gd name="connsiteX29" fmla="*/ 4292600 w 10862734"/>
              <a:gd name="connsiteY29" fmla="*/ 1295400 h 2302934"/>
              <a:gd name="connsiteX30" fmla="*/ 4140200 w 10862734"/>
              <a:gd name="connsiteY30" fmla="*/ 1346200 h 2302934"/>
              <a:gd name="connsiteX31" fmla="*/ 4089400 w 10862734"/>
              <a:gd name="connsiteY31" fmla="*/ 1363134 h 2302934"/>
              <a:gd name="connsiteX32" fmla="*/ 3886200 w 10862734"/>
              <a:gd name="connsiteY32" fmla="*/ 1430867 h 2302934"/>
              <a:gd name="connsiteX33" fmla="*/ 3776134 w 10862734"/>
              <a:gd name="connsiteY33" fmla="*/ 1473200 h 2302934"/>
              <a:gd name="connsiteX34" fmla="*/ 3217334 w 10862734"/>
              <a:gd name="connsiteY34" fmla="*/ 1676400 h 2302934"/>
              <a:gd name="connsiteX35" fmla="*/ 3081867 w 10862734"/>
              <a:gd name="connsiteY35" fmla="*/ 1718734 h 2302934"/>
              <a:gd name="connsiteX36" fmla="*/ 2734734 w 10862734"/>
              <a:gd name="connsiteY36" fmla="*/ 1871134 h 2302934"/>
              <a:gd name="connsiteX37" fmla="*/ 2675467 w 10862734"/>
              <a:gd name="connsiteY37" fmla="*/ 1905000 h 2302934"/>
              <a:gd name="connsiteX38" fmla="*/ 2540000 w 10862734"/>
              <a:gd name="connsiteY38" fmla="*/ 1998134 h 2302934"/>
              <a:gd name="connsiteX39" fmla="*/ 2523067 w 10862734"/>
              <a:gd name="connsiteY39" fmla="*/ 2048934 h 2302934"/>
              <a:gd name="connsiteX40" fmla="*/ 2506134 w 10862734"/>
              <a:gd name="connsiteY40" fmla="*/ 2082800 h 2302934"/>
              <a:gd name="connsiteX41" fmla="*/ 2497667 w 10862734"/>
              <a:gd name="connsiteY41" fmla="*/ 2116667 h 2302934"/>
              <a:gd name="connsiteX42" fmla="*/ 2489200 w 10862734"/>
              <a:gd name="connsiteY42" fmla="*/ 2142067 h 2302934"/>
              <a:gd name="connsiteX43" fmla="*/ 2523067 w 10862734"/>
              <a:gd name="connsiteY43" fmla="*/ 2235200 h 2302934"/>
              <a:gd name="connsiteX44" fmla="*/ 2573867 w 10862734"/>
              <a:gd name="connsiteY44" fmla="*/ 2269067 h 2302934"/>
              <a:gd name="connsiteX45" fmla="*/ 2777067 w 10862734"/>
              <a:gd name="connsiteY45" fmla="*/ 2302934 h 2302934"/>
              <a:gd name="connsiteX46" fmla="*/ 5667447 w 10862734"/>
              <a:gd name="connsiteY46" fmla="*/ 2252134 h 2302934"/>
              <a:gd name="connsiteX47" fmla="*/ 10862734 w 10862734"/>
              <a:gd name="connsiteY4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833534 w 10862734"/>
              <a:gd name="connsiteY26" fmla="*/ 939800 h 2302934"/>
              <a:gd name="connsiteX27" fmla="*/ 5664200 w 10862734"/>
              <a:gd name="connsiteY27" fmla="*/ 982134 h 2302934"/>
              <a:gd name="connsiteX28" fmla="*/ 4292600 w 10862734"/>
              <a:gd name="connsiteY28" fmla="*/ 1295400 h 2302934"/>
              <a:gd name="connsiteX29" fmla="*/ 4140200 w 10862734"/>
              <a:gd name="connsiteY29" fmla="*/ 1346200 h 2302934"/>
              <a:gd name="connsiteX30" fmla="*/ 4089400 w 10862734"/>
              <a:gd name="connsiteY30" fmla="*/ 1363134 h 2302934"/>
              <a:gd name="connsiteX31" fmla="*/ 3886200 w 10862734"/>
              <a:gd name="connsiteY31" fmla="*/ 1430867 h 2302934"/>
              <a:gd name="connsiteX32" fmla="*/ 3776134 w 10862734"/>
              <a:gd name="connsiteY32" fmla="*/ 1473200 h 2302934"/>
              <a:gd name="connsiteX33" fmla="*/ 3217334 w 10862734"/>
              <a:gd name="connsiteY33" fmla="*/ 1676400 h 2302934"/>
              <a:gd name="connsiteX34" fmla="*/ 3081867 w 10862734"/>
              <a:gd name="connsiteY34" fmla="*/ 1718734 h 2302934"/>
              <a:gd name="connsiteX35" fmla="*/ 2734734 w 10862734"/>
              <a:gd name="connsiteY35" fmla="*/ 1871134 h 2302934"/>
              <a:gd name="connsiteX36" fmla="*/ 2675467 w 10862734"/>
              <a:gd name="connsiteY36" fmla="*/ 1905000 h 2302934"/>
              <a:gd name="connsiteX37" fmla="*/ 2540000 w 10862734"/>
              <a:gd name="connsiteY37" fmla="*/ 1998134 h 2302934"/>
              <a:gd name="connsiteX38" fmla="*/ 2523067 w 10862734"/>
              <a:gd name="connsiteY38" fmla="*/ 2048934 h 2302934"/>
              <a:gd name="connsiteX39" fmla="*/ 2506134 w 10862734"/>
              <a:gd name="connsiteY39" fmla="*/ 2082800 h 2302934"/>
              <a:gd name="connsiteX40" fmla="*/ 2497667 w 10862734"/>
              <a:gd name="connsiteY40" fmla="*/ 2116667 h 2302934"/>
              <a:gd name="connsiteX41" fmla="*/ 2489200 w 10862734"/>
              <a:gd name="connsiteY41" fmla="*/ 2142067 h 2302934"/>
              <a:gd name="connsiteX42" fmla="*/ 2523067 w 10862734"/>
              <a:gd name="connsiteY42" fmla="*/ 2235200 h 2302934"/>
              <a:gd name="connsiteX43" fmla="*/ 2573867 w 10862734"/>
              <a:gd name="connsiteY43" fmla="*/ 2269067 h 2302934"/>
              <a:gd name="connsiteX44" fmla="*/ 2777067 w 10862734"/>
              <a:gd name="connsiteY44" fmla="*/ 2302934 h 2302934"/>
              <a:gd name="connsiteX45" fmla="*/ 5667447 w 10862734"/>
              <a:gd name="connsiteY45" fmla="*/ 2252134 h 2302934"/>
              <a:gd name="connsiteX46" fmla="*/ 10862734 w 10862734"/>
              <a:gd name="connsiteY4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943600 w 10862734"/>
              <a:gd name="connsiteY25" fmla="*/ 931334 h 2302934"/>
              <a:gd name="connsiteX26" fmla="*/ 5664200 w 10862734"/>
              <a:gd name="connsiteY26" fmla="*/ 982134 h 2302934"/>
              <a:gd name="connsiteX27" fmla="*/ 4292600 w 10862734"/>
              <a:gd name="connsiteY27" fmla="*/ 1295400 h 2302934"/>
              <a:gd name="connsiteX28" fmla="*/ 4140200 w 10862734"/>
              <a:gd name="connsiteY28" fmla="*/ 1346200 h 2302934"/>
              <a:gd name="connsiteX29" fmla="*/ 4089400 w 10862734"/>
              <a:gd name="connsiteY29" fmla="*/ 1363134 h 2302934"/>
              <a:gd name="connsiteX30" fmla="*/ 3886200 w 10862734"/>
              <a:gd name="connsiteY30" fmla="*/ 1430867 h 2302934"/>
              <a:gd name="connsiteX31" fmla="*/ 3776134 w 10862734"/>
              <a:gd name="connsiteY31" fmla="*/ 1473200 h 2302934"/>
              <a:gd name="connsiteX32" fmla="*/ 3217334 w 10862734"/>
              <a:gd name="connsiteY32" fmla="*/ 1676400 h 2302934"/>
              <a:gd name="connsiteX33" fmla="*/ 3081867 w 10862734"/>
              <a:gd name="connsiteY33" fmla="*/ 1718734 h 2302934"/>
              <a:gd name="connsiteX34" fmla="*/ 2734734 w 10862734"/>
              <a:gd name="connsiteY34" fmla="*/ 1871134 h 2302934"/>
              <a:gd name="connsiteX35" fmla="*/ 2675467 w 10862734"/>
              <a:gd name="connsiteY35" fmla="*/ 1905000 h 2302934"/>
              <a:gd name="connsiteX36" fmla="*/ 2540000 w 10862734"/>
              <a:gd name="connsiteY36" fmla="*/ 1998134 h 2302934"/>
              <a:gd name="connsiteX37" fmla="*/ 2523067 w 10862734"/>
              <a:gd name="connsiteY37" fmla="*/ 2048934 h 2302934"/>
              <a:gd name="connsiteX38" fmla="*/ 2506134 w 10862734"/>
              <a:gd name="connsiteY38" fmla="*/ 2082800 h 2302934"/>
              <a:gd name="connsiteX39" fmla="*/ 2497667 w 10862734"/>
              <a:gd name="connsiteY39" fmla="*/ 2116667 h 2302934"/>
              <a:gd name="connsiteX40" fmla="*/ 2489200 w 10862734"/>
              <a:gd name="connsiteY40" fmla="*/ 2142067 h 2302934"/>
              <a:gd name="connsiteX41" fmla="*/ 2523067 w 10862734"/>
              <a:gd name="connsiteY41" fmla="*/ 2235200 h 2302934"/>
              <a:gd name="connsiteX42" fmla="*/ 2573867 w 10862734"/>
              <a:gd name="connsiteY42" fmla="*/ 2269067 h 2302934"/>
              <a:gd name="connsiteX43" fmla="*/ 2777067 w 10862734"/>
              <a:gd name="connsiteY43" fmla="*/ 2302934 h 2302934"/>
              <a:gd name="connsiteX44" fmla="*/ 5667447 w 10862734"/>
              <a:gd name="connsiteY44" fmla="*/ 2252134 h 2302934"/>
              <a:gd name="connsiteX45" fmla="*/ 10862734 w 10862734"/>
              <a:gd name="connsiteY4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6138334 w 10862734"/>
              <a:gd name="connsiteY24" fmla="*/ 905934 h 2302934"/>
              <a:gd name="connsiteX25" fmla="*/ 5664200 w 10862734"/>
              <a:gd name="connsiteY25" fmla="*/ 982134 h 2302934"/>
              <a:gd name="connsiteX26" fmla="*/ 4292600 w 10862734"/>
              <a:gd name="connsiteY26" fmla="*/ 1295400 h 2302934"/>
              <a:gd name="connsiteX27" fmla="*/ 4140200 w 10862734"/>
              <a:gd name="connsiteY27" fmla="*/ 1346200 h 2302934"/>
              <a:gd name="connsiteX28" fmla="*/ 4089400 w 10862734"/>
              <a:gd name="connsiteY28" fmla="*/ 1363134 h 2302934"/>
              <a:gd name="connsiteX29" fmla="*/ 3886200 w 10862734"/>
              <a:gd name="connsiteY29" fmla="*/ 1430867 h 2302934"/>
              <a:gd name="connsiteX30" fmla="*/ 3776134 w 10862734"/>
              <a:gd name="connsiteY30" fmla="*/ 1473200 h 2302934"/>
              <a:gd name="connsiteX31" fmla="*/ 3217334 w 10862734"/>
              <a:gd name="connsiteY31" fmla="*/ 1676400 h 2302934"/>
              <a:gd name="connsiteX32" fmla="*/ 3081867 w 10862734"/>
              <a:gd name="connsiteY32" fmla="*/ 1718734 h 2302934"/>
              <a:gd name="connsiteX33" fmla="*/ 2734734 w 10862734"/>
              <a:gd name="connsiteY33" fmla="*/ 1871134 h 2302934"/>
              <a:gd name="connsiteX34" fmla="*/ 2675467 w 10862734"/>
              <a:gd name="connsiteY34" fmla="*/ 1905000 h 2302934"/>
              <a:gd name="connsiteX35" fmla="*/ 2540000 w 10862734"/>
              <a:gd name="connsiteY35" fmla="*/ 1998134 h 2302934"/>
              <a:gd name="connsiteX36" fmla="*/ 2523067 w 10862734"/>
              <a:gd name="connsiteY36" fmla="*/ 2048934 h 2302934"/>
              <a:gd name="connsiteX37" fmla="*/ 2506134 w 10862734"/>
              <a:gd name="connsiteY37" fmla="*/ 2082800 h 2302934"/>
              <a:gd name="connsiteX38" fmla="*/ 2497667 w 10862734"/>
              <a:gd name="connsiteY38" fmla="*/ 2116667 h 2302934"/>
              <a:gd name="connsiteX39" fmla="*/ 2489200 w 10862734"/>
              <a:gd name="connsiteY39" fmla="*/ 2142067 h 2302934"/>
              <a:gd name="connsiteX40" fmla="*/ 2523067 w 10862734"/>
              <a:gd name="connsiteY40" fmla="*/ 2235200 h 2302934"/>
              <a:gd name="connsiteX41" fmla="*/ 2573867 w 10862734"/>
              <a:gd name="connsiteY41" fmla="*/ 2269067 h 2302934"/>
              <a:gd name="connsiteX42" fmla="*/ 2777067 w 10862734"/>
              <a:gd name="connsiteY42" fmla="*/ 2302934 h 2302934"/>
              <a:gd name="connsiteX43" fmla="*/ 5667447 w 10862734"/>
              <a:gd name="connsiteY43" fmla="*/ 2252134 h 2302934"/>
              <a:gd name="connsiteX44" fmla="*/ 10862734 w 10862734"/>
              <a:gd name="connsiteY4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6282267 w 10862734"/>
              <a:gd name="connsiteY23" fmla="*/ 880534 h 2302934"/>
              <a:gd name="connsiteX24" fmla="*/ 5664200 w 10862734"/>
              <a:gd name="connsiteY24" fmla="*/ 982134 h 2302934"/>
              <a:gd name="connsiteX25" fmla="*/ 4292600 w 10862734"/>
              <a:gd name="connsiteY25" fmla="*/ 1295400 h 2302934"/>
              <a:gd name="connsiteX26" fmla="*/ 4140200 w 10862734"/>
              <a:gd name="connsiteY26" fmla="*/ 1346200 h 2302934"/>
              <a:gd name="connsiteX27" fmla="*/ 4089400 w 10862734"/>
              <a:gd name="connsiteY27" fmla="*/ 1363134 h 2302934"/>
              <a:gd name="connsiteX28" fmla="*/ 3886200 w 10862734"/>
              <a:gd name="connsiteY28" fmla="*/ 1430867 h 2302934"/>
              <a:gd name="connsiteX29" fmla="*/ 3776134 w 10862734"/>
              <a:gd name="connsiteY29" fmla="*/ 1473200 h 2302934"/>
              <a:gd name="connsiteX30" fmla="*/ 3217334 w 10862734"/>
              <a:gd name="connsiteY30" fmla="*/ 1676400 h 2302934"/>
              <a:gd name="connsiteX31" fmla="*/ 3081867 w 10862734"/>
              <a:gd name="connsiteY31" fmla="*/ 1718734 h 2302934"/>
              <a:gd name="connsiteX32" fmla="*/ 2734734 w 10862734"/>
              <a:gd name="connsiteY32" fmla="*/ 1871134 h 2302934"/>
              <a:gd name="connsiteX33" fmla="*/ 2675467 w 10862734"/>
              <a:gd name="connsiteY33" fmla="*/ 1905000 h 2302934"/>
              <a:gd name="connsiteX34" fmla="*/ 2540000 w 10862734"/>
              <a:gd name="connsiteY34" fmla="*/ 1998134 h 2302934"/>
              <a:gd name="connsiteX35" fmla="*/ 2523067 w 10862734"/>
              <a:gd name="connsiteY35" fmla="*/ 2048934 h 2302934"/>
              <a:gd name="connsiteX36" fmla="*/ 2506134 w 10862734"/>
              <a:gd name="connsiteY36" fmla="*/ 2082800 h 2302934"/>
              <a:gd name="connsiteX37" fmla="*/ 2497667 w 10862734"/>
              <a:gd name="connsiteY37" fmla="*/ 2116667 h 2302934"/>
              <a:gd name="connsiteX38" fmla="*/ 2489200 w 10862734"/>
              <a:gd name="connsiteY38" fmla="*/ 2142067 h 2302934"/>
              <a:gd name="connsiteX39" fmla="*/ 2523067 w 10862734"/>
              <a:gd name="connsiteY39" fmla="*/ 2235200 h 2302934"/>
              <a:gd name="connsiteX40" fmla="*/ 2573867 w 10862734"/>
              <a:gd name="connsiteY40" fmla="*/ 2269067 h 2302934"/>
              <a:gd name="connsiteX41" fmla="*/ 2777067 w 10862734"/>
              <a:gd name="connsiteY41" fmla="*/ 2302934 h 2302934"/>
              <a:gd name="connsiteX42" fmla="*/ 5667447 w 10862734"/>
              <a:gd name="connsiteY42" fmla="*/ 2252134 h 2302934"/>
              <a:gd name="connsiteX43" fmla="*/ 10862734 w 10862734"/>
              <a:gd name="connsiteY4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6375400 w 10862734"/>
              <a:gd name="connsiteY22" fmla="*/ 863600 h 2302934"/>
              <a:gd name="connsiteX23" fmla="*/ 5664200 w 10862734"/>
              <a:gd name="connsiteY23" fmla="*/ 982134 h 2302934"/>
              <a:gd name="connsiteX24" fmla="*/ 4292600 w 10862734"/>
              <a:gd name="connsiteY24" fmla="*/ 1295400 h 2302934"/>
              <a:gd name="connsiteX25" fmla="*/ 4140200 w 10862734"/>
              <a:gd name="connsiteY25" fmla="*/ 1346200 h 2302934"/>
              <a:gd name="connsiteX26" fmla="*/ 4089400 w 10862734"/>
              <a:gd name="connsiteY26" fmla="*/ 1363134 h 2302934"/>
              <a:gd name="connsiteX27" fmla="*/ 3886200 w 10862734"/>
              <a:gd name="connsiteY27" fmla="*/ 1430867 h 2302934"/>
              <a:gd name="connsiteX28" fmla="*/ 3776134 w 10862734"/>
              <a:gd name="connsiteY28" fmla="*/ 1473200 h 2302934"/>
              <a:gd name="connsiteX29" fmla="*/ 3217334 w 10862734"/>
              <a:gd name="connsiteY29" fmla="*/ 1676400 h 2302934"/>
              <a:gd name="connsiteX30" fmla="*/ 3081867 w 10862734"/>
              <a:gd name="connsiteY30" fmla="*/ 1718734 h 2302934"/>
              <a:gd name="connsiteX31" fmla="*/ 2734734 w 10862734"/>
              <a:gd name="connsiteY31" fmla="*/ 1871134 h 2302934"/>
              <a:gd name="connsiteX32" fmla="*/ 2675467 w 10862734"/>
              <a:gd name="connsiteY32" fmla="*/ 1905000 h 2302934"/>
              <a:gd name="connsiteX33" fmla="*/ 2540000 w 10862734"/>
              <a:gd name="connsiteY33" fmla="*/ 1998134 h 2302934"/>
              <a:gd name="connsiteX34" fmla="*/ 2523067 w 10862734"/>
              <a:gd name="connsiteY34" fmla="*/ 2048934 h 2302934"/>
              <a:gd name="connsiteX35" fmla="*/ 2506134 w 10862734"/>
              <a:gd name="connsiteY35" fmla="*/ 2082800 h 2302934"/>
              <a:gd name="connsiteX36" fmla="*/ 2497667 w 10862734"/>
              <a:gd name="connsiteY36" fmla="*/ 2116667 h 2302934"/>
              <a:gd name="connsiteX37" fmla="*/ 2489200 w 10862734"/>
              <a:gd name="connsiteY37" fmla="*/ 2142067 h 2302934"/>
              <a:gd name="connsiteX38" fmla="*/ 2523067 w 10862734"/>
              <a:gd name="connsiteY38" fmla="*/ 2235200 h 2302934"/>
              <a:gd name="connsiteX39" fmla="*/ 2573867 w 10862734"/>
              <a:gd name="connsiteY39" fmla="*/ 2269067 h 2302934"/>
              <a:gd name="connsiteX40" fmla="*/ 2777067 w 10862734"/>
              <a:gd name="connsiteY40" fmla="*/ 2302934 h 2302934"/>
              <a:gd name="connsiteX41" fmla="*/ 5667447 w 10862734"/>
              <a:gd name="connsiteY41" fmla="*/ 2252134 h 2302934"/>
              <a:gd name="connsiteX42" fmla="*/ 10862734 w 10862734"/>
              <a:gd name="connsiteY4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6553200 w 10862734"/>
              <a:gd name="connsiteY21" fmla="*/ 795867 h 2302934"/>
              <a:gd name="connsiteX22" fmla="*/ 5664200 w 10862734"/>
              <a:gd name="connsiteY22" fmla="*/ 982134 h 2302934"/>
              <a:gd name="connsiteX23" fmla="*/ 4292600 w 10862734"/>
              <a:gd name="connsiteY23" fmla="*/ 1295400 h 2302934"/>
              <a:gd name="connsiteX24" fmla="*/ 4140200 w 10862734"/>
              <a:gd name="connsiteY24" fmla="*/ 1346200 h 2302934"/>
              <a:gd name="connsiteX25" fmla="*/ 4089400 w 10862734"/>
              <a:gd name="connsiteY25" fmla="*/ 1363134 h 2302934"/>
              <a:gd name="connsiteX26" fmla="*/ 3886200 w 10862734"/>
              <a:gd name="connsiteY26" fmla="*/ 1430867 h 2302934"/>
              <a:gd name="connsiteX27" fmla="*/ 3776134 w 10862734"/>
              <a:gd name="connsiteY27" fmla="*/ 1473200 h 2302934"/>
              <a:gd name="connsiteX28" fmla="*/ 3217334 w 10862734"/>
              <a:gd name="connsiteY28" fmla="*/ 1676400 h 2302934"/>
              <a:gd name="connsiteX29" fmla="*/ 3081867 w 10862734"/>
              <a:gd name="connsiteY29" fmla="*/ 1718734 h 2302934"/>
              <a:gd name="connsiteX30" fmla="*/ 2734734 w 10862734"/>
              <a:gd name="connsiteY30" fmla="*/ 1871134 h 2302934"/>
              <a:gd name="connsiteX31" fmla="*/ 2675467 w 10862734"/>
              <a:gd name="connsiteY31" fmla="*/ 1905000 h 2302934"/>
              <a:gd name="connsiteX32" fmla="*/ 2540000 w 10862734"/>
              <a:gd name="connsiteY32" fmla="*/ 1998134 h 2302934"/>
              <a:gd name="connsiteX33" fmla="*/ 2523067 w 10862734"/>
              <a:gd name="connsiteY33" fmla="*/ 2048934 h 2302934"/>
              <a:gd name="connsiteX34" fmla="*/ 2506134 w 10862734"/>
              <a:gd name="connsiteY34" fmla="*/ 2082800 h 2302934"/>
              <a:gd name="connsiteX35" fmla="*/ 2497667 w 10862734"/>
              <a:gd name="connsiteY35" fmla="*/ 2116667 h 2302934"/>
              <a:gd name="connsiteX36" fmla="*/ 2489200 w 10862734"/>
              <a:gd name="connsiteY36" fmla="*/ 2142067 h 2302934"/>
              <a:gd name="connsiteX37" fmla="*/ 2523067 w 10862734"/>
              <a:gd name="connsiteY37" fmla="*/ 2235200 h 2302934"/>
              <a:gd name="connsiteX38" fmla="*/ 2573867 w 10862734"/>
              <a:gd name="connsiteY38" fmla="*/ 2269067 h 2302934"/>
              <a:gd name="connsiteX39" fmla="*/ 2777067 w 10862734"/>
              <a:gd name="connsiteY39" fmla="*/ 2302934 h 2302934"/>
              <a:gd name="connsiteX40" fmla="*/ 5667447 w 10862734"/>
              <a:gd name="connsiteY40" fmla="*/ 2252134 h 2302934"/>
              <a:gd name="connsiteX41" fmla="*/ 10862734 w 10862734"/>
              <a:gd name="connsiteY4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6612467 w 10862734"/>
              <a:gd name="connsiteY20" fmla="*/ 778934 h 2302934"/>
              <a:gd name="connsiteX21" fmla="*/ 5664200 w 10862734"/>
              <a:gd name="connsiteY21" fmla="*/ 982134 h 2302934"/>
              <a:gd name="connsiteX22" fmla="*/ 4292600 w 10862734"/>
              <a:gd name="connsiteY22" fmla="*/ 1295400 h 2302934"/>
              <a:gd name="connsiteX23" fmla="*/ 4140200 w 10862734"/>
              <a:gd name="connsiteY23" fmla="*/ 1346200 h 2302934"/>
              <a:gd name="connsiteX24" fmla="*/ 4089400 w 10862734"/>
              <a:gd name="connsiteY24" fmla="*/ 1363134 h 2302934"/>
              <a:gd name="connsiteX25" fmla="*/ 3886200 w 10862734"/>
              <a:gd name="connsiteY25" fmla="*/ 1430867 h 2302934"/>
              <a:gd name="connsiteX26" fmla="*/ 3776134 w 10862734"/>
              <a:gd name="connsiteY26" fmla="*/ 1473200 h 2302934"/>
              <a:gd name="connsiteX27" fmla="*/ 3217334 w 10862734"/>
              <a:gd name="connsiteY27" fmla="*/ 1676400 h 2302934"/>
              <a:gd name="connsiteX28" fmla="*/ 3081867 w 10862734"/>
              <a:gd name="connsiteY28" fmla="*/ 1718734 h 2302934"/>
              <a:gd name="connsiteX29" fmla="*/ 2734734 w 10862734"/>
              <a:gd name="connsiteY29" fmla="*/ 1871134 h 2302934"/>
              <a:gd name="connsiteX30" fmla="*/ 2675467 w 10862734"/>
              <a:gd name="connsiteY30" fmla="*/ 1905000 h 2302934"/>
              <a:gd name="connsiteX31" fmla="*/ 2540000 w 10862734"/>
              <a:gd name="connsiteY31" fmla="*/ 1998134 h 2302934"/>
              <a:gd name="connsiteX32" fmla="*/ 2523067 w 10862734"/>
              <a:gd name="connsiteY32" fmla="*/ 2048934 h 2302934"/>
              <a:gd name="connsiteX33" fmla="*/ 2506134 w 10862734"/>
              <a:gd name="connsiteY33" fmla="*/ 2082800 h 2302934"/>
              <a:gd name="connsiteX34" fmla="*/ 2497667 w 10862734"/>
              <a:gd name="connsiteY34" fmla="*/ 2116667 h 2302934"/>
              <a:gd name="connsiteX35" fmla="*/ 2489200 w 10862734"/>
              <a:gd name="connsiteY35" fmla="*/ 2142067 h 2302934"/>
              <a:gd name="connsiteX36" fmla="*/ 2523067 w 10862734"/>
              <a:gd name="connsiteY36" fmla="*/ 2235200 h 2302934"/>
              <a:gd name="connsiteX37" fmla="*/ 2573867 w 10862734"/>
              <a:gd name="connsiteY37" fmla="*/ 2269067 h 2302934"/>
              <a:gd name="connsiteX38" fmla="*/ 2777067 w 10862734"/>
              <a:gd name="connsiteY38" fmla="*/ 2302934 h 2302934"/>
              <a:gd name="connsiteX39" fmla="*/ 5667447 w 10862734"/>
              <a:gd name="connsiteY39" fmla="*/ 2252134 h 2302934"/>
              <a:gd name="connsiteX40" fmla="*/ 10862734 w 10862734"/>
              <a:gd name="connsiteY4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4292600 w 10862734"/>
              <a:gd name="connsiteY21" fmla="*/ 1295400 h 2302934"/>
              <a:gd name="connsiteX22" fmla="*/ 4140200 w 10862734"/>
              <a:gd name="connsiteY22" fmla="*/ 1346200 h 2302934"/>
              <a:gd name="connsiteX23" fmla="*/ 4089400 w 10862734"/>
              <a:gd name="connsiteY23" fmla="*/ 1363134 h 2302934"/>
              <a:gd name="connsiteX24" fmla="*/ 3886200 w 10862734"/>
              <a:gd name="connsiteY24" fmla="*/ 1430867 h 2302934"/>
              <a:gd name="connsiteX25" fmla="*/ 3776134 w 10862734"/>
              <a:gd name="connsiteY25" fmla="*/ 1473200 h 2302934"/>
              <a:gd name="connsiteX26" fmla="*/ 3217334 w 10862734"/>
              <a:gd name="connsiteY26" fmla="*/ 1676400 h 2302934"/>
              <a:gd name="connsiteX27" fmla="*/ 3081867 w 10862734"/>
              <a:gd name="connsiteY27" fmla="*/ 1718734 h 2302934"/>
              <a:gd name="connsiteX28" fmla="*/ 2734734 w 10862734"/>
              <a:gd name="connsiteY28" fmla="*/ 1871134 h 2302934"/>
              <a:gd name="connsiteX29" fmla="*/ 2675467 w 10862734"/>
              <a:gd name="connsiteY29" fmla="*/ 1905000 h 2302934"/>
              <a:gd name="connsiteX30" fmla="*/ 2540000 w 10862734"/>
              <a:gd name="connsiteY30" fmla="*/ 1998134 h 2302934"/>
              <a:gd name="connsiteX31" fmla="*/ 2523067 w 10862734"/>
              <a:gd name="connsiteY31" fmla="*/ 2048934 h 2302934"/>
              <a:gd name="connsiteX32" fmla="*/ 2506134 w 10862734"/>
              <a:gd name="connsiteY32" fmla="*/ 2082800 h 2302934"/>
              <a:gd name="connsiteX33" fmla="*/ 2497667 w 10862734"/>
              <a:gd name="connsiteY33" fmla="*/ 2116667 h 2302934"/>
              <a:gd name="connsiteX34" fmla="*/ 2489200 w 10862734"/>
              <a:gd name="connsiteY34" fmla="*/ 2142067 h 2302934"/>
              <a:gd name="connsiteX35" fmla="*/ 2523067 w 10862734"/>
              <a:gd name="connsiteY35" fmla="*/ 2235200 h 2302934"/>
              <a:gd name="connsiteX36" fmla="*/ 2573867 w 10862734"/>
              <a:gd name="connsiteY36" fmla="*/ 2269067 h 2302934"/>
              <a:gd name="connsiteX37" fmla="*/ 2777067 w 10862734"/>
              <a:gd name="connsiteY37" fmla="*/ 2302934 h 2302934"/>
              <a:gd name="connsiteX38" fmla="*/ 5667447 w 10862734"/>
              <a:gd name="connsiteY38" fmla="*/ 2252134 h 2302934"/>
              <a:gd name="connsiteX39" fmla="*/ 10862734 w 10862734"/>
              <a:gd name="connsiteY3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4292600 w 10862734"/>
              <a:gd name="connsiteY21" fmla="*/ 1295400 h 2302934"/>
              <a:gd name="connsiteX22" fmla="*/ 4140200 w 10862734"/>
              <a:gd name="connsiteY22" fmla="*/ 1346200 h 2302934"/>
              <a:gd name="connsiteX23" fmla="*/ 3886200 w 10862734"/>
              <a:gd name="connsiteY23" fmla="*/ 1430867 h 2302934"/>
              <a:gd name="connsiteX24" fmla="*/ 3776134 w 10862734"/>
              <a:gd name="connsiteY24" fmla="*/ 1473200 h 2302934"/>
              <a:gd name="connsiteX25" fmla="*/ 3217334 w 10862734"/>
              <a:gd name="connsiteY25" fmla="*/ 1676400 h 2302934"/>
              <a:gd name="connsiteX26" fmla="*/ 3081867 w 10862734"/>
              <a:gd name="connsiteY26" fmla="*/ 1718734 h 2302934"/>
              <a:gd name="connsiteX27" fmla="*/ 2734734 w 10862734"/>
              <a:gd name="connsiteY27" fmla="*/ 1871134 h 2302934"/>
              <a:gd name="connsiteX28" fmla="*/ 2675467 w 10862734"/>
              <a:gd name="connsiteY28" fmla="*/ 1905000 h 2302934"/>
              <a:gd name="connsiteX29" fmla="*/ 2540000 w 10862734"/>
              <a:gd name="connsiteY29" fmla="*/ 1998134 h 2302934"/>
              <a:gd name="connsiteX30" fmla="*/ 2523067 w 10862734"/>
              <a:gd name="connsiteY30" fmla="*/ 2048934 h 2302934"/>
              <a:gd name="connsiteX31" fmla="*/ 2506134 w 10862734"/>
              <a:gd name="connsiteY31" fmla="*/ 2082800 h 2302934"/>
              <a:gd name="connsiteX32" fmla="*/ 2497667 w 10862734"/>
              <a:gd name="connsiteY32" fmla="*/ 2116667 h 2302934"/>
              <a:gd name="connsiteX33" fmla="*/ 2489200 w 10862734"/>
              <a:gd name="connsiteY33" fmla="*/ 2142067 h 2302934"/>
              <a:gd name="connsiteX34" fmla="*/ 2523067 w 10862734"/>
              <a:gd name="connsiteY34" fmla="*/ 2235200 h 2302934"/>
              <a:gd name="connsiteX35" fmla="*/ 2573867 w 10862734"/>
              <a:gd name="connsiteY35" fmla="*/ 2269067 h 2302934"/>
              <a:gd name="connsiteX36" fmla="*/ 2777067 w 10862734"/>
              <a:gd name="connsiteY36" fmla="*/ 2302934 h 2302934"/>
              <a:gd name="connsiteX37" fmla="*/ 5667447 w 10862734"/>
              <a:gd name="connsiteY37" fmla="*/ 2252134 h 2302934"/>
              <a:gd name="connsiteX38" fmla="*/ 10862734 w 10862734"/>
              <a:gd name="connsiteY3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4292600 w 10862734"/>
              <a:gd name="connsiteY21" fmla="*/ 1295400 h 2302934"/>
              <a:gd name="connsiteX22" fmla="*/ 4140200 w 10862734"/>
              <a:gd name="connsiteY22" fmla="*/ 1346200 h 2302934"/>
              <a:gd name="connsiteX23" fmla="*/ 3776134 w 10862734"/>
              <a:gd name="connsiteY23" fmla="*/ 1473200 h 2302934"/>
              <a:gd name="connsiteX24" fmla="*/ 3217334 w 10862734"/>
              <a:gd name="connsiteY24" fmla="*/ 1676400 h 2302934"/>
              <a:gd name="connsiteX25" fmla="*/ 3081867 w 10862734"/>
              <a:gd name="connsiteY25" fmla="*/ 1718734 h 2302934"/>
              <a:gd name="connsiteX26" fmla="*/ 2734734 w 10862734"/>
              <a:gd name="connsiteY26" fmla="*/ 1871134 h 2302934"/>
              <a:gd name="connsiteX27" fmla="*/ 2675467 w 10862734"/>
              <a:gd name="connsiteY27" fmla="*/ 1905000 h 2302934"/>
              <a:gd name="connsiteX28" fmla="*/ 2540000 w 10862734"/>
              <a:gd name="connsiteY28" fmla="*/ 1998134 h 2302934"/>
              <a:gd name="connsiteX29" fmla="*/ 2523067 w 10862734"/>
              <a:gd name="connsiteY29" fmla="*/ 2048934 h 2302934"/>
              <a:gd name="connsiteX30" fmla="*/ 2506134 w 10862734"/>
              <a:gd name="connsiteY30" fmla="*/ 2082800 h 2302934"/>
              <a:gd name="connsiteX31" fmla="*/ 2497667 w 10862734"/>
              <a:gd name="connsiteY31" fmla="*/ 2116667 h 2302934"/>
              <a:gd name="connsiteX32" fmla="*/ 2489200 w 10862734"/>
              <a:gd name="connsiteY32" fmla="*/ 2142067 h 2302934"/>
              <a:gd name="connsiteX33" fmla="*/ 2523067 w 10862734"/>
              <a:gd name="connsiteY33" fmla="*/ 2235200 h 2302934"/>
              <a:gd name="connsiteX34" fmla="*/ 2573867 w 10862734"/>
              <a:gd name="connsiteY34" fmla="*/ 2269067 h 2302934"/>
              <a:gd name="connsiteX35" fmla="*/ 2777067 w 10862734"/>
              <a:gd name="connsiteY35" fmla="*/ 2302934 h 2302934"/>
              <a:gd name="connsiteX36" fmla="*/ 5667447 w 10862734"/>
              <a:gd name="connsiteY36" fmla="*/ 2252134 h 2302934"/>
              <a:gd name="connsiteX37" fmla="*/ 10862734 w 10862734"/>
              <a:gd name="connsiteY3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4292600 w 10862734"/>
              <a:gd name="connsiteY21" fmla="*/ 1295400 h 2302934"/>
              <a:gd name="connsiteX22" fmla="*/ 4140200 w 10862734"/>
              <a:gd name="connsiteY22" fmla="*/ 1346200 h 2302934"/>
              <a:gd name="connsiteX23" fmla="*/ 3217334 w 10862734"/>
              <a:gd name="connsiteY23" fmla="*/ 1676400 h 2302934"/>
              <a:gd name="connsiteX24" fmla="*/ 3081867 w 10862734"/>
              <a:gd name="connsiteY24" fmla="*/ 1718734 h 2302934"/>
              <a:gd name="connsiteX25" fmla="*/ 2734734 w 10862734"/>
              <a:gd name="connsiteY25" fmla="*/ 1871134 h 2302934"/>
              <a:gd name="connsiteX26" fmla="*/ 2675467 w 10862734"/>
              <a:gd name="connsiteY26" fmla="*/ 1905000 h 2302934"/>
              <a:gd name="connsiteX27" fmla="*/ 2540000 w 10862734"/>
              <a:gd name="connsiteY27" fmla="*/ 1998134 h 2302934"/>
              <a:gd name="connsiteX28" fmla="*/ 2523067 w 10862734"/>
              <a:gd name="connsiteY28" fmla="*/ 2048934 h 2302934"/>
              <a:gd name="connsiteX29" fmla="*/ 2506134 w 10862734"/>
              <a:gd name="connsiteY29" fmla="*/ 2082800 h 2302934"/>
              <a:gd name="connsiteX30" fmla="*/ 2497667 w 10862734"/>
              <a:gd name="connsiteY30" fmla="*/ 2116667 h 2302934"/>
              <a:gd name="connsiteX31" fmla="*/ 2489200 w 10862734"/>
              <a:gd name="connsiteY31" fmla="*/ 2142067 h 2302934"/>
              <a:gd name="connsiteX32" fmla="*/ 2523067 w 10862734"/>
              <a:gd name="connsiteY32" fmla="*/ 2235200 h 2302934"/>
              <a:gd name="connsiteX33" fmla="*/ 2573867 w 10862734"/>
              <a:gd name="connsiteY33" fmla="*/ 2269067 h 2302934"/>
              <a:gd name="connsiteX34" fmla="*/ 2777067 w 10862734"/>
              <a:gd name="connsiteY34" fmla="*/ 2302934 h 2302934"/>
              <a:gd name="connsiteX35" fmla="*/ 5667447 w 10862734"/>
              <a:gd name="connsiteY35" fmla="*/ 2252134 h 2302934"/>
              <a:gd name="connsiteX36" fmla="*/ 10862734 w 10862734"/>
              <a:gd name="connsiteY3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4292600 w 10862734"/>
              <a:gd name="connsiteY21" fmla="*/ 1295400 h 2302934"/>
              <a:gd name="connsiteX22" fmla="*/ 3217334 w 10862734"/>
              <a:gd name="connsiteY22" fmla="*/ 1676400 h 2302934"/>
              <a:gd name="connsiteX23" fmla="*/ 3081867 w 10862734"/>
              <a:gd name="connsiteY23" fmla="*/ 1718734 h 2302934"/>
              <a:gd name="connsiteX24" fmla="*/ 2734734 w 10862734"/>
              <a:gd name="connsiteY24" fmla="*/ 1871134 h 2302934"/>
              <a:gd name="connsiteX25" fmla="*/ 2675467 w 10862734"/>
              <a:gd name="connsiteY25" fmla="*/ 1905000 h 2302934"/>
              <a:gd name="connsiteX26" fmla="*/ 2540000 w 10862734"/>
              <a:gd name="connsiteY26" fmla="*/ 1998134 h 2302934"/>
              <a:gd name="connsiteX27" fmla="*/ 2523067 w 10862734"/>
              <a:gd name="connsiteY27" fmla="*/ 2048934 h 2302934"/>
              <a:gd name="connsiteX28" fmla="*/ 2506134 w 10862734"/>
              <a:gd name="connsiteY28" fmla="*/ 2082800 h 2302934"/>
              <a:gd name="connsiteX29" fmla="*/ 2497667 w 10862734"/>
              <a:gd name="connsiteY29" fmla="*/ 2116667 h 2302934"/>
              <a:gd name="connsiteX30" fmla="*/ 2489200 w 10862734"/>
              <a:gd name="connsiteY30" fmla="*/ 2142067 h 2302934"/>
              <a:gd name="connsiteX31" fmla="*/ 2523067 w 10862734"/>
              <a:gd name="connsiteY31" fmla="*/ 2235200 h 2302934"/>
              <a:gd name="connsiteX32" fmla="*/ 2573867 w 10862734"/>
              <a:gd name="connsiteY32" fmla="*/ 2269067 h 2302934"/>
              <a:gd name="connsiteX33" fmla="*/ 2777067 w 10862734"/>
              <a:gd name="connsiteY33" fmla="*/ 2302934 h 2302934"/>
              <a:gd name="connsiteX34" fmla="*/ 5667447 w 10862734"/>
              <a:gd name="connsiteY34" fmla="*/ 2252134 h 2302934"/>
              <a:gd name="connsiteX35" fmla="*/ 10862734 w 10862734"/>
              <a:gd name="connsiteY3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3217334 w 10862734"/>
              <a:gd name="connsiteY21" fmla="*/ 1676400 h 2302934"/>
              <a:gd name="connsiteX22" fmla="*/ 3081867 w 10862734"/>
              <a:gd name="connsiteY22" fmla="*/ 1718734 h 2302934"/>
              <a:gd name="connsiteX23" fmla="*/ 2734734 w 10862734"/>
              <a:gd name="connsiteY23" fmla="*/ 1871134 h 2302934"/>
              <a:gd name="connsiteX24" fmla="*/ 2675467 w 10862734"/>
              <a:gd name="connsiteY24" fmla="*/ 1905000 h 2302934"/>
              <a:gd name="connsiteX25" fmla="*/ 2540000 w 10862734"/>
              <a:gd name="connsiteY25" fmla="*/ 1998134 h 2302934"/>
              <a:gd name="connsiteX26" fmla="*/ 2523067 w 10862734"/>
              <a:gd name="connsiteY26" fmla="*/ 2048934 h 2302934"/>
              <a:gd name="connsiteX27" fmla="*/ 2506134 w 10862734"/>
              <a:gd name="connsiteY27" fmla="*/ 2082800 h 2302934"/>
              <a:gd name="connsiteX28" fmla="*/ 2497667 w 10862734"/>
              <a:gd name="connsiteY28" fmla="*/ 2116667 h 2302934"/>
              <a:gd name="connsiteX29" fmla="*/ 2489200 w 10862734"/>
              <a:gd name="connsiteY29" fmla="*/ 2142067 h 2302934"/>
              <a:gd name="connsiteX30" fmla="*/ 2523067 w 10862734"/>
              <a:gd name="connsiteY30" fmla="*/ 2235200 h 2302934"/>
              <a:gd name="connsiteX31" fmla="*/ 2573867 w 10862734"/>
              <a:gd name="connsiteY31" fmla="*/ 2269067 h 2302934"/>
              <a:gd name="connsiteX32" fmla="*/ 2777067 w 10862734"/>
              <a:gd name="connsiteY32" fmla="*/ 2302934 h 2302934"/>
              <a:gd name="connsiteX33" fmla="*/ 5667447 w 10862734"/>
              <a:gd name="connsiteY33" fmla="*/ 2252134 h 2302934"/>
              <a:gd name="connsiteX34" fmla="*/ 10862734 w 10862734"/>
              <a:gd name="connsiteY3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64200 w 10862734"/>
              <a:gd name="connsiteY20" fmla="*/ 982134 h 2302934"/>
              <a:gd name="connsiteX21" fmla="*/ 3217334 w 10862734"/>
              <a:gd name="connsiteY21" fmla="*/ 1676400 h 2302934"/>
              <a:gd name="connsiteX22" fmla="*/ 3081867 w 10862734"/>
              <a:gd name="connsiteY22" fmla="*/ 1718734 h 2302934"/>
              <a:gd name="connsiteX23" fmla="*/ 2734734 w 10862734"/>
              <a:gd name="connsiteY23" fmla="*/ 1871134 h 2302934"/>
              <a:gd name="connsiteX24" fmla="*/ 2675467 w 10862734"/>
              <a:gd name="connsiteY24" fmla="*/ 1905000 h 2302934"/>
              <a:gd name="connsiteX25" fmla="*/ 2540000 w 10862734"/>
              <a:gd name="connsiteY25" fmla="*/ 1998134 h 2302934"/>
              <a:gd name="connsiteX26" fmla="*/ 2523067 w 10862734"/>
              <a:gd name="connsiteY26" fmla="*/ 2048934 h 2302934"/>
              <a:gd name="connsiteX27" fmla="*/ 2506134 w 10862734"/>
              <a:gd name="connsiteY27" fmla="*/ 2082800 h 2302934"/>
              <a:gd name="connsiteX28" fmla="*/ 2497667 w 10862734"/>
              <a:gd name="connsiteY28" fmla="*/ 2116667 h 2302934"/>
              <a:gd name="connsiteX29" fmla="*/ 2489200 w 10862734"/>
              <a:gd name="connsiteY29" fmla="*/ 2142067 h 2302934"/>
              <a:gd name="connsiteX30" fmla="*/ 2523067 w 10862734"/>
              <a:gd name="connsiteY30" fmla="*/ 2235200 h 2302934"/>
              <a:gd name="connsiteX31" fmla="*/ 2573867 w 10862734"/>
              <a:gd name="connsiteY31" fmla="*/ 2269067 h 2302934"/>
              <a:gd name="connsiteX32" fmla="*/ 2777067 w 10862734"/>
              <a:gd name="connsiteY32" fmla="*/ 2302934 h 2302934"/>
              <a:gd name="connsiteX33" fmla="*/ 5667447 w 10862734"/>
              <a:gd name="connsiteY33" fmla="*/ 2252134 h 2302934"/>
              <a:gd name="connsiteX34" fmla="*/ 10862734 w 10862734"/>
              <a:gd name="connsiteY3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6773334 w 10862734"/>
              <a:gd name="connsiteY19" fmla="*/ 694267 h 2302934"/>
              <a:gd name="connsiteX20" fmla="*/ 5603851 w 10862734"/>
              <a:gd name="connsiteY20" fmla="*/ 1185334 h 2302934"/>
              <a:gd name="connsiteX21" fmla="*/ 3217334 w 10862734"/>
              <a:gd name="connsiteY21" fmla="*/ 1676400 h 2302934"/>
              <a:gd name="connsiteX22" fmla="*/ 3081867 w 10862734"/>
              <a:gd name="connsiteY22" fmla="*/ 1718734 h 2302934"/>
              <a:gd name="connsiteX23" fmla="*/ 2734734 w 10862734"/>
              <a:gd name="connsiteY23" fmla="*/ 1871134 h 2302934"/>
              <a:gd name="connsiteX24" fmla="*/ 2675467 w 10862734"/>
              <a:gd name="connsiteY24" fmla="*/ 1905000 h 2302934"/>
              <a:gd name="connsiteX25" fmla="*/ 2540000 w 10862734"/>
              <a:gd name="connsiteY25" fmla="*/ 1998134 h 2302934"/>
              <a:gd name="connsiteX26" fmla="*/ 2523067 w 10862734"/>
              <a:gd name="connsiteY26" fmla="*/ 2048934 h 2302934"/>
              <a:gd name="connsiteX27" fmla="*/ 2506134 w 10862734"/>
              <a:gd name="connsiteY27" fmla="*/ 2082800 h 2302934"/>
              <a:gd name="connsiteX28" fmla="*/ 2497667 w 10862734"/>
              <a:gd name="connsiteY28" fmla="*/ 2116667 h 2302934"/>
              <a:gd name="connsiteX29" fmla="*/ 2489200 w 10862734"/>
              <a:gd name="connsiteY29" fmla="*/ 2142067 h 2302934"/>
              <a:gd name="connsiteX30" fmla="*/ 2523067 w 10862734"/>
              <a:gd name="connsiteY30" fmla="*/ 2235200 h 2302934"/>
              <a:gd name="connsiteX31" fmla="*/ 2573867 w 10862734"/>
              <a:gd name="connsiteY31" fmla="*/ 2269067 h 2302934"/>
              <a:gd name="connsiteX32" fmla="*/ 2777067 w 10862734"/>
              <a:gd name="connsiteY32" fmla="*/ 2302934 h 2302934"/>
              <a:gd name="connsiteX33" fmla="*/ 5667447 w 10862734"/>
              <a:gd name="connsiteY33" fmla="*/ 2252134 h 2302934"/>
              <a:gd name="connsiteX34" fmla="*/ 10862734 w 10862734"/>
              <a:gd name="connsiteY3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6807200 w 10862734"/>
              <a:gd name="connsiteY18" fmla="*/ 651934 h 2302934"/>
              <a:gd name="connsiteX19" fmla="*/ 5603851 w 10862734"/>
              <a:gd name="connsiteY19" fmla="*/ 1185334 h 2302934"/>
              <a:gd name="connsiteX20" fmla="*/ 3217334 w 10862734"/>
              <a:gd name="connsiteY20" fmla="*/ 1676400 h 2302934"/>
              <a:gd name="connsiteX21" fmla="*/ 3081867 w 10862734"/>
              <a:gd name="connsiteY21" fmla="*/ 1718734 h 2302934"/>
              <a:gd name="connsiteX22" fmla="*/ 2734734 w 10862734"/>
              <a:gd name="connsiteY22" fmla="*/ 1871134 h 2302934"/>
              <a:gd name="connsiteX23" fmla="*/ 2675467 w 10862734"/>
              <a:gd name="connsiteY23" fmla="*/ 1905000 h 2302934"/>
              <a:gd name="connsiteX24" fmla="*/ 2540000 w 10862734"/>
              <a:gd name="connsiteY24" fmla="*/ 1998134 h 2302934"/>
              <a:gd name="connsiteX25" fmla="*/ 2523067 w 10862734"/>
              <a:gd name="connsiteY25" fmla="*/ 2048934 h 2302934"/>
              <a:gd name="connsiteX26" fmla="*/ 2506134 w 10862734"/>
              <a:gd name="connsiteY26" fmla="*/ 2082800 h 2302934"/>
              <a:gd name="connsiteX27" fmla="*/ 2497667 w 10862734"/>
              <a:gd name="connsiteY27" fmla="*/ 2116667 h 2302934"/>
              <a:gd name="connsiteX28" fmla="*/ 2489200 w 10862734"/>
              <a:gd name="connsiteY28" fmla="*/ 2142067 h 2302934"/>
              <a:gd name="connsiteX29" fmla="*/ 2523067 w 10862734"/>
              <a:gd name="connsiteY29" fmla="*/ 2235200 h 2302934"/>
              <a:gd name="connsiteX30" fmla="*/ 2573867 w 10862734"/>
              <a:gd name="connsiteY30" fmla="*/ 2269067 h 2302934"/>
              <a:gd name="connsiteX31" fmla="*/ 2777067 w 10862734"/>
              <a:gd name="connsiteY31" fmla="*/ 2302934 h 2302934"/>
              <a:gd name="connsiteX32" fmla="*/ 5667447 w 10862734"/>
              <a:gd name="connsiteY32" fmla="*/ 2252134 h 2302934"/>
              <a:gd name="connsiteX33" fmla="*/ 10862734 w 10862734"/>
              <a:gd name="connsiteY3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66467 w 10862734"/>
              <a:gd name="connsiteY16" fmla="*/ 364067 h 2302934"/>
              <a:gd name="connsiteX17" fmla="*/ 6849534 w 10862734"/>
              <a:gd name="connsiteY17" fmla="*/ 592667 h 2302934"/>
              <a:gd name="connsiteX18" fmla="*/ 5603851 w 10862734"/>
              <a:gd name="connsiteY18" fmla="*/ 1185334 h 2302934"/>
              <a:gd name="connsiteX19" fmla="*/ 3217334 w 10862734"/>
              <a:gd name="connsiteY19" fmla="*/ 1676400 h 2302934"/>
              <a:gd name="connsiteX20" fmla="*/ 3081867 w 10862734"/>
              <a:gd name="connsiteY20" fmla="*/ 1718734 h 2302934"/>
              <a:gd name="connsiteX21" fmla="*/ 2734734 w 10862734"/>
              <a:gd name="connsiteY21" fmla="*/ 1871134 h 2302934"/>
              <a:gd name="connsiteX22" fmla="*/ 2675467 w 10862734"/>
              <a:gd name="connsiteY22" fmla="*/ 1905000 h 2302934"/>
              <a:gd name="connsiteX23" fmla="*/ 2540000 w 10862734"/>
              <a:gd name="connsiteY23" fmla="*/ 1998134 h 2302934"/>
              <a:gd name="connsiteX24" fmla="*/ 2523067 w 10862734"/>
              <a:gd name="connsiteY24" fmla="*/ 2048934 h 2302934"/>
              <a:gd name="connsiteX25" fmla="*/ 2506134 w 10862734"/>
              <a:gd name="connsiteY25" fmla="*/ 2082800 h 2302934"/>
              <a:gd name="connsiteX26" fmla="*/ 2497667 w 10862734"/>
              <a:gd name="connsiteY26" fmla="*/ 2116667 h 2302934"/>
              <a:gd name="connsiteX27" fmla="*/ 2489200 w 10862734"/>
              <a:gd name="connsiteY27" fmla="*/ 2142067 h 2302934"/>
              <a:gd name="connsiteX28" fmla="*/ 2523067 w 10862734"/>
              <a:gd name="connsiteY28" fmla="*/ 2235200 h 2302934"/>
              <a:gd name="connsiteX29" fmla="*/ 2573867 w 10862734"/>
              <a:gd name="connsiteY29" fmla="*/ 2269067 h 2302934"/>
              <a:gd name="connsiteX30" fmla="*/ 2777067 w 10862734"/>
              <a:gd name="connsiteY30" fmla="*/ 2302934 h 2302934"/>
              <a:gd name="connsiteX31" fmla="*/ 5667447 w 10862734"/>
              <a:gd name="connsiteY31" fmla="*/ 2252134 h 2302934"/>
              <a:gd name="connsiteX32" fmla="*/ 10862734 w 10862734"/>
              <a:gd name="connsiteY32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49534 w 10862734"/>
              <a:gd name="connsiteY16" fmla="*/ 592667 h 2302934"/>
              <a:gd name="connsiteX17" fmla="*/ 5603851 w 10862734"/>
              <a:gd name="connsiteY17" fmla="*/ 1185334 h 2302934"/>
              <a:gd name="connsiteX18" fmla="*/ 3217334 w 10862734"/>
              <a:gd name="connsiteY18" fmla="*/ 1676400 h 2302934"/>
              <a:gd name="connsiteX19" fmla="*/ 3081867 w 10862734"/>
              <a:gd name="connsiteY19" fmla="*/ 1718734 h 2302934"/>
              <a:gd name="connsiteX20" fmla="*/ 2734734 w 10862734"/>
              <a:gd name="connsiteY20" fmla="*/ 1871134 h 2302934"/>
              <a:gd name="connsiteX21" fmla="*/ 2675467 w 10862734"/>
              <a:gd name="connsiteY21" fmla="*/ 1905000 h 2302934"/>
              <a:gd name="connsiteX22" fmla="*/ 2540000 w 10862734"/>
              <a:gd name="connsiteY22" fmla="*/ 1998134 h 2302934"/>
              <a:gd name="connsiteX23" fmla="*/ 2523067 w 10862734"/>
              <a:gd name="connsiteY23" fmla="*/ 2048934 h 2302934"/>
              <a:gd name="connsiteX24" fmla="*/ 2506134 w 10862734"/>
              <a:gd name="connsiteY24" fmla="*/ 2082800 h 2302934"/>
              <a:gd name="connsiteX25" fmla="*/ 2497667 w 10862734"/>
              <a:gd name="connsiteY25" fmla="*/ 2116667 h 2302934"/>
              <a:gd name="connsiteX26" fmla="*/ 2489200 w 10862734"/>
              <a:gd name="connsiteY26" fmla="*/ 2142067 h 2302934"/>
              <a:gd name="connsiteX27" fmla="*/ 2523067 w 10862734"/>
              <a:gd name="connsiteY27" fmla="*/ 2235200 h 2302934"/>
              <a:gd name="connsiteX28" fmla="*/ 2573867 w 10862734"/>
              <a:gd name="connsiteY28" fmla="*/ 2269067 h 2302934"/>
              <a:gd name="connsiteX29" fmla="*/ 2777067 w 10862734"/>
              <a:gd name="connsiteY29" fmla="*/ 2302934 h 2302934"/>
              <a:gd name="connsiteX30" fmla="*/ 5667447 w 10862734"/>
              <a:gd name="connsiteY30" fmla="*/ 2252134 h 2302934"/>
              <a:gd name="connsiteX31" fmla="*/ 10862734 w 10862734"/>
              <a:gd name="connsiteY31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773334 w 10862734"/>
              <a:gd name="connsiteY15" fmla="*/ 228600 h 2302934"/>
              <a:gd name="connsiteX16" fmla="*/ 6849534 w 10862734"/>
              <a:gd name="connsiteY16" fmla="*/ 592667 h 2302934"/>
              <a:gd name="connsiteX17" fmla="*/ 5603851 w 10862734"/>
              <a:gd name="connsiteY17" fmla="*/ 1185334 h 2302934"/>
              <a:gd name="connsiteX18" fmla="*/ 3217334 w 10862734"/>
              <a:gd name="connsiteY18" fmla="*/ 1676400 h 2302934"/>
              <a:gd name="connsiteX19" fmla="*/ 2734734 w 10862734"/>
              <a:gd name="connsiteY19" fmla="*/ 1871134 h 2302934"/>
              <a:gd name="connsiteX20" fmla="*/ 2675467 w 10862734"/>
              <a:gd name="connsiteY20" fmla="*/ 1905000 h 2302934"/>
              <a:gd name="connsiteX21" fmla="*/ 2540000 w 10862734"/>
              <a:gd name="connsiteY21" fmla="*/ 1998134 h 2302934"/>
              <a:gd name="connsiteX22" fmla="*/ 2523067 w 10862734"/>
              <a:gd name="connsiteY22" fmla="*/ 2048934 h 2302934"/>
              <a:gd name="connsiteX23" fmla="*/ 2506134 w 10862734"/>
              <a:gd name="connsiteY23" fmla="*/ 2082800 h 2302934"/>
              <a:gd name="connsiteX24" fmla="*/ 2497667 w 10862734"/>
              <a:gd name="connsiteY24" fmla="*/ 2116667 h 2302934"/>
              <a:gd name="connsiteX25" fmla="*/ 2489200 w 10862734"/>
              <a:gd name="connsiteY25" fmla="*/ 2142067 h 2302934"/>
              <a:gd name="connsiteX26" fmla="*/ 2523067 w 10862734"/>
              <a:gd name="connsiteY26" fmla="*/ 2235200 h 2302934"/>
              <a:gd name="connsiteX27" fmla="*/ 2573867 w 10862734"/>
              <a:gd name="connsiteY27" fmla="*/ 2269067 h 2302934"/>
              <a:gd name="connsiteX28" fmla="*/ 2777067 w 10862734"/>
              <a:gd name="connsiteY28" fmla="*/ 2302934 h 2302934"/>
              <a:gd name="connsiteX29" fmla="*/ 5667447 w 10862734"/>
              <a:gd name="connsiteY29" fmla="*/ 2252134 h 2302934"/>
              <a:gd name="connsiteX30" fmla="*/ 10862734 w 10862734"/>
              <a:gd name="connsiteY3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747934 w 10862734"/>
              <a:gd name="connsiteY14" fmla="*/ 220134 h 2302934"/>
              <a:gd name="connsiteX15" fmla="*/ 6849534 w 10862734"/>
              <a:gd name="connsiteY15" fmla="*/ 592667 h 2302934"/>
              <a:gd name="connsiteX16" fmla="*/ 5603851 w 10862734"/>
              <a:gd name="connsiteY16" fmla="*/ 1185334 h 2302934"/>
              <a:gd name="connsiteX17" fmla="*/ 3217334 w 10862734"/>
              <a:gd name="connsiteY17" fmla="*/ 1676400 h 2302934"/>
              <a:gd name="connsiteX18" fmla="*/ 2734734 w 10862734"/>
              <a:gd name="connsiteY18" fmla="*/ 1871134 h 2302934"/>
              <a:gd name="connsiteX19" fmla="*/ 2675467 w 10862734"/>
              <a:gd name="connsiteY19" fmla="*/ 1905000 h 2302934"/>
              <a:gd name="connsiteX20" fmla="*/ 2540000 w 10862734"/>
              <a:gd name="connsiteY20" fmla="*/ 1998134 h 2302934"/>
              <a:gd name="connsiteX21" fmla="*/ 2523067 w 10862734"/>
              <a:gd name="connsiteY21" fmla="*/ 2048934 h 2302934"/>
              <a:gd name="connsiteX22" fmla="*/ 2506134 w 10862734"/>
              <a:gd name="connsiteY22" fmla="*/ 2082800 h 2302934"/>
              <a:gd name="connsiteX23" fmla="*/ 2497667 w 10862734"/>
              <a:gd name="connsiteY23" fmla="*/ 2116667 h 2302934"/>
              <a:gd name="connsiteX24" fmla="*/ 2489200 w 10862734"/>
              <a:gd name="connsiteY24" fmla="*/ 2142067 h 2302934"/>
              <a:gd name="connsiteX25" fmla="*/ 2523067 w 10862734"/>
              <a:gd name="connsiteY25" fmla="*/ 2235200 h 2302934"/>
              <a:gd name="connsiteX26" fmla="*/ 2573867 w 10862734"/>
              <a:gd name="connsiteY26" fmla="*/ 2269067 h 2302934"/>
              <a:gd name="connsiteX27" fmla="*/ 2777067 w 10862734"/>
              <a:gd name="connsiteY27" fmla="*/ 2302934 h 2302934"/>
              <a:gd name="connsiteX28" fmla="*/ 5667447 w 10862734"/>
              <a:gd name="connsiteY28" fmla="*/ 2252134 h 2302934"/>
              <a:gd name="connsiteX29" fmla="*/ 10862734 w 10862734"/>
              <a:gd name="connsiteY29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604000 w 10862734"/>
              <a:gd name="connsiteY13" fmla="*/ 169334 h 2302934"/>
              <a:gd name="connsiteX14" fmla="*/ 6849534 w 10862734"/>
              <a:gd name="connsiteY14" fmla="*/ 592667 h 2302934"/>
              <a:gd name="connsiteX15" fmla="*/ 5603851 w 10862734"/>
              <a:gd name="connsiteY15" fmla="*/ 1185334 h 2302934"/>
              <a:gd name="connsiteX16" fmla="*/ 3217334 w 10862734"/>
              <a:gd name="connsiteY16" fmla="*/ 1676400 h 2302934"/>
              <a:gd name="connsiteX17" fmla="*/ 2734734 w 10862734"/>
              <a:gd name="connsiteY17" fmla="*/ 1871134 h 2302934"/>
              <a:gd name="connsiteX18" fmla="*/ 2675467 w 10862734"/>
              <a:gd name="connsiteY18" fmla="*/ 1905000 h 2302934"/>
              <a:gd name="connsiteX19" fmla="*/ 2540000 w 10862734"/>
              <a:gd name="connsiteY19" fmla="*/ 1998134 h 2302934"/>
              <a:gd name="connsiteX20" fmla="*/ 2523067 w 10862734"/>
              <a:gd name="connsiteY20" fmla="*/ 2048934 h 2302934"/>
              <a:gd name="connsiteX21" fmla="*/ 2506134 w 10862734"/>
              <a:gd name="connsiteY21" fmla="*/ 2082800 h 2302934"/>
              <a:gd name="connsiteX22" fmla="*/ 2497667 w 10862734"/>
              <a:gd name="connsiteY22" fmla="*/ 2116667 h 2302934"/>
              <a:gd name="connsiteX23" fmla="*/ 2489200 w 10862734"/>
              <a:gd name="connsiteY23" fmla="*/ 2142067 h 2302934"/>
              <a:gd name="connsiteX24" fmla="*/ 2523067 w 10862734"/>
              <a:gd name="connsiteY24" fmla="*/ 2235200 h 2302934"/>
              <a:gd name="connsiteX25" fmla="*/ 2573867 w 10862734"/>
              <a:gd name="connsiteY25" fmla="*/ 2269067 h 2302934"/>
              <a:gd name="connsiteX26" fmla="*/ 2777067 w 10862734"/>
              <a:gd name="connsiteY26" fmla="*/ 2302934 h 2302934"/>
              <a:gd name="connsiteX27" fmla="*/ 5667447 w 10862734"/>
              <a:gd name="connsiteY27" fmla="*/ 2252134 h 2302934"/>
              <a:gd name="connsiteX28" fmla="*/ 10862734 w 10862734"/>
              <a:gd name="connsiteY28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553200 w 10862734"/>
              <a:gd name="connsiteY12" fmla="*/ 160867 h 2302934"/>
              <a:gd name="connsiteX13" fmla="*/ 6849534 w 10862734"/>
              <a:gd name="connsiteY13" fmla="*/ 592667 h 2302934"/>
              <a:gd name="connsiteX14" fmla="*/ 5603851 w 10862734"/>
              <a:gd name="connsiteY14" fmla="*/ 1185334 h 2302934"/>
              <a:gd name="connsiteX15" fmla="*/ 3217334 w 10862734"/>
              <a:gd name="connsiteY15" fmla="*/ 1676400 h 2302934"/>
              <a:gd name="connsiteX16" fmla="*/ 2734734 w 10862734"/>
              <a:gd name="connsiteY16" fmla="*/ 1871134 h 2302934"/>
              <a:gd name="connsiteX17" fmla="*/ 2675467 w 10862734"/>
              <a:gd name="connsiteY17" fmla="*/ 1905000 h 2302934"/>
              <a:gd name="connsiteX18" fmla="*/ 2540000 w 10862734"/>
              <a:gd name="connsiteY18" fmla="*/ 1998134 h 2302934"/>
              <a:gd name="connsiteX19" fmla="*/ 2523067 w 10862734"/>
              <a:gd name="connsiteY19" fmla="*/ 2048934 h 2302934"/>
              <a:gd name="connsiteX20" fmla="*/ 2506134 w 10862734"/>
              <a:gd name="connsiteY20" fmla="*/ 2082800 h 2302934"/>
              <a:gd name="connsiteX21" fmla="*/ 2497667 w 10862734"/>
              <a:gd name="connsiteY21" fmla="*/ 2116667 h 2302934"/>
              <a:gd name="connsiteX22" fmla="*/ 2489200 w 10862734"/>
              <a:gd name="connsiteY22" fmla="*/ 2142067 h 2302934"/>
              <a:gd name="connsiteX23" fmla="*/ 2523067 w 10862734"/>
              <a:gd name="connsiteY23" fmla="*/ 2235200 h 2302934"/>
              <a:gd name="connsiteX24" fmla="*/ 2573867 w 10862734"/>
              <a:gd name="connsiteY24" fmla="*/ 2269067 h 2302934"/>
              <a:gd name="connsiteX25" fmla="*/ 2777067 w 10862734"/>
              <a:gd name="connsiteY25" fmla="*/ 2302934 h 2302934"/>
              <a:gd name="connsiteX26" fmla="*/ 5667447 w 10862734"/>
              <a:gd name="connsiteY26" fmla="*/ 2252134 h 2302934"/>
              <a:gd name="connsiteX27" fmla="*/ 10862734 w 10862734"/>
              <a:gd name="connsiteY27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460067 w 10862734"/>
              <a:gd name="connsiteY11" fmla="*/ 143934 h 2302934"/>
              <a:gd name="connsiteX12" fmla="*/ 6849534 w 10862734"/>
              <a:gd name="connsiteY12" fmla="*/ 592667 h 2302934"/>
              <a:gd name="connsiteX13" fmla="*/ 5603851 w 10862734"/>
              <a:gd name="connsiteY13" fmla="*/ 1185334 h 2302934"/>
              <a:gd name="connsiteX14" fmla="*/ 3217334 w 10862734"/>
              <a:gd name="connsiteY14" fmla="*/ 1676400 h 2302934"/>
              <a:gd name="connsiteX15" fmla="*/ 2734734 w 10862734"/>
              <a:gd name="connsiteY15" fmla="*/ 1871134 h 2302934"/>
              <a:gd name="connsiteX16" fmla="*/ 2675467 w 10862734"/>
              <a:gd name="connsiteY16" fmla="*/ 1905000 h 2302934"/>
              <a:gd name="connsiteX17" fmla="*/ 2540000 w 10862734"/>
              <a:gd name="connsiteY17" fmla="*/ 1998134 h 2302934"/>
              <a:gd name="connsiteX18" fmla="*/ 2523067 w 10862734"/>
              <a:gd name="connsiteY18" fmla="*/ 2048934 h 2302934"/>
              <a:gd name="connsiteX19" fmla="*/ 2506134 w 10862734"/>
              <a:gd name="connsiteY19" fmla="*/ 2082800 h 2302934"/>
              <a:gd name="connsiteX20" fmla="*/ 2497667 w 10862734"/>
              <a:gd name="connsiteY20" fmla="*/ 2116667 h 2302934"/>
              <a:gd name="connsiteX21" fmla="*/ 2489200 w 10862734"/>
              <a:gd name="connsiteY21" fmla="*/ 2142067 h 2302934"/>
              <a:gd name="connsiteX22" fmla="*/ 2523067 w 10862734"/>
              <a:gd name="connsiteY22" fmla="*/ 2235200 h 2302934"/>
              <a:gd name="connsiteX23" fmla="*/ 2573867 w 10862734"/>
              <a:gd name="connsiteY23" fmla="*/ 2269067 h 2302934"/>
              <a:gd name="connsiteX24" fmla="*/ 2777067 w 10862734"/>
              <a:gd name="connsiteY24" fmla="*/ 2302934 h 2302934"/>
              <a:gd name="connsiteX25" fmla="*/ 5667447 w 10862734"/>
              <a:gd name="connsiteY25" fmla="*/ 2252134 h 2302934"/>
              <a:gd name="connsiteX26" fmla="*/ 10862734 w 10862734"/>
              <a:gd name="connsiteY26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849534 w 10862734"/>
              <a:gd name="connsiteY11" fmla="*/ 592667 h 2302934"/>
              <a:gd name="connsiteX12" fmla="*/ 5603851 w 10862734"/>
              <a:gd name="connsiteY12" fmla="*/ 1185334 h 2302934"/>
              <a:gd name="connsiteX13" fmla="*/ 3217334 w 10862734"/>
              <a:gd name="connsiteY13" fmla="*/ 1676400 h 2302934"/>
              <a:gd name="connsiteX14" fmla="*/ 2734734 w 10862734"/>
              <a:gd name="connsiteY14" fmla="*/ 1871134 h 2302934"/>
              <a:gd name="connsiteX15" fmla="*/ 2675467 w 10862734"/>
              <a:gd name="connsiteY15" fmla="*/ 1905000 h 2302934"/>
              <a:gd name="connsiteX16" fmla="*/ 2540000 w 10862734"/>
              <a:gd name="connsiteY16" fmla="*/ 1998134 h 2302934"/>
              <a:gd name="connsiteX17" fmla="*/ 2523067 w 10862734"/>
              <a:gd name="connsiteY17" fmla="*/ 2048934 h 2302934"/>
              <a:gd name="connsiteX18" fmla="*/ 2506134 w 10862734"/>
              <a:gd name="connsiteY18" fmla="*/ 2082800 h 2302934"/>
              <a:gd name="connsiteX19" fmla="*/ 2497667 w 10862734"/>
              <a:gd name="connsiteY19" fmla="*/ 2116667 h 2302934"/>
              <a:gd name="connsiteX20" fmla="*/ 2489200 w 10862734"/>
              <a:gd name="connsiteY20" fmla="*/ 2142067 h 2302934"/>
              <a:gd name="connsiteX21" fmla="*/ 2523067 w 10862734"/>
              <a:gd name="connsiteY21" fmla="*/ 2235200 h 2302934"/>
              <a:gd name="connsiteX22" fmla="*/ 2573867 w 10862734"/>
              <a:gd name="connsiteY22" fmla="*/ 2269067 h 2302934"/>
              <a:gd name="connsiteX23" fmla="*/ 2777067 w 10862734"/>
              <a:gd name="connsiteY23" fmla="*/ 2302934 h 2302934"/>
              <a:gd name="connsiteX24" fmla="*/ 5667447 w 10862734"/>
              <a:gd name="connsiteY24" fmla="*/ 2252134 h 2302934"/>
              <a:gd name="connsiteX25" fmla="*/ 10862734 w 10862734"/>
              <a:gd name="connsiteY2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248400 w 10862734"/>
              <a:gd name="connsiteY10" fmla="*/ 93134 h 2302934"/>
              <a:gd name="connsiteX11" fmla="*/ 6849534 w 10862734"/>
              <a:gd name="connsiteY11" fmla="*/ 592667 h 2302934"/>
              <a:gd name="connsiteX12" fmla="*/ 5603851 w 10862734"/>
              <a:gd name="connsiteY12" fmla="*/ 1185334 h 2302934"/>
              <a:gd name="connsiteX13" fmla="*/ 3217334 w 10862734"/>
              <a:gd name="connsiteY13" fmla="*/ 1676400 h 2302934"/>
              <a:gd name="connsiteX14" fmla="*/ 2734734 w 10862734"/>
              <a:gd name="connsiteY14" fmla="*/ 1871134 h 2302934"/>
              <a:gd name="connsiteX15" fmla="*/ 2675467 w 10862734"/>
              <a:gd name="connsiteY15" fmla="*/ 1905000 h 2302934"/>
              <a:gd name="connsiteX16" fmla="*/ 2540000 w 10862734"/>
              <a:gd name="connsiteY16" fmla="*/ 1998134 h 2302934"/>
              <a:gd name="connsiteX17" fmla="*/ 2523067 w 10862734"/>
              <a:gd name="connsiteY17" fmla="*/ 2048934 h 2302934"/>
              <a:gd name="connsiteX18" fmla="*/ 2506134 w 10862734"/>
              <a:gd name="connsiteY18" fmla="*/ 2082800 h 2302934"/>
              <a:gd name="connsiteX19" fmla="*/ 2497667 w 10862734"/>
              <a:gd name="connsiteY19" fmla="*/ 2116667 h 2302934"/>
              <a:gd name="connsiteX20" fmla="*/ 2489200 w 10862734"/>
              <a:gd name="connsiteY20" fmla="*/ 2142067 h 2302934"/>
              <a:gd name="connsiteX21" fmla="*/ 2523067 w 10862734"/>
              <a:gd name="connsiteY21" fmla="*/ 2235200 h 2302934"/>
              <a:gd name="connsiteX22" fmla="*/ 2573867 w 10862734"/>
              <a:gd name="connsiteY22" fmla="*/ 2269067 h 2302934"/>
              <a:gd name="connsiteX23" fmla="*/ 2777067 w 10862734"/>
              <a:gd name="connsiteY23" fmla="*/ 2302934 h 2302934"/>
              <a:gd name="connsiteX24" fmla="*/ 5667447 w 10862734"/>
              <a:gd name="connsiteY24" fmla="*/ 2252134 h 2302934"/>
              <a:gd name="connsiteX25" fmla="*/ 10862734 w 10862734"/>
              <a:gd name="connsiteY25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053667 w 10862734"/>
              <a:gd name="connsiteY9" fmla="*/ 67734 h 2302934"/>
              <a:gd name="connsiteX10" fmla="*/ 6849534 w 10862734"/>
              <a:gd name="connsiteY10" fmla="*/ 592667 h 2302934"/>
              <a:gd name="connsiteX11" fmla="*/ 5603851 w 10862734"/>
              <a:gd name="connsiteY11" fmla="*/ 1185334 h 2302934"/>
              <a:gd name="connsiteX12" fmla="*/ 3217334 w 10862734"/>
              <a:gd name="connsiteY12" fmla="*/ 1676400 h 2302934"/>
              <a:gd name="connsiteX13" fmla="*/ 2734734 w 10862734"/>
              <a:gd name="connsiteY13" fmla="*/ 1871134 h 2302934"/>
              <a:gd name="connsiteX14" fmla="*/ 2675467 w 10862734"/>
              <a:gd name="connsiteY14" fmla="*/ 1905000 h 2302934"/>
              <a:gd name="connsiteX15" fmla="*/ 2540000 w 10862734"/>
              <a:gd name="connsiteY15" fmla="*/ 1998134 h 2302934"/>
              <a:gd name="connsiteX16" fmla="*/ 2523067 w 10862734"/>
              <a:gd name="connsiteY16" fmla="*/ 2048934 h 2302934"/>
              <a:gd name="connsiteX17" fmla="*/ 2506134 w 10862734"/>
              <a:gd name="connsiteY17" fmla="*/ 2082800 h 2302934"/>
              <a:gd name="connsiteX18" fmla="*/ 2497667 w 10862734"/>
              <a:gd name="connsiteY18" fmla="*/ 2116667 h 2302934"/>
              <a:gd name="connsiteX19" fmla="*/ 2489200 w 10862734"/>
              <a:gd name="connsiteY19" fmla="*/ 2142067 h 2302934"/>
              <a:gd name="connsiteX20" fmla="*/ 2523067 w 10862734"/>
              <a:gd name="connsiteY20" fmla="*/ 2235200 h 2302934"/>
              <a:gd name="connsiteX21" fmla="*/ 2573867 w 10862734"/>
              <a:gd name="connsiteY21" fmla="*/ 2269067 h 2302934"/>
              <a:gd name="connsiteX22" fmla="*/ 2777067 w 10862734"/>
              <a:gd name="connsiteY22" fmla="*/ 2302934 h 2302934"/>
              <a:gd name="connsiteX23" fmla="*/ 5667447 w 10862734"/>
              <a:gd name="connsiteY23" fmla="*/ 2252134 h 2302934"/>
              <a:gd name="connsiteX24" fmla="*/ 10862734 w 10862734"/>
              <a:gd name="connsiteY24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5884334 w 10862734"/>
              <a:gd name="connsiteY8" fmla="*/ 50800 h 2302934"/>
              <a:gd name="connsiteX9" fmla="*/ 6849534 w 10862734"/>
              <a:gd name="connsiteY9" fmla="*/ 592667 h 2302934"/>
              <a:gd name="connsiteX10" fmla="*/ 5603851 w 10862734"/>
              <a:gd name="connsiteY10" fmla="*/ 1185334 h 2302934"/>
              <a:gd name="connsiteX11" fmla="*/ 3217334 w 10862734"/>
              <a:gd name="connsiteY11" fmla="*/ 1676400 h 2302934"/>
              <a:gd name="connsiteX12" fmla="*/ 2734734 w 10862734"/>
              <a:gd name="connsiteY12" fmla="*/ 1871134 h 2302934"/>
              <a:gd name="connsiteX13" fmla="*/ 2675467 w 10862734"/>
              <a:gd name="connsiteY13" fmla="*/ 1905000 h 2302934"/>
              <a:gd name="connsiteX14" fmla="*/ 2540000 w 10862734"/>
              <a:gd name="connsiteY14" fmla="*/ 1998134 h 2302934"/>
              <a:gd name="connsiteX15" fmla="*/ 2523067 w 10862734"/>
              <a:gd name="connsiteY15" fmla="*/ 2048934 h 2302934"/>
              <a:gd name="connsiteX16" fmla="*/ 2506134 w 10862734"/>
              <a:gd name="connsiteY16" fmla="*/ 2082800 h 2302934"/>
              <a:gd name="connsiteX17" fmla="*/ 2497667 w 10862734"/>
              <a:gd name="connsiteY17" fmla="*/ 2116667 h 2302934"/>
              <a:gd name="connsiteX18" fmla="*/ 2489200 w 10862734"/>
              <a:gd name="connsiteY18" fmla="*/ 2142067 h 2302934"/>
              <a:gd name="connsiteX19" fmla="*/ 2523067 w 10862734"/>
              <a:gd name="connsiteY19" fmla="*/ 2235200 h 2302934"/>
              <a:gd name="connsiteX20" fmla="*/ 2573867 w 10862734"/>
              <a:gd name="connsiteY20" fmla="*/ 2269067 h 2302934"/>
              <a:gd name="connsiteX21" fmla="*/ 2777067 w 10862734"/>
              <a:gd name="connsiteY21" fmla="*/ 2302934 h 2302934"/>
              <a:gd name="connsiteX22" fmla="*/ 5667447 w 10862734"/>
              <a:gd name="connsiteY22" fmla="*/ 2252134 h 2302934"/>
              <a:gd name="connsiteX23" fmla="*/ 10862734 w 10862734"/>
              <a:gd name="connsiteY23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5249334 w 10862734"/>
              <a:gd name="connsiteY6" fmla="*/ 25400 h 2302934"/>
              <a:gd name="connsiteX7" fmla="*/ 5604934 w 10862734"/>
              <a:gd name="connsiteY7" fmla="*/ 33867 h 2302934"/>
              <a:gd name="connsiteX8" fmla="*/ 6849534 w 10862734"/>
              <a:gd name="connsiteY8" fmla="*/ 592667 h 2302934"/>
              <a:gd name="connsiteX9" fmla="*/ 5603851 w 10862734"/>
              <a:gd name="connsiteY9" fmla="*/ 1185334 h 2302934"/>
              <a:gd name="connsiteX10" fmla="*/ 3217334 w 10862734"/>
              <a:gd name="connsiteY10" fmla="*/ 1676400 h 2302934"/>
              <a:gd name="connsiteX11" fmla="*/ 2734734 w 10862734"/>
              <a:gd name="connsiteY11" fmla="*/ 1871134 h 2302934"/>
              <a:gd name="connsiteX12" fmla="*/ 2675467 w 10862734"/>
              <a:gd name="connsiteY12" fmla="*/ 1905000 h 2302934"/>
              <a:gd name="connsiteX13" fmla="*/ 2540000 w 10862734"/>
              <a:gd name="connsiteY13" fmla="*/ 1998134 h 2302934"/>
              <a:gd name="connsiteX14" fmla="*/ 2523067 w 10862734"/>
              <a:gd name="connsiteY14" fmla="*/ 2048934 h 2302934"/>
              <a:gd name="connsiteX15" fmla="*/ 2506134 w 10862734"/>
              <a:gd name="connsiteY15" fmla="*/ 2082800 h 2302934"/>
              <a:gd name="connsiteX16" fmla="*/ 2497667 w 10862734"/>
              <a:gd name="connsiteY16" fmla="*/ 2116667 h 2302934"/>
              <a:gd name="connsiteX17" fmla="*/ 2489200 w 10862734"/>
              <a:gd name="connsiteY17" fmla="*/ 2142067 h 2302934"/>
              <a:gd name="connsiteX18" fmla="*/ 2523067 w 10862734"/>
              <a:gd name="connsiteY18" fmla="*/ 2235200 h 2302934"/>
              <a:gd name="connsiteX19" fmla="*/ 2573867 w 10862734"/>
              <a:gd name="connsiteY19" fmla="*/ 2269067 h 2302934"/>
              <a:gd name="connsiteX20" fmla="*/ 2777067 w 10862734"/>
              <a:gd name="connsiteY20" fmla="*/ 2302934 h 2302934"/>
              <a:gd name="connsiteX21" fmla="*/ 5667447 w 10862734"/>
              <a:gd name="connsiteY21" fmla="*/ 2252134 h 2302934"/>
              <a:gd name="connsiteX22" fmla="*/ 10862734 w 10862734"/>
              <a:gd name="connsiteY22" fmla="*/ 1879600 h 2302934"/>
              <a:gd name="connsiteX0" fmla="*/ 0 w 10862734"/>
              <a:gd name="connsiteY0" fmla="*/ 369540 h 2325340"/>
              <a:gd name="connsiteX1" fmla="*/ 3793067 w 10862734"/>
              <a:gd name="connsiteY1" fmla="*/ 64740 h 2325340"/>
              <a:gd name="connsiteX2" fmla="*/ 3953934 w 10862734"/>
              <a:gd name="connsiteY2" fmla="*/ 47806 h 2325340"/>
              <a:gd name="connsiteX3" fmla="*/ 4047067 w 10862734"/>
              <a:gd name="connsiteY3" fmla="*/ 30873 h 2325340"/>
              <a:gd name="connsiteX4" fmla="*/ 4241800 w 10862734"/>
              <a:gd name="connsiteY4" fmla="*/ 22406 h 2325340"/>
              <a:gd name="connsiteX5" fmla="*/ 5096934 w 10862734"/>
              <a:gd name="connsiteY5" fmla="*/ 30873 h 2325340"/>
              <a:gd name="connsiteX6" fmla="*/ 5249334 w 10862734"/>
              <a:gd name="connsiteY6" fmla="*/ 47806 h 2325340"/>
              <a:gd name="connsiteX7" fmla="*/ 6849534 w 10862734"/>
              <a:gd name="connsiteY7" fmla="*/ 615073 h 2325340"/>
              <a:gd name="connsiteX8" fmla="*/ 5603851 w 10862734"/>
              <a:gd name="connsiteY8" fmla="*/ 1207740 h 2325340"/>
              <a:gd name="connsiteX9" fmla="*/ 3217334 w 10862734"/>
              <a:gd name="connsiteY9" fmla="*/ 1698806 h 2325340"/>
              <a:gd name="connsiteX10" fmla="*/ 2734734 w 10862734"/>
              <a:gd name="connsiteY10" fmla="*/ 1893540 h 2325340"/>
              <a:gd name="connsiteX11" fmla="*/ 2675467 w 10862734"/>
              <a:gd name="connsiteY11" fmla="*/ 1927406 h 2325340"/>
              <a:gd name="connsiteX12" fmla="*/ 2540000 w 10862734"/>
              <a:gd name="connsiteY12" fmla="*/ 2020540 h 2325340"/>
              <a:gd name="connsiteX13" fmla="*/ 2523067 w 10862734"/>
              <a:gd name="connsiteY13" fmla="*/ 2071340 h 2325340"/>
              <a:gd name="connsiteX14" fmla="*/ 2506134 w 10862734"/>
              <a:gd name="connsiteY14" fmla="*/ 2105206 h 2325340"/>
              <a:gd name="connsiteX15" fmla="*/ 2497667 w 10862734"/>
              <a:gd name="connsiteY15" fmla="*/ 2139073 h 2325340"/>
              <a:gd name="connsiteX16" fmla="*/ 2489200 w 10862734"/>
              <a:gd name="connsiteY16" fmla="*/ 2164473 h 2325340"/>
              <a:gd name="connsiteX17" fmla="*/ 2523067 w 10862734"/>
              <a:gd name="connsiteY17" fmla="*/ 2257606 h 2325340"/>
              <a:gd name="connsiteX18" fmla="*/ 2573867 w 10862734"/>
              <a:gd name="connsiteY18" fmla="*/ 2291473 h 2325340"/>
              <a:gd name="connsiteX19" fmla="*/ 2777067 w 10862734"/>
              <a:gd name="connsiteY19" fmla="*/ 2325340 h 2325340"/>
              <a:gd name="connsiteX20" fmla="*/ 5667447 w 10862734"/>
              <a:gd name="connsiteY20" fmla="*/ 2274540 h 2325340"/>
              <a:gd name="connsiteX21" fmla="*/ 10862734 w 10862734"/>
              <a:gd name="connsiteY21" fmla="*/ 1902006 h 2325340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5096934 w 10862734"/>
              <a:gd name="connsiteY5" fmla="*/ 8467 h 2302934"/>
              <a:gd name="connsiteX6" fmla="*/ 6849534 w 10862734"/>
              <a:gd name="connsiteY6" fmla="*/ 592667 h 2302934"/>
              <a:gd name="connsiteX7" fmla="*/ 5603851 w 10862734"/>
              <a:gd name="connsiteY7" fmla="*/ 1185334 h 2302934"/>
              <a:gd name="connsiteX8" fmla="*/ 3217334 w 10862734"/>
              <a:gd name="connsiteY8" fmla="*/ 1676400 h 2302934"/>
              <a:gd name="connsiteX9" fmla="*/ 2734734 w 10862734"/>
              <a:gd name="connsiteY9" fmla="*/ 1871134 h 2302934"/>
              <a:gd name="connsiteX10" fmla="*/ 2675467 w 10862734"/>
              <a:gd name="connsiteY10" fmla="*/ 1905000 h 2302934"/>
              <a:gd name="connsiteX11" fmla="*/ 2540000 w 10862734"/>
              <a:gd name="connsiteY11" fmla="*/ 1998134 h 2302934"/>
              <a:gd name="connsiteX12" fmla="*/ 2523067 w 10862734"/>
              <a:gd name="connsiteY12" fmla="*/ 2048934 h 2302934"/>
              <a:gd name="connsiteX13" fmla="*/ 2506134 w 10862734"/>
              <a:gd name="connsiteY13" fmla="*/ 2082800 h 2302934"/>
              <a:gd name="connsiteX14" fmla="*/ 2497667 w 10862734"/>
              <a:gd name="connsiteY14" fmla="*/ 2116667 h 2302934"/>
              <a:gd name="connsiteX15" fmla="*/ 2489200 w 10862734"/>
              <a:gd name="connsiteY15" fmla="*/ 2142067 h 2302934"/>
              <a:gd name="connsiteX16" fmla="*/ 2523067 w 10862734"/>
              <a:gd name="connsiteY16" fmla="*/ 2235200 h 2302934"/>
              <a:gd name="connsiteX17" fmla="*/ 2573867 w 10862734"/>
              <a:gd name="connsiteY17" fmla="*/ 2269067 h 2302934"/>
              <a:gd name="connsiteX18" fmla="*/ 2777067 w 10862734"/>
              <a:gd name="connsiteY18" fmla="*/ 2302934 h 2302934"/>
              <a:gd name="connsiteX19" fmla="*/ 5667447 w 10862734"/>
              <a:gd name="connsiteY19" fmla="*/ 2252134 h 2302934"/>
              <a:gd name="connsiteX20" fmla="*/ 10862734 w 10862734"/>
              <a:gd name="connsiteY20" fmla="*/ 1879600 h 2302934"/>
              <a:gd name="connsiteX0" fmla="*/ 0 w 10862734"/>
              <a:gd name="connsiteY0" fmla="*/ 347134 h 2302934"/>
              <a:gd name="connsiteX1" fmla="*/ 3793067 w 10862734"/>
              <a:gd name="connsiteY1" fmla="*/ 42334 h 2302934"/>
              <a:gd name="connsiteX2" fmla="*/ 3953934 w 10862734"/>
              <a:gd name="connsiteY2" fmla="*/ 25400 h 2302934"/>
              <a:gd name="connsiteX3" fmla="*/ 4047067 w 10862734"/>
              <a:gd name="connsiteY3" fmla="*/ 8467 h 2302934"/>
              <a:gd name="connsiteX4" fmla="*/ 4241800 w 10862734"/>
              <a:gd name="connsiteY4" fmla="*/ 0 h 2302934"/>
              <a:gd name="connsiteX5" fmla="*/ 6849534 w 10862734"/>
              <a:gd name="connsiteY5" fmla="*/ 592667 h 2302934"/>
              <a:gd name="connsiteX6" fmla="*/ 5603851 w 10862734"/>
              <a:gd name="connsiteY6" fmla="*/ 1185334 h 2302934"/>
              <a:gd name="connsiteX7" fmla="*/ 3217334 w 10862734"/>
              <a:gd name="connsiteY7" fmla="*/ 1676400 h 2302934"/>
              <a:gd name="connsiteX8" fmla="*/ 2734734 w 10862734"/>
              <a:gd name="connsiteY8" fmla="*/ 1871134 h 2302934"/>
              <a:gd name="connsiteX9" fmla="*/ 2675467 w 10862734"/>
              <a:gd name="connsiteY9" fmla="*/ 1905000 h 2302934"/>
              <a:gd name="connsiteX10" fmla="*/ 2540000 w 10862734"/>
              <a:gd name="connsiteY10" fmla="*/ 1998134 h 2302934"/>
              <a:gd name="connsiteX11" fmla="*/ 2523067 w 10862734"/>
              <a:gd name="connsiteY11" fmla="*/ 2048934 h 2302934"/>
              <a:gd name="connsiteX12" fmla="*/ 2506134 w 10862734"/>
              <a:gd name="connsiteY12" fmla="*/ 2082800 h 2302934"/>
              <a:gd name="connsiteX13" fmla="*/ 2497667 w 10862734"/>
              <a:gd name="connsiteY13" fmla="*/ 2116667 h 2302934"/>
              <a:gd name="connsiteX14" fmla="*/ 2489200 w 10862734"/>
              <a:gd name="connsiteY14" fmla="*/ 2142067 h 2302934"/>
              <a:gd name="connsiteX15" fmla="*/ 2523067 w 10862734"/>
              <a:gd name="connsiteY15" fmla="*/ 2235200 h 2302934"/>
              <a:gd name="connsiteX16" fmla="*/ 2573867 w 10862734"/>
              <a:gd name="connsiteY16" fmla="*/ 2269067 h 2302934"/>
              <a:gd name="connsiteX17" fmla="*/ 2777067 w 10862734"/>
              <a:gd name="connsiteY17" fmla="*/ 2302934 h 2302934"/>
              <a:gd name="connsiteX18" fmla="*/ 5667447 w 10862734"/>
              <a:gd name="connsiteY18" fmla="*/ 2252134 h 2302934"/>
              <a:gd name="connsiteX19" fmla="*/ 10862734 w 10862734"/>
              <a:gd name="connsiteY19" fmla="*/ 1879600 h 2302934"/>
              <a:gd name="connsiteX0" fmla="*/ 0 w 10862734"/>
              <a:gd name="connsiteY0" fmla="*/ 434023 h 2389823"/>
              <a:gd name="connsiteX1" fmla="*/ 3793067 w 10862734"/>
              <a:gd name="connsiteY1" fmla="*/ 129223 h 2389823"/>
              <a:gd name="connsiteX2" fmla="*/ 3953934 w 10862734"/>
              <a:gd name="connsiteY2" fmla="*/ 112289 h 2389823"/>
              <a:gd name="connsiteX3" fmla="*/ 4047067 w 10862734"/>
              <a:gd name="connsiteY3" fmla="*/ 95356 h 2389823"/>
              <a:gd name="connsiteX4" fmla="*/ 4241800 w 10862734"/>
              <a:gd name="connsiteY4" fmla="*/ 86889 h 2389823"/>
              <a:gd name="connsiteX5" fmla="*/ 6849534 w 10862734"/>
              <a:gd name="connsiteY5" fmla="*/ 679556 h 2389823"/>
              <a:gd name="connsiteX6" fmla="*/ 5603851 w 10862734"/>
              <a:gd name="connsiteY6" fmla="*/ 1272223 h 2389823"/>
              <a:gd name="connsiteX7" fmla="*/ 3217334 w 10862734"/>
              <a:gd name="connsiteY7" fmla="*/ 1763289 h 2389823"/>
              <a:gd name="connsiteX8" fmla="*/ 2734734 w 10862734"/>
              <a:gd name="connsiteY8" fmla="*/ 1958023 h 2389823"/>
              <a:gd name="connsiteX9" fmla="*/ 2675467 w 10862734"/>
              <a:gd name="connsiteY9" fmla="*/ 1991889 h 2389823"/>
              <a:gd name="connsiteX10" fmla="*/ 2540000 w 10862734"/>
              <a:gd name="connsiteY10" fmla="*/ 2085023 h 2389823"/>
              <a:gd name="connsiteX11" fmla="*/ 2523067 w 10862734"/>
              <a:gd name="connsiteY11" fmla="*/ 2135823 h 2389823"/>
              <a:gd name="connsiteX12" fmla="*/ 2506134 w 10862734"/>
              <a:gd name="connsiteY12" fmla="*/ 2169689 h 2389823"/>
              <a:gd name="connsiteX13" fmla="*/ 2497667 w 10862734"/>
              <a:gd name="connsiteY13" fmla="*/ 2203556 h 2389823"/>
              <a:gd name="connsiteX14" fmla="*/ 2489200 w 10862734"/>
              <a:gd name="connsiteY14" fmla="*/ 2228956 h 2389823"/>
              <a:gd name="connsiteX15" fmla="*/ 2523067 w 10862734"/>
              <a:gd name="connsiteY15" fmla="*/ 2322089 h 2389823"/>
              <a:gd name="connsiteX16" fmla="*/ 2573867 w 10862734"/>
              <a:gd name="connsiteY16" fmla="*/ 2355956 h 2389823"/>
              <a:gd name="connsiteX17" fmla="*/ 2777067 w 10862734"/>
              <a:gd name="connsiteY17" fmla="*/ 2389823 h 2389823"/>
              <a:gd name="connsiteX18" fmla="*/ 5667447 w 10862734"/>
              <a:gd name="connsiteY18" fmla="*/ 2339023 h 2389823"/>
              <a:gd name="connsiteX19" fmla="*/ 10862734 w 10862734"/>
              <a:gd name="connsiteY19" fmla="*/ 1966489 h 2389823"/>
              <a:gd name="connsiteX0" fmla="*/ 0 w 10862734"/>
              <a:gd name="connsiteY0" fmla="*/ 384695 h 2340495"/>
              <a:gd name="connsiteX1" fmla="*/ 3793067 w 10862734"/>
              <a:gd name="connsiteY1" fmla="*/ 79895 h 2340495"/>
              <a:gd name="connsiteX2" fmla="*/ 3953934 w 10862734"/>
              <a:gd name="connsiteY2" fmla="*/ 62961 h 2340495"/>
              <a:gd name="connsiteX3" fmla="*/ 4241800 w 10862734"/>
              <a:gd name="connsiteY3" fmla="*/ 37561 h 2340495"/>
              <a:gd name="connsiteX4" fmla="*/ 6849534 w 10862734"/>
              <a:gd name="connsiteY4" fmla="*/ 630228 h 2340495"/>
              <a:gd name="connsiteX5" fmla="*/ 5603851 w 10862734"/>
              <a:gd name="connsiteY5" fmla="*/ 1222895 h 2340495"/>
              <a:gd name="connsiteX6" fmla="*/ 3217334 w 10862734"/>
              <a:gd name="connsiteY6" fmla="*/ 1713961 h 2340495"/>
              <a:gd name="connsiteX7" fmla="*/ 2734734 w 10862734"/>
              <a:gd name="connsiteY7" fmla="*/ 1908695 h 2340495"/>
              <a:gd name="connsiteX8" fmla="*/ 2675467 w 10862734"/>
              <a:gd name="connsiteY8" fmla="*/ 1942561 h 2340495"/>
              <a:gd name="connsiteX9" fmla="*/ 2540000 w 10862734"/>
              <a:gd name="connsiteY9" fmla="*/ 2035695 h 2340495"/>
              <a:gd name="connsiteX10" fmla="*/ 2523067 w 10862734"/>
              <a:gd name="connsiteY10" fmla="*/ 2086495 h 2340495"/>
              <a:gd name="connsiteX11" fmla="*/ 2506134 w 10862734"/>
              <a:gd name="connsiteY11" fmla="*/ 2120361 h 2340495"/>
              <a:gd name="connsiteX12" fmla="*/ 2497667 w 10862734"/>
              <a:gd name="connsiteY12" fmla="*/ 2154228 h 2340495"/>
              <a:gd name="connsiteX13" fmla="*/ 2489200 w 10862734"/>
              <a:gd name="connsiteY13" fmla="*/ 2179628 h 2340495"/>
              <a:gd name="connsiteX14" fmla="*/ 2523067 w 10862734"/>
              <a:gd name="connsiteY14" fmla="*/ 2272761 h 2340495"/>
              <a:gd name="connsiteX15" fmla="*/ 2573867 w 10862734"/>
              <a:gd name="connsiteY15" fmla="*/ 2306628 h 2340495"/>
              <a:gd name="connsiteX16" fmla="*/ 2777067 w 10862734"/>
              <a:gd name="connsiteY16" fmla="*/ 2340495 h 2340495"/>
              <a:gd name="connsiteX17" fmla="*/ 5667447 w 10862734"/>
              <a:gd name="connsiteY17" fmla="*/ 2289695 h 2340495"/>
              <a:gd name="connsiteX18" fmla="*/ 10862734 w 10862734"/>
              <a:gd name="connsiteY18" fmla="*/ 1917161 h 2340495"/>
              <a:gd name="connsiteX0" fmla="*/ 0 w 10862734"/>
              <a:gd name="connsiteY0" fmla="*/ 389782 h 2345582"/>
              <a:gd name="connsiteX1" fmla="*/ 3793067 w 10862734"/>
              <a:gd name="connsiteY1" fmla="*/ 84982 h 2345582"/>
              <a:gd name="connsiteX2" fmla="*/ 4241800 w 10862734"/>
              <a:gd name="connsiteY2" fmla="*/ 42648 h 2345582"/>
              <a:gd name="connsiteX3" fmla="*/ 6849534 w 10862734"/>
              <a:gd name="connsiteY3" fmla="*/ 635315 h 2345582"/>
              <a:gd name="connsiteX4" fmla="*/ 5603851 w 10862734"/>
              <a:gd name="connsiteY4" fmla="*/ 1227982 h 2345582"/>
              <a:gd name="connsiteX5" fmla="*/ 3217334 w 10862734"/>
              <a:gd name="connsiteY5" fmla="*/ 1719048 h 2345582"/>
              <a:gd name="connsiteX6" fmla="*/ 2734734 w 10862734"/>
              <a:gd name="connsiteY6" fmla="*/ 1913782 h 2345582"/>
              <a:gd name="connsiteX7" fmla="*/ 2675467 w 10862734"/>
              <a:gd name="connsiteY7" fmla="*/ 1947648 h 2345582"/>
              <a:gd name="connsiteX8" fmla="*/ 2540000 w 10862734"/>
              <a:gd name="connsiteY8" fmla="*/ 2040782 h 2345582"/>
              <a:gd name="connsiteX9" fmla="*/ 2523067 w 10862734"/>
              <a:gd name="connsiteY9" fmla="*/ 2091582 h 2345582"/>
              <a:gd name="connsiteX10" fmla="*/ 2506134 w 10862734"/>
              <a:gd name="connsiteY10" fmla="*/ 2125448 h 2345582"/>
              <a:gd name="connsiteX11" fmla="*/ 2497667 w 10862734"/>
              <a:gd name="connsiteY11" fmla="*/ 2159315 h 2345582"/>
              <a:gd name="connsiteX12" fmla="*/ 2489200 w 10862734"/>
              <a:gd name="connsiteY12" fmla="*/ 2184715 h 2345582"/>
              <a:gd name="connsiteX13" fmla="*/ 2523067 w 10862734"/>
              <a:gd name="connsiteY13" fmla="*/ 2277848 h 2345582"/>
              <a:gd name="connsiteX14" fmla="*/ 2573867 w 10862734"/>
              <a:gd name="connsiteY14" fmla="*/ 2311715 h 2345582"/>
              <a:gd name="connsiteX15" fmla="*/ 2777067 w 10862734"/>
              <a:gd name="connsiteY15" fmla="*/ 2345582 h 2345582"/>
              <a:gd name="connsiteX16" fmla="*/ 5667447 w 10862734"/>
              <a:gd name="connsiteY16" fmla="*/ 2294782 h 2345582"/>
              <a:gd name="connsiteX17" fmla="*/ 10862734 w 10862734"/>
              <a:gd name="connsiteY17" fmla="*/ 1922248 h 2345582"/>
              <a:gd name="connsiteX0" fmla="*/ 0 w 10862734"/>
              <a:gd name="connsiteY0" fmla="*/ 347134 h 2302934"/>
              <a:gd name="connsiteX1" fmla="*/ 4241800 w 10862734"/>
              <a:gd name="connsiteY1" fmla="*/ 0 h 2302934"/>
              <a:gd name="connsiteX2" fmla="*/ 6849534 w 10862734"/>
              <a:gd name="connsiteY2" fmla="*/ 592667 h 2302934"/>
              <a:gd name="connsiteX3" fmla="*/ 5603851 w 10862734"/>
              <a:gd name="connsiteY3" fmla="*/ 1185334 h 2302934"/>
              <a:gd name="connsiteX4" fmla="*/ 3217334 w 10862734"/>
              <a:gd name="connsiteY4" fmla="*/ 1676400 h 2302934"/>
              <a:gd name="connsiteX5" fmla="*/ 2734734 w 10862734"/>
              <a:gd name="connsiteY5" fmla="*/ 1871134 h 2302934"/>
              <a:gd name="connsiteX6" fmla="*/ 2675467 w 10862734"/>
              <a:gd name="connsiteY6" fmla="*/ 1905000 h 2302934"/>
              <a:gd name="connsiteX7" fmla="*/ 2540000 w 10862734"/>
              <a:gd name="connsiteY7" fmla="*/ 1998134 h 2302934"/>
              <a:gd name="connsiteX8" fmla="*/ 2523067 w 10862734"/>
              <a:gd name="connsiteY8" fmla="*/ 2048934 h 2302934"/>
              <a:gd name="connsiteX9" fmla="*/ 2506134 w 10862734"/>
              <a:gd name="connsiteY9" fmla="*/ 2082800 h 2302934"/>
              <a:gd name="connsiteX10" fmla="*/ 2497667 w 10862734"/>
              <a:gd name="connsiteY10" fmla="*/ 2116667 h 2302934"/>
              <a:gd name="connsiteX11" fmla="*/ 2489200 w 10862734"/>
              <a:gd name="connsiteY11" fmla="*/ 2142067 h 2302934"/>
              <a:gd name="connsiteX12" fmla="*/ 2523067 w 10862734"/>
              <a:gd name="connsiteY12" fmla="*/ 2235200 h 2302934"/>
              <a:gd name="connsiteX13" fmla="*/ 2573867 w 10862734"/>
              <a:gd name="connsiteY13" fmla="*/ 2269067 h 2302934"/>
              <a:gd name="connsiteX14" fmla="*/ 2777067 w 10862734"/>
              <a:gd name="connsiteY14" fmla="*/ 2302934 h 2302934"/>
              <a:gd name="connsiteX15" fmla="*/ 5667447 w 10862734"/>
              <a:gd name="connsiteY15" fmla="*/ 2252134 h 2302934"/>
              <a:gd name="connsiteX16" fmla="*/ 10862734 w 10862734"/>
              <a:gd name="connsiteY16" fmla="*/ 1879600 h 2302934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34734 w 10862734"/>
              <a:gd name="connsiteY5" fmla="*/ 1904489 h 2336289"/>
              <a:gd name="connsiteX6" fmla="*/ 2675467 w 10862734"/>
              <a:gd name="connsiteY6" fmla="*/ 1938355 h 2336289"/>
              <a:gd name="connsiteX7" fmla="*/ 2540000 w 10862734"/>
              <a:gd name="connsiteY7" fmla="*/ 2031489 h 2336289"/>
              <a:gd name="connsiteX8" fmla="*/ 2523067 w 10862734"/>
              <a:gd name="connsiteY8" fmla="*/ 2082289 h 2336289"/>
              <a:gd name="connsiteX9" fmla="*/ 2506134 w 10862734"/>
              <a:gd name="connsiteY9" fmla="*/ 2116155 h 2336289"/>
              <a:gd name="connsiteX10" fmla="*/ 2497667 w 10862734"/>
              <a:gd name="connsiteY10" fmla="*/ 2150022 h 2336289"/>
              <a:gd name="connsiteX11" fmla="*/ 2489200 w 10862734"/>
              <a:gd name="connsiteY11" fmla="*/ 2175422 h 2336289"/>
              <a:gd name="connsiteX12" fmla="*/ 2523067 w 10862734"/>
              <a:gd name="connsiteY12" fmla="*/ 2268555 h 2336289"/>
              <a:gd name="connsiteX13" fmla="*/ 2573867 w 10862734"/>
              <a:gd name="connsiteY13" fmla="*/ 2302422 h 2336289"/>
              <a:gd name="connsiteX14" fmla="*/ 2777067 w 10862734"/>
              <a:gd name="connsiteY14" fmla="*/ 2336289 h 2336289"/>
              <a:gd name="connsiteX15" fmla="*/ 5667447 w 10862734"/>
              <a:gd name="connsiteY15" fmla="*/ 2285489 h 2336289"/>
              <a:gd name="connsiteX16" fmla="*/ 10862734 w 10862734"/>
              <a:gd name="connsiteY16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34734 w 10862734"/>
              <a:gd name="connsiteY5" fmla="*/ 1904489 h 2336289"/>
              <a:gd name="connsiteX6" fmla="*/ 2675467 w 10862734"/>
              <a:gd name="connsiteY6" fmla="*/ 1938355 h 2336289"/>
              <a:gd name="connsiteX7" fmla="*/ 2540000 w 10862734"/>
              <a:gd name="connsiteY7" fmla="*/ 2031489 h 2336289"/>
              <a:gd name="connsiteX8" fmla="*/ 2523067 w 10862734"/>
              <a:gd name="connsiteY8" fmla="*/ 2082289 h 2336289"/>
              <a:gd name="connsiteX9" fmla="*/ 2506134 w 10862734"/>
              <a:gd name="connsiteY9" fmla="*/ 2116155 h 2336289"/>
              <a:gd name="connsiteX10" fmla="*/ 2497667 w 10862734"/>
              <a:gd name="connsiteY10" fmla="*/ 2150022 h 2336289"/>
              <a:gd name="connsiteX11" fmla="*/ 2489200 w 10862734"/>
              <a:gd name="connsiteY11" fmla="*/ 2175422 h 2336289"/>
              <a:gd name="connsiteX12" fmla="*/ 2523067 w 10862734"/>
              <a:gd name="connsiteY12" fmla="*/ 2268555 h 2336289"/>
              <a:gd name="connsiteX13" fmla="*/ 2573867 w 10862734"/>
              <a:gd name="connsiteY13" fmla="*/ 2302422 h 2336289"/>
              <a:gd name="connsiteX14" fmla="*/ 2777067 w 10862734"/>
              <a:gd name="connsiteY14" fmla="*/ 2336289 h 2336289"/>
              <a:gd name="connsiteX15" fmla="*/ 5667447 w 10862734"/>
              <a:gd name="connsiteY15" fmla="*/ 2285489 h 2336289"/>
              <a:gd name="connsiteX16" fmla="*/ 10862734 w 10862734"/>
              <a:gd name="connsiteY16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34734 w 10862734"/>
              <a:gd name="connsiteY5" fmla="*/ 1904489 h 2336289"/>
              <a:gd name="connsiteX6" fmla="*/ 2675467 w 10862734"/>
              <a:gd name="connsiteY6" fmla="*/ 1938355 h 2336289"/>
              <a:gd name="connsiteX7" fmla="*/ 2540000 w 10862734"/>
              <a:gd name="connsiteY7" fmla="*/ 2031489 h 2336289"/>
              <a:gd name="connsiteX8" fmla="*/ 2523067 w 10862734"/>
              <a:gd name="connsiteY8" fmla="*/ 2082289 h 2336289"/>
              <a:gd name="connsiteX9" fmla="*/ 2506134 w 10862734"/>
              <a:gd name="connsiteY9" fmla="*/ 2116155 h 2336289"/>
              <a:gd name="connsiteX10" fmla="*/ 2497667 w 10862734"/>
              <a:gd name="connsiteY10" fmla="*/ 2150022 h 2336289"/>
              <a:gd name="connsiteX11" fmla="*/ 2489200 w 10862734"/>
              <a:gd name="connsiteY11" fmla="*/ 2175422 h 2336289"/>
              <a:gd name="connsiteX12" fmla="*/ 2523067 w 10862734"/>
              <a:gd name="connsiteY12" fmla="*/ 2268555 h 2336289"/>
              <a:gd name="connsiteX13" fmla="*/ 2573867 w 10862734"/>
              <a:gd name="connsiteY13" fmla="*/ 2302422 h 2336289"/>
              <a:gd name="connsiteX14" fmla="*/ 2777067 w 10862734"/>
              <a:gd name="connsiteY14" fmla="*/ 2336289 h 2336289"/>
              <a:gd name="connsiteX15" fmla="*/ 5667447 w 10862734"/>
              <a:gd name="connsiteY15" fmla="*/ 2285489 h 2336289"/>
              <a:gd name="connsiteX16" fmla="*/ 10862734 w 10862734"/>
              <a:gd name="connsiteY16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34734 w 10862734"/>
              <a:gd name="connsiteY5" fmla="*/ 1904489 h 2336289"/>
              <a:gd name="connsiteX6" fmla="*/ 2675467 w 10862734"/>
              <a:gd name="connsiteY6" fmla="*/ 1938355 h 2336289"/>
              <a:gd name="connsiteX7" fmla="*/ 2540000 w 10862734"/>
              <a:gd name="connsiteY7" fmla="*/ 2031489 h 2336289"/>
              <a:gd name="connsiteX8" fmla="*/ 2523067 w 10862734"/>
              <a:gd name="connsiteY8" fmla="*/ 2082289 h 2336289"/>
              <a:gd name="connsiteX9" fmla="*/ 2506134 w 10862734"/>
              <a:gd name="connsiteY9" fmla="*/ 2116155 h 2336289"/>
              <a:gd name="connsiteX10" fmla="*/ 2489200 w 10862734"/>
              <a:gd name="connsiteY10" fmla="*/ 2175422 h 2336289"/>
              <a:gd name="connsiteX11" fmla="*/ 2523067 w 10862734"/>
              <a:gd name="connsiteY11" fmla="*/ 2268555 h 2336289"/>
              <a:gd name="connsiteX12" fmla="*/ 2573867 w 10862734"/>
              <a:gd name="connsiteY12" fmla="*/ 2302422 h 2336289"/>
              <a:gd name="connsiteX13" fmla="*/ 2777067 w 10862734"/>
              <a:gd name="connsiteY13" fmla="*/ 2336289 h 2336289"/>
              <a:gd name="connsiteX14" fmla="*/ 5667447 w 10862734"/>
              <a:gd name="connsiteY14" fmla="*/ 2285489 h 2336289"/>
              <a:gd name="connsiteX15" fmla="*/ 10862734 w 10862734"/>
              <a:gd name="connsiteY15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34734 w 10862734"/>
              <a:gd name="connsiteY5" fmla="*/ 1904489 h 2336289"/>
              <a:gd name="connsiteX6" fmla="*/ 2540000 w 10862734"/>
              <a:gd name="connsiteY6" fmla="*/ 2031489 h 2336289"/>
              <a:gd name="connsiteX7" fmla="*/ 2523067 w 10862734"/>
              <a:gd name="connsiteY7" fmla="*/ 2082289 h 2336289"/>
              <a:gd name="connsiteX8" fmla="*/ 2506134 w 10862734"/>
              <a:gd name="connsiteY8" fmla="*/ 2116155 h 2336289"/>
              <a:gd name="connsiteX9" fmla="*/ 2489200 w 10862734"/>
              <a:gd name="connsiteY9" fmla="*/ 2175422 h 2336289"/>
              <a:gd name="connsiteX10" fmla="*/ 2523067 w 10862734"/>
              <a:gd name="connsiteY10" fmla="*/ 2268555 h 2336289"/>
              <a:gd name="connsiteX11" fmla="*/ 2573867 w 10862734"/>
              <a:gd name="connsiteY11" fmla="*/ 2302422 h 2336289"/>
              <a:gd name="connsiteX12" fmla="*/ 2777067 w 10862734"/>
              <a:gd name="connsiteY12" fmla="*/ 2336289 h 2336289"/>
              <a:gd name="connsiteX13" fmla="*/ 5667447 w 10862734"/>
              <a:gd name="connsiteY13" fmla="*/ 2285489 h 2336289"/>
              <a:gd name="connsiteX14" fmla="*/ 10862734 w 10862734"/>
              <a:gd name="connsiteY14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523067 w 10862734"/>
              <a:gd name="connsiteY6" fmla="*/ 2082289 h 2336289"/>
              <a:gd name="connsiteX7" fmla="*/ 2506134 w 10862734"/>
              <a:gd name="connsiteY7" fmla="*/ 2116155 h 2336289"/>
              <a:gd name="connsiteX8" fmla="*/ 2489200 w 10862734"/>
              <a:gd name="connsiteY8" fmla="*/ 2175422 h 2336289"/>
              <a:gd name="connsiteX9" fmla="*/ 2523067 w 10862734"/>
              <a:gd name="connsiteY9" fmla="*/ 2268555 h 2336289"/>
              <a:gd name="connsiteX10" fmla="*/ 2573867 w 10862734"/>
              <a:gd name="connsiteY10" fmla="*/ 2302422 h 2336289"/>
              <a:gd name="connsiteX11" fmla="*/ 2777067 w 10862734"/>
              <a:gd name="connsiteY11" fmla="*/ 2336289 h 2336289"/>
              <a:gd name="connsiteX12" fmla="*/ 5667447 w 10862734"/>
              <a:gd name="connsiteY12" fmla="*/ 2285489 h 2336289"/>
              <a:gd name="connsiteX13" fmla="*/ 10862734 w 10862734"/>
              <a:gd name="connsiteY13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523067 w 10862734"/>
              <a:gd name="connsiteY6" fmla="*/ 2082289 h 2336289"/>
              <a:gd name="connsiteX7" fmla="*/ 2489200 w 10862734"/>
              <a:gd name="connsiteY7" fmla="*/ 2175422 h 2336289"/>
              <a:gd name="connsiteX8" fmla="*/ 2523067 w 10862734"/>
              <a:gd name="connsiteY8" fmla="*/ 2268555 h 2336289"/>
              <a:gd name="connsiteX9" fmla="*/ 2573867 w 10862734"/>
              <a:gd name="connsiteY9" fmla="*/ 2302422 h 2336289"/>
              <a:gd name="connsiteX10" fmla="*/ 2777067 w 10862734"/>
              <a:gd name="connsiteY10" fmla="*/ 2336289 h 2336289"/>
              <a:gd name="connsiteX11" fmla="*/ 5667447 w 10862734"/>
              <a:gd name="connsiteY11" fmla="*/ 2285489 h 2336289"/>
              <a:gd name="connsiteX12" fmla="*/ 10862734 w 10862734"/>
              <a:gd name="connsiteY12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523067 w 10862734"/>
              <a:gd name="connsiteY6" fmla="*/ 2082289 h 2336289"/>
              <a:gd name="connsiteX7" fmla="*/ 2489200 w 10862734"/>
              <a:gd name="connsiteY7" fmla="*/ 2175422 h 2336289"/>
              <a:gd name="connsiteX8" fmla="*/ 2523067 w 10862734"/>
              <a:gd name="connsiteY8" fmla="*/ 2268555 h 2336289"/>
              <a:gd name="connsiteX9" fmla="*/ 2777067 w 10862734"/>
              <a:gd name="connsiteY9" fmla="*/ 2336289 h 2336289"/>
              <a:gd name="connsiteX10" fmla="*/ 5667447 w 10862734"/>
              <a:gd name="connsiteY10" fmla="*/ 2285489 h 2336289"/>
              <a:gd name="connsiteX11" fmla="*/ 10862734 w 10862734"/>
              <a:gd name="connsiteY11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523067 w 10862734"/>
              <a:gd name="connsiteY6" fmla="*/ 2082289 h 2336289"/>
              <a:gd name="connsiteX7" fmla="*/ 2489200 w 10862734"/>
              <a:gd name="connsiteY7" fmla="*/ 2175422 h 2336289"/>
              <a:gd name="connsiteX8" fmla="*/ 2777067 w 10862734"/>
              <a:gd name="connsiteY8" fmla="*/ 2336289 h 2336289"/>
              <a:gd name="connsiteX9" fmla="*/ 5667447 w 10862734"/>
              <a:gd name="connsiteY9" fmla="*/ 2285489 h 2336289"/>
              <a:gd name="connsiteX10" fmla="*/ 10862734 w 10862734"/>
              <a:gd name="connsiteY10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523067 w 10862734"/>
              <a:gd name="connsiteY6" fmla="*/ 2082289 h 2336289"/>
              <a:gd name="connsiteX7" fmla="*/ 2777067 w 10862734"/>
              <a:gd name="connsiteY7" fmla="*/ 2336289 h 2336289"/>
              <a:gd name="connsiteX8" fmla="*/ 5667447 w 10862734"/>
              <a:gd name="connsiteY8" fmla="*/ 2285489 h 2336289"/>
              <a:gd name="connsiteX9" fmla="*/ 10862734 w 10862734"/>
              <a:gd name="connsiteY9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540000 w 10862734"/>
              <a:gd name="connsiteY5" fmla="*/ 2031489 h 2336289"/>
              <a:gd name="connsiteX6" fmla="*/ 2777067 w 10862734"/>
              <a:gd name="connsiteY6" fmla="*/ 2336289 h 2336289"/>
              <a:gd name="connsiteX7" fmla="*/ 5667447 w 10862734"/>
              <a:gd name="connsiteY7" fmla="*/ 2285489 h 2336289"/>
              <a:gd name="connsiteX8" fmla="*/ 10862734 w 10862734"/>
              <a:gd name="connsiteY8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217334 w 10862734"/>
              <a:gd name="connsiteY4" fmla="*/ 1709755 h 2336289"/>
              <a:gd name="connsiteX5" fmla="*/ 2777067 w 10862734"/>
              <a:gd name="connsiteY5" fmla="*/ 2336289 h 2336289"/>
              <a:gd name="connsiteX6" fmla="*/ 5667447 w 10862734"/>
              <a:gd name="connsiteY6" fmla="*/ 2285489 h 2336289"/>
              <a:gd name="connsiteX7" fmla="*/ 10862734 w 10862734"/>
              <a:gd name="connsiteY7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3006115 w 10862734"/>
              <a:gd name="connsiteY4" fmla="*/ 1684355 h 2336289"/>
              <a:gd name="connsiteX5" fmla="*/ 2777067 w 10862734"/>
              <a:gd name="connsiteY5" fmla="*/ 2336289 h 2336289"/>
              <a:gd name="connsiteX6" fmla="*/ 5667447 w 10862734"/>
              <a:gd name="connsiteY6" fmla="*/ 2285489 h 2336289"/>
              <a:gd name="connsiteX7" fmla="*/ 10862734 w 10862734"/>
              <a:gd name="connsiteY7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2945767 w 10862734"/>
              <a:gd name="connsiteY4" fmla="*/ 1625088 h 2336289"/>
              <a:gd name="connsiteX5" fmla="*/ 2777067 w 10862734"/>
              <a:gd name="connsiteY5" fmla="*/ 2336289 h 2336289"/>
              <a:gd name="connsiteX6" fmla="*/ 5667447 w 10862734"/>
              <a:gd name="connsiteY6" fmla="*/ 2285489 h 2336289"/>
              <a:gd name="connsiteX7" fmla="*/ 10862734 w 10862734"/>
              <a:gd name="connsiteY7" fmla="*/ 1912955 h 2336289"/>
              <a:gd name="connsiteX0" fmla="*/ 0 w 10862734"/>
              <a:gd name="connsiteY0" fmla="*/ 380489 h 2336289"/>
              <a:gd name="connsiteX1" fmla="*/ 4241800 w 10862734"/>
              <a:gd name="connsiteY1" fmla="*/ 33355 h 2336289"/>
              <a:gd name="connsiteX2" fmla="*/ 6849534 w 10862734"/>
              <a:gd name="connsiteY2" fmla="*/ 626022 h 2336289"/>
              <a:gd name="connsiteX3" fmla="*/ 5603851 w 10862734"/>
              <a:gd name="connsiteY3" fmla="*/ 1218689 h 2336289"/>
              <a:gd name="connsiteX4" fmla="*/ 2945767 w 10862734"/>
              <a:gd name="connsiteY4" fmla="*/ 1625088 h 2336289"/>
              <a:gd name="connsiteX5" fmla="*/ 2777067 w 10862734"/>
              <a:gd name="connsiteY5" fmla="*/ 2336289 h 2336289"/>
              <a:gd name="connsiteX6" fmla="*/ 5667447 w 10862734"/>
              <a:gd name="connsiteY6" fmla="*/ 2285489 h 2336289"/>
              <a:gd name="connsiteX7" fmla="*/ 10862734 w 10862734"/>
              <a:gd name="connsiteY7" fmla="*/ 1912955 h 2336289"/>
              <a:gd name="connsiteX0" fmla="*/ 0 w 10862734"/>
              <a:gd name="connsiteY0" fmla="*/ 380489 h 2340428"/>
              <a:gd name="connsiteX1" fmla="*/ 4241800 w 10862734"/>
              <a:gd name="connsiteY1" fmla="*/ 33355 h 2340428"/>
              <a:gd name="connsiteX2" fmla="*/ 6849534 w 10862734"/>
              <a:gd name="connsiteY2" fmla="*/ 626022 h 2340428"/>
              <a:gd name="connsiteX3" fmla="*/ 5603851 w 10862734"/>
              <a:gd name="connsiteY3" fmla="*/ 1218689 h 2340428"/>
              <a:gd name="connsiteX4" fmla="*/ 2945767 w 10862734"/>
              <a:gd name="connsiteY4" fmla="*/ 1625088 h 2340428"/>
              <a:gd name="connsiteX5" fmla="*/ 2777067 w 10862734"/>
              <a:gd name="connsiteY5" fmla="*/ 2336289 h 2340428"/>
              <a:gd name="connsiteX6" fmla="*/ 10862734 w 10862734"/>
              <a:gd name="connsiteY6" fmla="*/ 1912955 h 2340428"/>
              <a:gd name="connsiteX0" fmla="*/ 0 w 10862734"/>
              <a:gd name="connsiteY0" fmla="*/ 380489 h 2340428"/>
              <a:gd name="connsiteX1" fmla="*/ 4241800 w 10862734"/>
              <a:gd name="connsiteY1" fmla="*/ 33355 h 2340428"/>
              <a:gd name="connsiteX2" fmla="*/ 6849534 w 10862734"/>
              <a:gd name="connsiteY2" fmla="*/ 626022 h 2340428"/>
              <a:gd name="connsiteX3" fmla="*/ 5603851 w 10862734"/>
              <a:gd name="connsiteY3" fmla="*/ 1218689 h 2340428"/>
              <a:gd name="connsiteX4" fmla="*/ 2945767 w 10862734"/>
              <a:gd name="connsiteY4" fmla="*/ 1625088 h 2340428"/>
              <a:gd name="connsiteX5" fmla="*/ 2777067 w 10862734"/>
              <a:gd name="connsiteY5" fmla="*/ 2336289 h 2340428"/>
              <a:gd name="connsiteX6" fmla="*/ 10862734 w 10862734"/>
              <a:gd name="connsiteY6" fmla="*/ 1912955 h 234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62734" h="2340428">
                <a:moveTo>
                  <a:pt x="0" y="380489"/>
                </a:moveTo>
                <a:cubicBezTo>
                  <a:pt x="1413933" y="264778"/>
                  <a:pt x="2518581" y="-113401"/>
                  <a:pt x="4241800" y="33355"/>
                </a:cubicBezTo>
                <a:cubicBezTo>
                  <a:pt x="5965019" y="180111"/>
                  <a:pt x="6956959" y="249256"/>
                  <a:pt x="6849534" y="626022"/>
                </a:cubicBezTo>
                <a:cubicBezTo>
                  <a:pt x="6742109" y="1002788"/>
                  <a:pt x="6254479" y="1052178"/>
                  <a:pt x="5603851" y="1218689"/>
                </a:cubicBezTo>
                <a:cubicBezTo>
                  <a:pt x="4953223" y="1385200"/>
                  <a:pt x="3484790" y="1498087"/>
                  <a:pt x="2945767" y="1625088"/>
                </a:cubicBezTo>
                <a:cubicBezTo>
                  <a:pt x="2452653" y="1741272"/>
                  <a:pt x="1457573" y="2288311"/>
                  <a:pt x="2777067" y="2336289"/>
                </a:cubicBezTo>
                <a:cubicBezTo>
                  <a:pt x="4096561" y="2384267"/>
                  <a:pt x="9178220" y="2001150"/>
                  <a:pt x="10862734" y="1912955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="" xmlns:a16="http://schemas.microsoft.com/office/drawing/2014/main" id="{39E0BB47-ADA0-4BA8-B4AA-20C9FE8CA2E6}"/>
              </a:ext>
            </a:extLst>
          </p:cNvPr>
          <p:cNvSpPr/>
          <p:nvPr/>
        </p:nvSpPr>
        <p:spPr>
          <a:xfrm flipV="1">
            <a:off x="1807299" y="1713311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67C35E5-D40A-4343-A8A3-4D31DCAB2C0C}"/>
              </a:ext>
            </a:extLst>
          </p:cNvPr>
          <p:cNvSpPr txBox="1"/>
          <p:nvPr/>
        </p:nvSpPr>
        <p:spPr>
          <a:xfrm>
            <a:off x="2081012" y="1697789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A44E1DF-0FA3-4582-86BB-9E013F64FC8C}"/>
              </a:ext>
            </a:extLst>
          </p:cNvPr>
          <p:cNvSpPr/>
          <p:nvPr/>
        </p:nvSpPr>
        <p:spPr>
          <a:xfrm>
            <a:off x="1653053" y="957206"/>
            <a:ext cx="26256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5750402-BFAC-404A-807D-A644B4BDFE06}"/>
              </a:ext>
            </a:extLst>
          </p:cNvPr>
          <p:cNvSpPr txBox="1"/>
          <p:nvPr/>
        </p:nvSpPr>
        <p:spPr>
          <a:xfrm>
            <a:off x="1567417" y="66046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DAEB2BA-6EB6-4DCC-94DE-94EEDD398436}"/>
              </a:ext>
            </a:extLst>
          </p:cNvPr>
          <p:cNvSpPr txBox="1"/>
          <p:nvPr/>
        </p:nvSpPr>
        <p:spPr>
          <a:xfrm>
            <a:off x="1719664" y="2396292"/>
            <a:ext cx="846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cs typeface="+mn-ea"/>
                <a:sym typeface="+mn-lt"/>
              </a:rPr>
              <a:t>2021</a:t>
            </a:r>
            <a:endParaRPr lang="zh-CN" altLang="en-US" sz="2800" b="1" dirty="0">
              <a:cs typeface="+mn-ea"/>
              <a:sym typeface="+mn-lt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209773DB-A8DB-46EB-A3D4-1778328C521C}"/>
              </a:ext>
            </a:extLst>
          </p:cNvPr>
          <p:cNvSpPr/>
          <p:nvPr/>
        </p:nvSpPr>
        <p:spPr>
          <a:xfrm flipV="1">
            <a:off x="5100122" y="1704595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583FCC9-17EB-419C-900A-4A46E79C47B2}"/>
              </a:ext>
            </a:extLst>
          </p:cNvPr>
          <p:cNvSpPr txBox="1"/>
          <p:nvPr/>
        </p:nvSpPr>
        <p:spPr>
          <a:xfrm>
            <a:off x="5373835" y="168907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8604BD9-D1CB-48A4-8868-A7FA29DFE516}"/>
              </a:ext>
            </a:extLst>
          </p:cNvPr>
          <p:cNvSpPr txBox="1"/>
          <p:nvPr/>
        </p:nvSpPr>
        <p:spPr>
          <a:xfrm>
            <a:off x="5012487" y="2387576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cs typeface="+mn-ea"/>
                <a:sym typeface="+mn-lt"/>
              </a:rPr>
              <a:t>20XX</a:t>
            </a:r>
            <a:endParaRPr lang="zh-CN" altLang="en-US" sz="2800" b="1" dirty="0"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3355899-B776-4CCD-A0EA-AE10932674E9}"/>
              </a:ext>
            </a:extLst>
          </p:cNvPr>
          <p:cNvSpPr/>
          <p:nvPr/>
        </p:nvSpPr>
        <p:spPr>
          <a:xfrm>
            <a:off x="4591797" y="812237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5A4DB6F-3371-4ABF-84B8-49904E24E938}"/>
              </a:ext>
            </a:extLst>
          </p:cNvPr>
          <p:cNvSpPr txBox="1"/>
          <p:nvPr/>
        </p:nvSpPr>
        <p:spPr>
          <a:xfrm>
            <a:off x="4506161" y="51549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0AE832B4-0C47-45C4-BF4C-31B54038D745}"/>
              </a:ext>
            </a:extLst>
          </p:cNvPr>
          <p:cNvSpPr/>
          <p:nvPr/>
        </p:nvSpPr>
        <p:spPr>
          <a:xfrm flipV="1">
            <a:off x="6769753" y="2489230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BE00BAC-7EB9-45D5-810D-34B3F2748A10}"/>
              </a:ext>
            </a:extLst>
          </p:cNvPr>
          <p:cNvSpPr txBox="1"/>
          <p:nvPr/>
        </p:nvSpPr>
        <p:spPr>
          <a:xfrm>
            <a:off x="7043466" y="2473708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4660A60-C7A1-4349-AEDC-A106DF035B42}"/>
              </a:ext>
            </a:extLst>
          </p:cNvPr>
          <p:cNvSpPr/>
          <p:nvPr/>
        </p:nvSpPr>
        <p:spPr>
          <a:xfrm>
            <a:off x="7822128" y="2585918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45A6339-18A4-4D98-8355-7D207D7AC4E0}"/>
              </a:ext>
            </a:extLst>
          </p:cNvPr>
          <p:cNvSpPr txBox="1"/>
          <p:nvPr/>
        </p:nvSpPr>
        <p:spPr>
          <a:xfrm>
            <a:off x="7736492" y="228917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DF5488CE-87CD-4518-B4EC-1A89782BA8BB}"/>
              </a:ext>
            </a:extLst>
          </p:cNvPr>
          <p:cNvSpPr/>
          <p:nvPr/>
        </p:nvSpPr>
        <p:spPr>
          <a:xfrm flipV="1">
            <a:off x="3168860" y="3981503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C099082-B828-4B32-A1E4-67CA3EE42474}"/>
              </a:ext>
            </a:extLst>
          </p:cNvPr>
          <p:cNvSpPr txBox="1"/>
          <p:nvPr/>
        </p:nvSpPr>
        <p:spPr>
          <a:xfrm>
            <a:off x="3346880" y="398150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4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178E0DB-000D-40B1-964D-E434280FC9F6}"/>
              </a:ext>
            </a:extLst>
          </p:cNvPr>
          <p:cNvSpPr/>
          <p:nvPr/>
        </p:nvSpPr>
        <p:spPr>
          <a:xfrm>
            <a:off x="2785055" y="5039244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B4FC9995-5A4B-484A-81DB-806624AE5F7F}"/>
              </a:ext>
            </a:extLst>
          </p:cNvPr>
          <p:cNvSpPr txBox="1"/>
          <p:nvPr/>
        </p:nvSpPr>
        <p:spPr>
          <a:xfrm>
            <a:off x="2699419" y="474250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AF7AA04C-6F12-4235-B0C7-50221E39A6A5}"/>
              </a:ext>
            </a:extLst>
          </p:cNvPr>
          <p:cNvSpPr/>
          <p:nvPr/>
        </p:nvSpPr>
        <p:spPr>
          <a:xfrm flipV="1">
            <a:off x="6645233" y="3973833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CA850CA7-91F1-435F-B6E3-C1BFB887EFAD}"/>
              </a:ext>
            </a:extLst>
          </p:cNvPr>
          <p:cNvSpPr txBox="1"/>
          <p:nvPr/>
        </p:nvSpPr>
        <p:spPr>
          <a:xfrm>
            <a:off x="6823253" y="397383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5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38BAABB5-A2E5-4DE2-A01D-F901B0BA374E}"/>
              </a:ext>
            </a:extLst>
          </p:cNvPr>
          <p:cNvSpPr/>
          <p:nvPr/>
        </p:nvSpPr>
        <p:spPr>
          <a:xfrm>
            <a:off x="6261428" y="5031574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27CFF106-BB8D-4AC7-8D76-0F9B53A5ACCF}"/>
              </a:ext>
            </a:extLst>
          </p:cNvPr>
          <p:cNvSpPr txBox="1"/>
          <p:nvPr/>
        </p:nvSpPr>
        <p:spPr>
          <a:xfrm>
            <a:off x="6175792" y="473483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8779977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3A425D57-A225-47A8-BCA3-D6D58C6F1DE0}"/>
              </a:ext>
            </a:extLst>
          </p:cNvPr>
          <p:cNvSpPr/>
          <p:nvPr/>
        </p:nvSpPr>
        <p:spPr>
          <a:xfrm flipV="1">
            <a:off x="2347952" y="1409700"/>
            <a:ext cx="2444324" cy="1308100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A15586AF-6402-48CE-8CF3-8667E98AF79B}"/>
              </a:ext>
            </a:extLst>
          </p:cNvPr>
          <p:cNvSpPr/>
          <p:nvPr/>
        </p:nvSpPr>
        <p:spPr>
          <a:xfrm>
            <a:off x="1499431" y="2912869"/>
            <a:ext cx="4417867" cy="1189231"/>
          </a:xfrm>
          <a:custGeom>
            <a:avLst/>
            <a:gdLst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78300 w 4295284"/>
              <a:gd name="connsiteY20" fmla="*/ 647700 h 1676400"/>
              <a:gd name="connsiteX21" fmla="*/ 4152900 w 4295284"/>
              <a:gd name="connsiteY21" fmla="*/ 850900 h 1676400"/>
              <a:gd name="connsiteX22" fmla="*/ 4140200 w 4295284"/>
              <a:gd name="connsiteY22" fmla="*/ 965200 h 1676400"/>
              <a:gd name="connsiteX23" fmla="*/ 4127500 w 4295284"/>
              <a:gd name="connsiteY23" fmla="*/ 1028700 h 1676400"/>
              <a:gd name="connsiteX24" fmla="*/ 4114800 w 4295284"/>
              <a:gd name="connsiteY24" fmla="*/ 1143000 h 1676400"/>
              <a:gd name="connsiteX25" fmla="*/ 4102100 w 4295284"/>
              <a:gd name="connsiteY25" fmla="*/ 1231900 h 1676400"/>
              <a:gd name="connsiteX26" fmla="*/ 4089400 w 4295284"/>
              <a:gd name="connsiteY26" fmla="*/ 1549400 h 1676400"/>
              <a:gd name="connsiteX27" fmla="*/ 4064000 w 4295284"/>
              <a:gd name="connsiteY27" fmla="*/ 1638300 h 1676400"/>
              <a:gd name="connsiteX28" fmla="*/ 4064000 w 4295284"/>
              <a:gd name="connsiteY28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78300 w 4295284"/>
              <a:gd name="connsiteY20" fmla="*/ 647700 h 1676400"/>
              <a:gd name="connsiteX21" fmla="*/ 4152900 w 4295284"/>
              <a:gd name="connsiteY21" fmla="*/ 850900 h 1676400"/>
              <a:gd name="connsiteX22" fmla="*/ 4140200 w 4295284"/>
              <a:gd name="connsiteY22" fmla="*/ 965200 h 1676400"/>
              <a:gd name="connsiteX23" fmla="*/ 4127500 w 4295284"/>
              <a:gd name="connsiteY23" fmla="*/ 1028700 h 1676400"/>
              <a:gd name="connsiteX24" fmla="*/ 4102100 w 4295284"/>
              <a:gd name="connsiteY24" fmla="*/ 1231900 h 1676400"/>
              <a:gd name="connsiteX25" fmla="*/ 4089400 w 4295284"/>
              <a:gd name="connsiteY25" fmla="*/ 1549400 h 1676400"/>
              <a:gd name="connsiteX26" fmla="*/ 4064000 w 4295284"/>
              <a:gd name="connsiteY26" fmla="*/ 1638300 h 1676400"/>
              <a:gd name="connsiteX27" fmla="*/ 4064000 w 4295284"/>
              <a:gd name="connsiteY27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78300 w 4295284"/>
              <a:gd name="connsiteY20" fmla="*/ 647700 h 1676400"/>
              <a:gd name="connsiteX21" fmla="*/ 4152900 w 4295284"/>
              <a:gd name="connsiteY21" fmla="*/ 850900 h 1676400"/>
              <a:gd name="connsiteX22" fmla="*/ 4140200 w 4295284"/>
              <a:gd name="connsiteY22" fmla="*/ 965200 h 1676400"/>
              <a:gd name="connsiteX23" fmla="*/ 4102100 w 4295284"/>
              <a:gd name="connsiteY23" fmla="*/ 1231900 h 1676400"/>
              <a:gd name="connsiteX24" fmla="*/ 4089400 w 4295284"/>
              <a:gd name="connsiteY24" fmla="*/ 1549400 h 1676400"/>
              <a:gd name="connsiteX25" fmla="*/ 4064000 w 4295284"/>
              <a:gd name="connsiteY25" fmla="*/ 1638300 h 1676400"/>
              <a:gd name="connsiteX26" fmla="*/ 4064000 w 4295284"/>
              <a:gd name="connsiteY26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78300 w 4295284"/>
              <a:gd name="connsiteY20" fmla="*/ 647700 h 1676400"/>
              <a:gd name="connsiteX21" fmla="*/ 4152900 w 4295284"/>
              <a:gd name="connsiteY21" fmla="*/ 850900 h 1676400"/>
              <a:gd name="connsiteX22" fmla="*/ 4102100 w 4295284"/>
              <a:gd name="connsiteY22" fmla="*/ 1231900 h 1676400"/>
              <a:gd name="connsiteX23" fmla="*/ 4089400 w 4295284"/>
              <a:gd name="connsiteY23" fmla="*/ 1549400 h 1676400"/>
              <a:gd name="connsiteX24" fmla="*/ 4064000 w 4295284"/>
              <a:gd name="connsiteY24" fmla="*/ 1638300 h 1676400"/>
              <a:gd name="connsiteX25" fmla="*/ 4064000 w 4295284"/>
              <a:gd name="connsiteY25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78300 w 4295284"/>
              <a:gd name="connsiteY20" fmla="*/ 647700 h 1676400"/>
              <a:gd name="connsiteX21" fmla="*/ 4102100 w 4295284"/>
              <a:gd name="connsiteY21" fmla="*/ 1231900 h 1676400"/>
              <a:gd name="connsiteX22" fmla="*/ 4089400 w 4295284"/>
              <a:gd name="connsiteY22" fmla="*/ 1549400 h 1676400"/>
              <a:gd name="connsiteX23" fmla="*/ 4064000 w 4295284"/>
              <a:gd name="connsiteY23" fmla="*/ 1638300 h 1676400"/>
              <a:gd name="connsiteX24" fmla="*/ 4064000 w 4295284"/>
              <a:gd name="connsiteY24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102100 w 4295284"/>
              <a:gd name="connsiteY20" fmla="*/ 1231900 h 1676400"/>
              <a:gd name="connsiteX21" fmla="*/ 4089400 w 4295284"/>
              <a:gd name="connsiteY21" fmla="*/ 1549400 h 1676400"/>
              <a:gd name="connsiteX22" fmla="*/ 4064000 w 4295284"/>
              <a:gd name="connsiteY22" fmla="*/ 1638300 h 1676400"/>
              <a:gd name="connsiteX23" fmla="*/ 4064000 w 4295284"/>
              <a:gd name="connsiteY23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191000 w 4295284"/>
              <a:gd name="connsiteY19" fmla="*/ 609600 h 1676400"/>
              <a:gd name="connsiteX20" fmla="*/ 4089400 w 4295284"/>
              <a:gd name="connsiteY20" fmla="*/ 1549400 h 1676400"/>
              <a:gd name="connsiteX21" fmla="*/ 4064000 w 4295284"/>
              <a:gd name="connsiteY21" fmla="*/ 1638300 h 1676400"/>
              <a:gd name="connsiteX22" fmla="*/ 4064000 w 4295284"/>
              <a:gd name="connsiteY22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216400 w 4295284"/>
              <a:gd name="connsiteY18" fmla="*/ 457200 h 1676400"/>
              <a:gd name="connsiteX19" fmla="*/ 4089400 w 4295284"/>
              <a:gd name="connsiteY19" fmla="*/ 1549400 h 1676400"/>
              <a:gd name="connsiteX20" fmla="*/ 4064000 w 4295284"/>
              <a:gd name="connsiteY20" fmla="*/ 1638300 h 1676400"/>
              <a:gd name="connsiteX21" fmla="*/ 4064000 w 4295284"/>
              <a:gd name="connsiteY21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241800 w 4295284"/>
              <a:gd name="connsiteY17" fmla="*/ 393700 h 1676400"/>
              <a:gd name="connsiteX18" fmla="*/ 4089400 w 4295284"/>
              <a:gd name="connsiteY18" fmla="*/ 1549400 h 1676400"/>
              <a:gd name="connsiteX19" fmla="*/ 4064000 w 4295284"/>
              <a:gd name="connsiteY19" fmla="*/ 1638300 h 1676400"/>
              <a:gd name="connsiteX20" fmla="*/ 4064000 w 4295284"/>
              <a:gd name="connsiteY20" fmla="*/ 1676400 h 1676400"/>
              <a:gd name="connsiteX0" fmla="*/ 0 w 4295284"/>
              <a:gd name="connsiteY0" fmla="*/ 1422400 h 1676400"/>
              <a:gd name="connsiteX1" fmla="*/ 12700 w 4295284"/>
              <a:gd name="connsiteY1" fmla="*/ 584200 h 1676400"/>
              <a:gd name="connsiteX2" fmla="*/ 25400 w 4295284"/>
              <a:gd name="connsiteY2" fmla="*/ 406400 h 1676400"/>
              <a:gd name="connsiteX3" fmla="*/ 50800 w 4295284"/>
              <a:gd name="connsiteY3" fmla="*/ 342900 h 1676400"/>
              <a:gd name="connsiteX4" fmla="*/ 63500 w 4295284"/>
              <a:gd name="connsiteY4" fmla="*/ 266700 h 1676400"/>
              <a:gd name="connsiteX5" fmla="*/ 76200 w 4295284"/>
              <a:gd name="connsiteY5" fmla="*/ 215900 h 1676400"/>
              <a:gd name="connsiteX6" fmla="*/ 88900 w 4295284"/>
              <a:gd name="connsiteY6" fmla="*/ 127000 h 1676400"/>
              <a:gd name="connsiteX7" fmla="*/ 114300 w 4295284"/>
              <a:gd name="connsiteY7" fmla="*/ 50800 h 1676400"/>
              <a:gd name="connsiteX8" fmla="*/ 190500 w 4295284"/>
              <a:gd name="connsiteY8" fmla="*/ 38100 h 1676400"/>
              <a:gd name="connsiteX9" fmla="*/ 1574800 w 4295284"/>
              <a:gd name="connsiteY9" fmla="*/ 25400 h 1676400"/>
              <a:gd name="connsiteX10" fmla="*/ 1905000 w 4295284"/>
              <a:gd name="connsiteY10" fmla="*/ 12700 h 1676400"/>
              <a:gd name="connsiteX11" fmla="*/ 2044700 w 4295284"/>
              <a:gd name="connsiteY11" fmla="*/ 0 h 1676400"/>
              <a:gd name="connsiteX12" fmla="*/ 3771900 w 4295284"/>
              <a:gd name="connsiteY12" fmla="*/ 12700 h 1676400"/>
              <a:gd name="connsiteX13" fmla="*/ 3949700 w 4295284"/>
              <a:gd name="connsiteY13" fmla="*/ 38100 h 1676400"/>
              <a:gd name="connsiteX14" fmla="*/ 4279900 w 4295284"/>
              <a:gd name="connsiteY14" fmla="*/ 50800 h 1676400"/>
              <a:gd name="connsiteX15" fmla="*/ 4267200 w 4295284"/>
              <a:gd name="connsiteY15" fmla="*/ 177800 h 1676400"/>
              <a:gd name="connsiteX16" fmla="*/ 4254500 w 4295284"/>
              <a:gd name="connsiteY16" fmla="*/ 266700 h 1676400"/>
              <a:gd name="connsiteX17" fmla="*/ 4089400 w 4295284"/>
              <a:gd name="connsiteY17" fmla="*/ 1549400 h 1676400"/>
              <a:gd name="connsiteX18" fmla="*/ 4064000 w 4295284"/>
              <a:gd name="connsiteY18" fmla="*/ 1638300 h 1676400"/>
              <a:gd name="connsiteX19" fmla="*/ 4064000 w 4295284"/>
              <a:gd name="connsiteY19" fmla="*/ 1676400 h 1676400"/>
              <a:gd name="connsiteX0" fmla="*/ 0 w 4301403"/>
              <a:gd name="connsiteY0" fmla="*/ 1422400 h 1676400"/>
              <a:gd name="connsiteX1" fmla="*/ 12700 w 4301403"/>
              <a:gd name="connsiteY1" fmla="*/ 584200 h 1676400"/>
              <a:gd name="connsiteX2" fmla="*/ 25400 w 4301403"/>
              <a:gd name="connsiteY2" fmla="*/ 406400 h 1676400"/>
              <a:gd name="connsiteX3" fmla="*/ 50800 w 4301403"/>
              <a:gd name="connsiteY3" fmla="*/ 342900 h 1676400"/>
              <a:gd name="connsiteX4" fmla="*/ 63500 w 4301403"/>
              <a:gd name="connsiteY4" fmla="*/ 266700 h 1676400"/>
              <a:gd name="connsiteX5" fmla="*/ 76200 w 4301403"/>
              <a:gd name="connsiteY5" fmla="*/ 215900 h 1676400"/>
              <a:gd name="connsiteX6" fmla="*/ 88900 w 4301403"/>
              <a:gd name="connsiteY6" fmla="*/ 127000 h 1676400"/>
              <a:gd name="connsiteX7" fmla="*/ 114300 w 4301403"/>
              <a:gd name="connsiteY7" fmla="*/ 50800 h 1676400"/>
              <a:gd name="connsiteX8" fmla="*/ 190500 w 4301403"/>
              <a:gd name="connsiteY8" fmla="*/ 38100 h 1676400"/>
              <a:gd name="connsiteX9" fmla="*/ 1574800 w 4301403"/>
              <a:gd name="connsiteY9" fmla="*/ 25400 h 1676400"/>
              <a:gd name="connsiteX10" fmla="*/ 1905000 w 4301403"/>
              <a:gd name="connsiteY10" fmla="*/ 12700 h 1676400"/>
              <a:gd name="connsiteX11" fmla="*/ 2044700 w 4301403"/>
              <a:gd name="connsiteY11" fmla="*/ 0 h 1676400"/>
              <a:gd name="connsiteX12" fmla="*/ 3771900 w 4301403"/>
              <a:gd name="connsiteY12" fmla="*/ 12700 h 1676400"/>
              <a:gd name="connsiteX13" fmla="*/ 3949700 w 4301403"/>
              <a:gd name="connsiteY13" fmla="*/ 38100 h 1676400"/>
              <a:gd name="connsiteX14" fmla="*/ 4279900 w 4301403"/>
              <a:gd name="connsiteY14" fmla="*/ 50800 h 1676400"/>
              <a:gd name="connsiteX15" fmla="*/ 4267200 w 4301403"/>
              <a:gd name="connsiteY15" fmla="*/ 177800 h 1676400"/>
              <a:gd name="connsiteX16" fmla="*/ 4089400 w 4301403"/>
              <a:gd name="connsiteY16" fmla="*/ 1549400 h 1676400"/>
              <a:gd name="connsiteX17" fmla="*/ 4064000 w 4301403"/>
              <a:gd name="connsiteY17" fmla="*/ 1638300 h 1676400"/>
              <a:gd name="connsiteX18" fmla="*/ 4064000 w 4301403"/>
              <a:gd name="connsiteY18" fmla="*/ 1676400 h 1676400"/>
              <a:gd name="connsiteX0" fmla="*/ 0 w 4281993"/>
              <a:gd name="connsiteY0" fmla="*/ 1485035 h 1741358"/>
              <a:gd name="connsiteX1" fmla="*/ 12700 w 4281993"/>
              <a:gd name="connsiteY1" fmla="*/ 646835 h 1741358"/>
              <a:gd name="connsiteX2" fmla="*/ 25400 w 4281993"/>
              <a:gd name="connsiteY2" fmla="*/ 469035 h 1741358"/>
              <a:gd name="connsiteX3" fmla="*/ 50800 w 4281993"/>
              <a:gd name="connsiteY3" fmla="*/ 405535 h 1741358"/>
              <a:gd name="connsiteX4" fmla="*/ 63500 w 4281993"/>
              <a:gd name="connsiteY4" fmla="*/ 329335 h 1741358"/>
              <a:gd name="connsiteX5" fmla="*/ 76200 w 4281993"/>
              <a:gd name="connsiteY5" fmla="*/ 278535 h 1741358"/>
              <a:gd name="connsiteX6" fmla="*/ 88900 w 4281993"/>
              <a:gd name="connsiteY6" fmla="*/ 189635 h 1741358"/>
              <a:gd name="connsiteX7" fmla="*/ 114300 w 4281993"/>
              <a:gd name="connsiteY7" fmla="*/ 113435 h 1741358"/>
              <a:gd name="connsiteX8" fmla="*/ 190500 w 4281993"/>
              <a:gd name="connsiteY8" fmla="*/ 100735 h 1741358"/>
              <a:gd name="connsiteX9" fmla="*/ 1574800 w 4281993"/>
              <a:gd name="connsiteY9" fmla="*/ 88035 h 1741358"/>
              <a:gd name="connsiteX10" fmla="*/ 1905000 w 4281993"/>
              <a:gd name="connsiteY10" fmla="*/ 75335 h 1741358"/>
              <a:gd name="connsiteX11" fmla="*/ 2044700 w 4281993"/>
              <a:gd name="connsiteY11" fmla="*/ 62635 h 1741358"/>
              <a:gd name="connsiteX12" fmla="*/ 3771900 w 4281993"/>
              <a:gd name="connsiteY12" fmla="*/ 75335 h 1741358"/>
              <a:gd name="connsiteX13" fmla="*/ 3949700 w 4281993"/>
              <a:gd name="connsiteY13" fmla="*/ 100735 h 1741358"/>
              <a:gd name="connsiteX14" fmla="*/ 4279900 w 4281993"/>
              <a:gd name="connsiteY14" fmla="*/ 113435 h 1741358"/>
              <a:gd name="connsiteX15" fmla="*/ 4089400 w 4281993"/>
              <a:gd name="connsiteY15" fmla="*/ 1612035 h 1741358"/>
              <a:gd name="connsiteX16" fmla="*/ 4064000 w 4281993"/>
              <a:gd name="connsiteY16" fmla="*/ 1700935 h 1741358"/>
              <a:gd name="connsiteX17" fmla="*/ 4064000 w 4281993"/>
              <a:gd name="connsiteY17" fmla="*/ 1739035 h 1741358"/>
              <a:gd name="connsiteX0" fmla="*/ 0 w 4281993"/>
              <a:gd name="connsiteY0" fmla="*/ 1485035 h 1741358"/>
              <a:gd name="connsiteX1" fmla="*/ 12700 w 4281993"/>
              <a:gd name="connsiteY1" fmla="*/ 646835 h 1741358"/>
              <a:gd name="connsiteX2" fmla="*/ 25400 w 4281993"/>
              <a:gd name="connsiteY2" fmla="*/ 469035 h 1741358"/>
              <a:gd name="connsiteX3" fmla="*/ 50800 w 4281993"/>
              <a:gd name="connsiteY3" fmla="*/ 405535 h 1741358"/>
              <a:gd name="connsiteX4" fmla="*/ 63500 w 4281993"/>
              <a:gd name="connsiteY4" fmla="*/ 329335 h 1741358"/>
              <a:gd name="connsiteX5" fmla="*/ 76200 w 4281993"/>
              <a:gd name="connsiteY5" fmla="*/ 278535 h 1741358"/>
              <a:gd name="connsiteX6" fmla="*/ 88900 w 4281993"/>
              <a:gd name="connsiteY6" fmla="*/ 189635 h 1741358"/>
              <a:gd name="connsiteX7" fmla="*/ 114300 w 4281993"/>
              <a:gd name="connsiteY7" fmla="*/ 113435 h 1741358"/>
              <a:gd name="connsiteX8" fmla="*/ 190500 w 4281993"/>
              <a:gd name="connsiteY8" fmla="*/ 100735 h 1741358"/>
              <a:gd name="connsiteX9" fmla="*/ 1574800 w 4281993"/>
              <a:gd name="connsiteY9" fmla="*/ 88035 h 1741358"/>
              <a:gd name="connsiteX10" fmla="*/ 1905000 w 4281993"/>
              <a:gd name="connsiteY10" fmla="*/ 75335 h 1741358"/>
              <a:gd name="connsiteX11" fmla="*/ 2044700 w 4281993"/>
              <a:gd name="connsiteY11" fmla="*/ 62635 h 1741358"/>
              <a:gd name="connsiteX12" fmla="*/ 3771900 w 4281993"/>
              <a:gd name="connsiteY12" fmla="*/ 75335 h 1741358"/>
              <a:gd name="connsiteX13" fmla="*/ 3949700 w 4281993"/>
              <a:gd name="connsiteY13" fmla="*/ 100735 h 1741358"/>
              <a:gd name="connsiteX14" fmla="*/ 4279900 w 4281993"/>
              <a:gd name="connsiteY14" fmla="*/ 113435 h 1741358"/>
              <a:gd name="connsiteX15" fmla="*/ 4089400 w 4281993"/>
              <a:gd name="connsiteY15" fmla="*/ 1612035 h 1741358"/>
              <a:gd name="connsiteX16" fmla="*/ 4064000 w 4281993"/>
              <a:gd name="connsiteY16" fmla="*/ 1700935 h 1741358"/>
              <a:gd name="connsiteX17" fmla="*/ 4064000 w 4281993"/>
              <a:gd name="connsiteY17" fmla="*/ 1739035 h 1741358"/>
              <a:gd name="connsiteX0" fmla="*/ 0 w 4288489"/>
              <a:gd name="connsiteY0" fmla="*/ 1494058 h 1750381"/>
              <a:gd name="connsiteX1" fmla="*/ 12700 w 4288489"/>
              <a:gd name="connsiteY1" fmla="*/ 655858 h 1750381"/>
              <a:gd name="connsiteX2" fmla="*/ 25400 w 4288489"/>
              <a:gd name="connsiteY2" fmla="*/ 478058 h 1750381"/>
              <a:gd name="connsiteX3" fmla="*/ 50800 w 4288489"/>
              <a:gd name="connsiteY3" fmla="*/ 414558 h 1750381"/>
              <a:gd name="connsiteX4" fmla="*/ 63500 w 4288489"/>
              <a:gd name="connsiteY4" fmla="*/ 338358 h 1750381"/>
              <a:gd name="connsiteX5" fmla="*/ 76200 w 4288489"/>
              <a:gd name="connsiteY5" fmla="*/ 287558 h 1750381"/>
              <a:gd name="connsiteX6" fmla="*/ 88900 w 4288489"/>
              <a:gd name="connsiteY6" fmla="*/ 198658 h 1750381"/>
              <a:gd name="connsiteX7" fmla="*/ 114300 w 4288489"/>
              <a:gd name="connsiteY7" fmla="*/ 122458 h 1750381"/>
              <a:gd name="connsiteX8" fmla="*/ 190500 w 4288489"/>
              <a:gd name="connsiteY8" fmla="*/ 109758 h 1750381"/>
              <a:gd name="connsiteX9" fmla="*/ 1574800 w 4288489"/>
              <a:gd name="connsiteY9" fmla="*/ 97058 h 1750381"/>
              <a:gd name="connsiteX10" fmla="*/ 1905000 w 4288489"/>
              <a:gd name="connsiteY10" fmla="*/ 84358 h 1750381"/>
              <a:gd name="connsiteX11" fmla="*/ 2044700 w 4288489"/>
              <a:gd name="connsiteY11" fmla="*/ 71658 h 1750381"/>
              <a:gd name="connsiteX12" fmla="*/ 3771900 w 4288489"/>
              <a:gd name="connsiteY12" fmla="*/ 84358 h 1750381"/>
              <a:gd name="connsiteX13" fmla="*/ 4279900 w 4288489"/>
              <a:gd name="connsiteY13" fmla="*/ 122458 h 1750381"/>
              <a:gd name="connsiteX14" fmla="*/ 4089400 w 4288489"/>
              <a:gd name="connsiteY14" fmla="*/ 1621058 h 1750381"/>
              <a:gd name="connsiteX15" fmla="*/ 4064000 w 4288489"/>
              <a:gd name="connsiteY15" fmla="*/ 1709958 h 1750381"/>
              <a:gd name="connsiteX16" fmla="*/ 4064000 w 4288489"/>
              <a:gd name="connsiteY16" fmla="*/ 1748058 h 1750381"/>
              <a:gd name="connsiteX0" fmla="*/ 0 w 4288489"/>
              <a:gd name="connsiteY0" fmla="*/ 1422400 h 1678723"/>
              <a:gd name="connsiteX1" fmla="*/ 12700 w 4288489"/>
              <a:gd name="connsiteY1" fmla="*/ 584200 h 1678723"/>
              <a:gd name="connsiteX2" fmla="*/ 25400 w 4288489"/>
              <a:gd name="connsiteY2" fmla="*/ 406400 h 1678723"/>
              <a:gd name="connsiteX3" fmla="*/ 50800 w 4288489"/>
              <a:gd name="connsiteY3" fmla="*/ 342900 h 1678723"/>
              <a:gd name="connsiteX4" fmla="*/ 63500 w 4288489"/>
              <a:gd name="connsiteY4" fmla="*/ 266700 h 1678723"/>
              <a:gd name="connsiteX5" fmla="*/ 76200 w 4288489"/>
              <a:gd name="connsiteY5" fmla="*/ 215900 h 1678723"/>
              <a:gd name="connsiteX6" fmla="*/ 88900 w 4288489"/>
              <a:gd name="connsiteY6" fmla="*/ 127000 h 1678723"/>
              <a:gd name="connsiteX7" fmla="*/ 114300 w 4288489"/>
              <a:gd name="connsiteY7" fmla="*/ 50800 h 1678723"/>
              <a:gd name="connsiteX8" fmla="*/ 190500 w 4288489"/>
              <a:gd name="connsiteY8" fmla="*/ 38100 h 1678723"/>
              <a:gd name="connsiteX9" fmla="*/ 1574800 w 4288489"/>
              <a:gd name="connsiteY9" fmla="*/ 25400 h 1678723"/>
              <a:gd name="connsiteX10" fmla="*/ 1905000 w 4288489"/>
              <a:gd name="connsiteY10" fmla="*/ 12700 h 1678723"/>
              <a:gd name="connsiteX11" fmla="*/ 2044700 w 4288489"/>
              <a:gd name="connsiteY11" fmla="*/ 0 h 1678723"/>
              <a:gd name="connsiteX12" fmla="*/ 4279900 w 4288489"/>
              <a:gd name="connsiteY12" fmla="*/ 50800 h 1678723"/>
              <a:gd name="connsiteX13" fmla="*/ 4089400 w 4288489"/>
              <a:gd name="connsiteY13" fmla="*/ 1549400 h 1678723"/>
              <a:gd name="connsiteX14" fmla="*/ 4064000 w 4288489"/>
              <a:gd name="connsiteY14" fmla="*/ 1638300 h 1678723"/>
              <a:gd name="connsiteX15" fmla="*/ 4064000 w 4288489"/>
              <a:gd name="connsiteY15" fmla="*/ 1676400 h 1678723"/>
              <a:gd name="connsiteX0" fmla="*/ 0 w 4574340"/>
              <a:gd name="connsiteY0" fmla="*/ 1422400 h 1678723"/>
              <a:gd name="connsiteX1" fmla="*/ 12700 w 4574340"/>
              <a:gd name="connsiteY1" fmla="*/ 584200 h 1678723"/>
              <a:gd name="connsiteX2" fmla="*/ 25400 w 4574340"/>
              <a:gd name="connsiteY2" fmla="*/ 406400 h 1678723"/>
              <a:gd name="connsiteX3" fmla="*/ 50800 w 4574340"/>
              <a:gd name="connsiteY3" fmla="*/ 342900 h 1678723"/>
              <a:gd name="connsiteX4" fmla="*/ 63500 w 4574340"/>
              <a:gd name="connsiteY4" fmla="*/ 266700 h 1678723"/>
              <a:gd name="connsiteX5" fmla="*/ 76200 w 4574340"/>
              <a:gd name="connsiteY5" fmla="*/ 215900 h 1678723"/>
              <a:gd name="connsiteX6" fmla="*/ 88900 w 4574340"/>
              <a:gd name="connsiteY6" fmla="*/ 127000 h 1678723"/>
              <a:gd name="connsiteX7" fmla="*/ 114300 w 4574340"/>
              <a:gd name="connsiteY7" fmla="*/ 50800 h 1678723"/>
              <a:gd name="connsiteX8" fmla="*/ 190500 w 4574340"/>
              <a:gd name="connsiteY8" fmla="*/ 38100 h 1678723"/>
              <a:gd name="connsiteX9" fmla="*/ 1574800 w 4574340"/>
              <a:gd name="connsiteY9" fmla="*/ 25400 h 1678723"/>
              <a:gd name="connsiteX10" fmla="*/ 1905000 w 4574340"/>
              <a:gd name="connsiteY10" fmla="*/ 12700 h 1678723"/>
              <a:gd name="connsiteX11" fmla="*/ 2044700 w 4574340"/>
              <a:gd name="connsiteY11" fmla="*/ 0 h 1678723"/>
              <a:gd name="connsiteX12" fmla="*/ 4279900 w 4574340"/>
              <a:gd name="connsiteY12" fmla="*/ 50800 h 1678723"/>
              <a:gd name="connsiteX13" fmla="*/ 4089400 w 4574340"/>
              <a:gd name="connsiteY13" fmla="*/ 1549400 h 1678723"/>
              <a:gd name="connsiteX14" fmla="*/ 4064000 w 4574340"/>
              <a:gd name="connsiteY14" fmla="*/ 1638300 h 1678723"/>
              <a:gd name="connsiteX15" fmla="*/ 4064000 w 4574340"/>
              <a:gd name="connsiteY15" fmla="*/ 1676400 h 1678723"/>
              <a:gd name="connsiteX0" fmla="*/ 0 w 4419718"/>
              <a:gd name="connsiteY0" fmla="*/ 1457767 h 1714090"/>
              <a:gd name="connsiteX1" fmla="*/ 12700 w 4419718"/>
              <a:gd name="connsiteY1" fmla="*/ 619567 h 1714090"/>
              <a:gd name="connsiteX2" fmla="*/ 25400 w 4419718"/>
              <a:gd name="connsiteY2" fmla="*/ 441767 h 1714090"/>
              <a:gd name="connsiteX3" fmla="*/ 50800 w 4419718"/>
              <a:gd name="connsiteY3" fmla="*/ 378267 h 1714090"/>
              <a:gd name="connsiteX4" fmla="*/ 63500 w 4419718"/>
              <a:gd name="connsiteY4" fmla="*/ 302067 h 1714090"/>
              <a:gd name="connsiteX5" fmla="*/ 76200 w 4419718"/>
              <a:gd name="connsiteY5" fmla="*/ 251267 h 1714090"/>
              <a:gd name="connsiteX6" fmla="*/ 88900 w 4419718"/>
              <a:gd name="connsiteY6" fmla="*/ 162367 h 1714090"/>
              <a:gd name="connsiteX7" fmla="*/ 114300 w 4419718"/>
              <a:gd name="connsiteY7" fmla="*/ 86167 h 1714090"/>
              <a:gd name="connsiteX8" fmla="*/ 190500 w 4419718"/>
              <a:gd name="connsiteY8" fmla="*/ 73467 h 1714090"/>
              <a:gd name="connsiteX9" fmla="*/ 1574800 w 4419718"/>
              <a:gd name="connsiteY9" fmla="*/ 60767 h 1714090"/>
              <a:gd name="connsiteX10" fmla="*/ 1905000 w 4419718"/>
              <a:gd name="connsiteY10" fmla="*/ 48067 h 1714090"/>
              <a:gd name="connsiteX11" fmla="*/ 2044700 w 4419718"/>
              <a:gd name="connsiteY11" fmla="*/ 35367 h 1714090"/>
              <a:gd name="connsiteX12" fmla="*/ 4279900 w 4419718"/>
              <a:gd name="connsiteY12" fmla="*/ 86167 h 1714090"/>
              <a:gd name="connsiteX13" fmla="*/ 4089400 w 4419718"/>
              <a:gd name="connsiteY13" fmla="*/ 1584767 h 1714090"/>
              <a:gd name="connsiteX14" fmla="*/ 4064000 w 4419718"/>
              <a:gd name="connsiteY14" fmla="*/ 1673667 h 1714090"/>
              <a:gd name="connsiteX15" fmla="*/ 4064000 w 4419718"/>
              <a:gd name="connsiteY15" fmla="*/ 1711767 h 1714090"/>
              <a:gd name="connsiteX0" fmla="*/ 0 w 4393270"/>
              <a:gd name="connsiteY0" fmla="*/ 1503232 h 1757232"/>
              <a:gd name="connsiteX1" fmla="*/ 12700 w 4393270"/>
              <a:gd name="connsiteY1" fmla="*/ 665032 h 1757232"/>
              <a:gd name="connsiteX2" fmla="*/ 25400 w 4393270"/>
              <a:gd name="connsiteY2" fmla="*/ 487232 h 1757232"/>
              <a:gd name="connsiteX3" fmla="*/ 50800 w 4393270"/>
              <a:gd name="connsiteY3" fmla="*/ 423732 h 1757232"/>
              <a:gd name="connsiteX4" fmla="*/ 63500 w 4393270"/>
              <a:gd name="connsiteY4" fmla="*/ 347532 h 1757232"/>
              <a:gd name="connsiteX5" fmla="*/ 76200 w 4393270"/>
              <a:gd name="connsiteY5" fmla="*/ 296732 h 1757232"/>
              <a:gd name="connsiteX6" fmla="*/ 88900 w 4393270"/>
              <a:gd name="connsiteY6" fmla="*/ 207832 h 1757232"/>
              <a:gd name="connsiteX7" fmla="*/ 114300 w 4393270"/>
              <a:gd name="connsiteY7" fmla="*/ 131632 h 1757232"/>
              <a:gd name="connsiteX8" fmla="*/ 190500 w 4393270"/>
              <a:gd name="connsiteY8" fmla="*/ 118932 h 1757232"/>
              <a:gd name="connsiteX9" fmla="*/ 1574800 w 4393270"/>
              <a:gd name="connsiteY9" fmla="*/ 106232 h 1757232"/>
              <a:gd name="connsiteX10" fmla="*/ 1905000 w 4393270"/>
              <a:gd name="connsiteY10" fmla="*/ 93532 h 1757232"/>
              <a:gd name="connsiteX11" fmla="*/ 2044700 w 4393270"/>
              <a:gd name="connsiteY11" fmla="*/ 80832 h 1757232"/>
              <a:gd name="connsiteX12" fmla="*/ 4279900 w 4393270"/>
              <a:gd name="connsiteY12" fmla="*/ 131632 h 1757232"/>
              <a:gd name="connsiteX13" fmla="*/ 4064000 w 4393270"/>
              <a:gd name="connsiteY13" fmla="*/ 1719132 h 1757232"/>
              <a:gd name="connsiteX14" fmla="*/ 4064000 w 4393270"/>
              <a:gd name="connsiteY14" fmla="*/ 1757232 h 1757232"/>
              <a:gd name="connsiteX0" fmla="*/ 0 w 4393270"/>
              <a:gd name="connsiteY0" fmla="*/ 1503232 h 1757232"/>
              <a:gd name="connsiteX1" fmla="*/ 12700 w 4393270"/>
              <a:gd name="connsiteY1" fmla="*/ 665032 h 1757232"/>
              <a:gd name="connsiteX2" fmla="*/ 25400 w 4393270"/>
              <a:gd name="connsiteY2" fmla="*/ 487232 h 1757232"/>
              <a:gd name="connsiteX3" fmla="*/ 50800 w 4393270"/>
              <a:gd name="connsiteY3" fmla="*/ 423732 h 1757232"/>
              <a:gd name="connsiteX4" fmla="*/ 63500 w 4393270"/>
              <a:gd name="connsiteY4" fmla="*/ 347532 h 1757232"/>
              <a:gd name="connsiteX5" fmla="*/ 88900 w 4393270"/>
              <a:gd name="connsiteY5" fmla="*/ 207832 h 1757232"/>
              <a:gd name="connsiteX6" fmla="*/ 114300 w 4393270"/>
              <a:gd name="connsiteY6" fmla="*/ 131632 h 1757232"/>
              <a:gd name="connsiteX7" fmla="*/ 190500 w 4393270"/>
              <a:gd name="connsiteY7" fmla="*/ 118932 h 1757232"/>
              <a:gd name="connsiteX8" fmla="*/ 1574800 w 4393270"/>
              <a:gd name="connsiteY8" fmla="*/ 106232 h 1757232"/>
              <a:gd name="connsiteX9" fmla="*/ 1905000 w 4393270"/>
              <a:gd name="connsiteY9" fmla="*/ 93532 h 1757232"/>
              <a:gd name="connsiteX10" fmla="*/ 2044700 w 4393270"/>
              <a:gd name="connsiteY10" fmla="*/ 80832 h 1757232"/>
              <a:gd name="connsiteX11" fmla="*/ 4279900 w 4393270"/>
              <a:gd name="connsiteY11" fmla="*/ 131632 h 1757232"/>
              <a:gd name="connsiteX12" fmla="*/ 4064000 w 4393270"/>
              <a:gd name="connsiteY12" fmla="*/ 1719132 h 1757232"/>
              <a:gd name="connsiteX13" fmla="*/ 4064000 w 4393270"/>
              <a:gd name="connsiteY13" fmla="*/ 1757232 h 1757232"/>
              <a:gd name="connsiteX0" fmla="*/ 0 w 4393270"/>
              <a:gd name="connsiteY0" fmla="*/ 1503232 h 1757232"/>
              <a:gd name="connsiteX1" fmla="*/ 12700 w 4393270"/>
              <a:gd name="connsiteY1" fmla="*/ 665032 h 1757232"/>
              <a:gd name="connsiteX2" fmla="*/ 25400 w 4393270"/>
              <a:gd name="connsiteY2" fmla="*/ 487232 h 1757232"/>
              <a:gd name="connsiteX3" fmla="*/ 50800 w 4393270"/>
              <a:gd name="connsiteY3" fmla="*/ 423732 h 1757232"/>
              <a:gd name="connsiteX4" fmla="*/ 88900 w 4393270"/>
              <a:gd name="connsiteY4" fmla="*/ 207832 h 1757232"/>
              <a:gd name="connsiteX5" fmla="*/ 114300 w 4393270"/>
              <a:gd name="connsiteY5" fmla="*/ 131632 h 1757232"/>
              <a:gd name="connsiteX6" fmla="*/ 190500 w 4393270"/>
              <a:gd name="connsiteY6" fmla="*/ 118932 h 1757232"/>
              <a:gd name="connsiteX7" fmla="*/ 1574800 w 4393270"/>
              <a:gd name="connsiteY7" fmla="*/ 106232 h 1757232"/>
              <a:gd name="connsiteX8" fmla="*/ 1905000 w 4393270"/>
              <a:gd name="connsiteY8" fmla="*/ 93532 h 1757232"/>
              <a:gd name="connsiteX9" fmla="*/ 2044700 w 4393270"/>
              <a:gd name="connsiteY9" fmla="*/ 80832 h 1757232"/>
              <a:gd name="connsiteX10" fmla="*/ 4279900 w 4393270"/>
              <a:gd name="connsiteY10" fmla="*/ 131632 h 1757232"/>
              <a:gd name="connsiteX11" fmla="*/ 4064000 w 4393270"/>
              <a:gd name="connsiteY11" fmla="*/ 1719132 h 1757232"/>
              <a:gd name="connsiteX12" fmla="*/ 4064000 w 4393270"/>
              <a:gd name="connsiteY12" fmla="*/ 1757232 h 1757232"/>
              <a:gd name="connsiteX0" fmla="*/ 0 w 4393270"/>
              <a:gd name="connsiteY0" fmla="*/ 1503232 h 1757232"/>
              <a:gd name="connsiteX1" fmla="*/ 12700 w 4393270"/>
              <a:gd name="connsiteY1" fmla="*/ 665032 h 1757232"/>
              <a:gd name="connsiteX2" fmla="*/ 25400 w 4393270"/>
              <a:gd name="connsiteY2" fmla="*/ 487232 h 1757232"/>
              <a:gd name="connsiteX3" fmla="*/ 88900 w 4393270"/>
              <a:gd name="connsiteY3" fmla="*/ 207832 h 1757232"/>
              <a:gd name="connsiteX4" fmla="*/ 114300 w 4393270"/>
              <a:gd name="connsiteY4" fmla="*/ 131632 h 1757232"/>
              <a:gd name="connsiteX5" fmla="*/ 190500 w 4393270"/>
              <a:gd name="connsiteY5" fmla="*/ 118932 h 1757232"/>
              <a:gd name="connsiteX6" fmla="*/ 1574800 w 4393270"/>
              <a:gd name="connsiteY6" fmla="*/ 106232 h 1757232"/>
              <a:gd name="connsiteX7" fmla="*/ 1905000 w 4393270"/>
              <a:gd name="connsiteY7" fmla="*/ 93532 h 1757232"/>
              <a:gd name="connsiteX8" fmla="*/ 2044700 w 4393270"/>
              <a:gd name="connsiteY8" fmla="*/ 80832 h 1757232"/>
              <a:gd name="connsiteX9" fmla="*/ 4279900 w 4393270"/>
              <a:gd name="connsiteY9" fmla="*/ 131632 h 1757232"/>
              <a:gd name="connsiteX10" fmla="*/ 4064000 w 4393270"/>
              <a:gd name="connsiteY10" fmla="*/ 1719132 h 1757232"/>
              <a:gd name="connsiteX11" fmla="*/ 4064000 w 4393270"/>
              <a:gd name="connsiteY11" fmla="*/ 1757232 h 1757232"/>
              <a:gd name="connsiteX0" fmla="*/ 0 w 4393270"/>
              <a:gd name="connsiteY0" fmla="*/ 1503232 h 1757232"/>
              <a:gd name="connsiteX1" fmla="*/ 12700 w 4393270"/>
              <a:gd name="connsiteY1" fmla="*/ 665032 h 1757232"/>
              <a:gd name="connsiteX2" fmla="*/ 88900 w 4393270"/>
              <a:gd name="connsiteY2" fmla="*/ 207832 h 1757232"/>
              <a:gd name="connsiteX3" fmla="*/ 114300 w 4393270"/>
              <a:gd name="connsiteY3" fmla="*/ 131632 h 1757232"/>
              <a:gd name="connsiteX4" fmla="*/ 190500 w 4393270"/>
              <a:gd name="connsiteY4" fmla="*/ 118932 h 1757232"/>
              <a:gd name="connsiteX5" fmla="*/ 1574800 w 4393270"/>
              <a:gd name="connsiteY5" fmla="*/ 106232 h 1757232"/>
              <a:gd name="connsiteX6" fmla="*/ 1905000 w 4393270"/>
              <a:gd name="connsiteY6" fmla="*/ 93532 h 1757232"/>
              <a:gd name="connsiteX7" fmla="*/ 2044700 w 4393270"/>
              <a:gd name="connsiteY7" fmla="*/ 80832 h 1757232"/>
              <a:gd name="connsiteX8" fmla="*/ 4279900 w 4393270"/>
              <a:gd name="connsiteY8" fmla="*/ 131632 h 1757232"/>
              <a:gd name="connsiteX9" fmla="*/ 4064000 w 4393270"/>
              <a:gd name="connsiteY9" fmla="*/ 1719132 h 1757232"/>
              <a:gd name="connsiteX10" fmla="*/ 4064000 w 4393270"/>
              <a:gd name="connsiteY10" fmla="*/ 1757232 h 1757232"/>
              <a:gd name="connsiteX0" fmla="*/ 0 w 4393270"/>
              <a:gd name="connsiteY0" fmla="*/ 1503232 h 1757232"/>
              <a:gd name="connsiteX1" fmla="*/ 88900 w 4393270"/>
              <a:gd name="connsiteY1" fmla="*/ 207832 h 1757232"/>
              <a:gd name="connsiteX2" fmla="*/ 114300 w 4393270"/>
              <a:gd name="connsiteY2" fmla="*/ 131632 h 1757232"/>
              <a:gd name="connsiteX3" fmla="*/ 190500 w 4393270"/>
              <a:gd name="connsiteY3" fmla="*/ 118932 h 1757232"/>
              <a:gd name="connsiteX4" fmla="*/ 1574800 w 4393270"/>
              <a:gd name="connsiteY4" fmla="*/ 106232 h 1757232"/>
              <a:gd name="connsiteX5" fmla="*/ 1905000 w 4393270"/>
              <a:gd name="connsiteY5" fmla="*/ 93532 h 1757232"/>
              <a:gd name="connsiteX6" fmla="*/ 2044700 w 4393270"/>
              <a:gd name="connsiteY6" fmla="*/ 80832 h 1757232"/>
              <a:gd name="connsiteX7" fmla="*/ 4279900 w 4393270"/>
              <a:gd name="connsiteY7" fmla="*/ 131632 h 1757232"/>
              <a:gd name="connsiteX8" fmla="*/ 4064000 w 4393270"/>
              <a:gd name="connsiteY8" fmla="*/ 1719132 h 1757232"/>
              <a:gd name="connsiteX9" fmla="*/ 4064000 w 4393270"/>
              <a:gd name="connsiteY9" fmla="*/ 1757232 h 1757232"/>
              <a:gd name="connsiteX0" fmla="*/ 0 w 4393270"/>
              <a:gd name="connsiteY0" fmla="*/ 1503232 h 1757232"/>
              <a:gd name="connsiteX1" fmla="*/ 114300 w 4393270"/>
              <a:gd name="connsiteY1" fmla="*/ 131632 h 1757232"/>
              <a:gd name="connsiteX2" fmla="*/ 190500 w 4393270"/>
              <a:gd name="connsiteY2" fmla="*/ 118932 h 1757232"/>
              <a:gd name="connsiteX3" fmla="*/ 1574800 w 4393270"/>
              <a:gd name="connsiteY3" fmla="*/ 106232 h 1757232"/>
              <a:gd name="connsiteX4" fmla="*/ 1905000 w 4393270"/>
              <a:gd name="connsiteY4" fmla="*/ 93532 h 1757232"/>
              <a:gd name="connsiteX5" fmla="*/ 2044700 w 4393270"/>
              <a:gd name="connsiteY5" fmla="*/ 80832 h 1757232"/>
              <a:gd name="connsiteX6" fmla="*/ 4279900 w 4393270"/>
              <a:gd name="connsiteY6" fmla="*/ 131632 h 1757232"/>
              <a:gd name="connsiteX7" fmla="*/ 4064000 w 4393270"/>
              <a:gd name="connsiteY7" fmla="*/ 1719132 h 1757232"/>
              <a:gd name="connsiteX8" fmla="*/ 4064000 w 4393270"/>
              <a:gd name="connsiteY8" fmla="*/ 1757232 h 1757232"/>
              <a:gd name="connsiteX0" fmla="*/ 33538 w 4426808"/>
              <a:gd name="connsiteY0" fmla="*/ 1503232 h 1757232"/>
              <a:gd name="connsiteX1" fmla="*/ 147838 w 4426808"/>
              <a:gd name="connsiteY1" fmla="*/ 131632 h 1757232"/>
              <a:gd name="connsiteX2" fmla="*/ 1608338 w 4426808"/>
              <a:gd name="connsiteY2" fmla="*/ 106232 h 1757232"/>
              <a:gd name="connsiteX3" fmla="*/ 1938538 w 4426808"/>
              <a:gd name="connsiteY3" fmla="*/ 93532 h 1757232"/>
              <a:gd name="connsiteX4" fmla="*/ 2078238 w 4426808"/>
              <a:gd name="connsiteY4" fmla="*/ 80832 h 1757232"/>
              <a:gd name="connsiteX5" fmla="*/ 4313438 w 4426808"/>
              <a:gd name="connsiteY5" fmla="*/ 131632 h 1757232"/>
              <a:gd name="connsiteX6" fmla="*/ 4097538 w 4426808"/>
              <a:gd name="connsiteY6" fmla="*/ 1719132 h 1757232"/>
              <a:gd name="connsiteX7" fmla="*/ 4097538 w 4426808"/>
              <a:gd name="connsiteY7" fmla="*/ 1757232 h 1757232"/>
              <a:gd name="connsiteX0" fmla="*/ 33538 w 4426808"/>
              <a:gd name="connsiteY0" fmla="*/ 1503232 h 1757232"/>
              <a:gd name="connsiteX1" fmla="*/ 147838 w 4426808"/>
              <a:gd name="connsiteY1" fmla="*/ 131632 h 1757232"/>
              <a:gd name="connsiteX2" fmla="*/ 1608338 w 4426808"/>
              <a:gd name="connsiteY2" fmla="*/ 106232 h 1757232"/>
              <a:gd name="connsiteX3" fmla="*/ 1938538 w 4426808"/>
              <a:gd name="connsiteY3" fmla="*/ 93532 h 1757232"/>
              <a:gd name="connsiteX4" fmla="*/ 2078238 w 4426808"/>
              <a:gd name="connsiteY4" fmla="*/ 80832 h 1757232"/>
              <a:gd name="connsiteX5" fmla="*/ 4313438 w 4426808"/>
              <a:gd name="connsiteY5" fmla="*/ 131632 h 1757232"/>
              <a:gd name="connsiteX6" fmla="*/ 4097538 w 4426808"/>
              <a:gd name="connsiteY6" fmla="*/ 1719132 h 1757232"/>
              <a:gd name="connsiteX7" fmla="*/ 4097538 w 4426808"/>
              <a:gd name="connsiteY7" fmla="*/ 1757232 h 1757232"/>
              <a:gd name="connsiteX0" fmla="*/ 0 w 4393270"/>
              <a:gd name="connsiteY0" fmla="*/ 1503232 h 1757232"/>
              <a:gd name="connsiteX1" fmla="*/ 114300 w 4393270"/>
              <a:gd name="connsiteY1" fmla="*/ 131632 h 1757232"/>
              <a:gd name="connsiteX2" fmla="*/ 1574800 w 4393270"/>
              <a:gd name="connsiteY2" fmla="*/ 106232 h 1757232"/>
              <a:gd name="connsiteX3" fmla="*/ 1905000 w 4393270"/>
              <a:gd name="connsiteY3" fmla="*/ 93532 h 1757232"/>
              <a:gd name="connsiteX4" fmla="*/ 2044700 w 4393270"/>
              <a:gd name="connsiteY4" fmla="*/ 80832 h 1757232"/>
              <a:gd name="connsiteX5" fmla="*/ 4279900 w 4393270"/>
              <a:gd name="connsiteY5" fmla="*/ 131632 h 1757232"/>
              <a:gd name="connsiteX6" fmla="*/ 4064000 w 4393270"/>
              <a:gd name="connsiteY6" fmla="*/ 1719132 h 1757232"/>
              <a:gd name="connsiteX7" fmla="*/ 4064000 w 4393270"/>
              <a:gd name="connsiteY7" fmla="*/ 1757232 h 1757232"/>
              <a:gd name="connsiteX0" fmla="*/ 54419 w 4409589"/>
              <a:gd name="connsiteY0" fmla="*/ 1693732 h 1757232"/>
              <a:gd name="connsiteX1" fmla="*/ 130619 w 4409589"/>
              <a:gd name="connsiteY1" fmla="*/ 131632 h 1757232"/>
              <a:gd name="connsiteX2" fmla="*/ 1591119 w 4409589"/>
              <a:gd name="connsiteY2" fmla="*/ 106232 h 1757232"/>
              <a:gd name="connsiteX3" fmla="*/ 1921319 w 4409589"/>
              <a:gd name="connsiteY3" fmla="*/ 93532 h 1757232"/>
              <a:gd name="connsiteX4" fmla="*/ 2061019 w 4409589"/>
              <a:gd name="connsiteY4" fmla="*/ 80832 h 1757232"/>
              <a:gd name="connsiteX5" fmla="*/ 4296219 w 4409589"/>
              <a:gd name="connsiteY5" fmla="*/ 131632 h 1757232"/>
              <a:gd name="connsiteX6" fmla="*/ 4080319 w 4409589"/>
              <a:gd name="connsiteY6" fmla="*/ 1719132 h 1757232"/>
              <a:gd name="connsiteX7" fmla="*/ 4080319 w 4409589"/>
              <a:gd name="connsiteY7" fmla="*/ 1757232 h 1757232"/>
              <a:gd name="connsiteX0" fmla="*/ 78406 w 4433576"/>
              <a:gd name="connsiteY0" fmla="*/ 1693732 h 1757232"/>
              <a:gd name="connsiteX1" fmla="*/ 154606 w 4433576"/>
              <a:gd name="connsiteY1" fmla="*/ 131632 h 1757232"/>
              <a:gd name="connsiteX2" fmla="*/ 1945306 w 4433576"/>
              <a:gd name="connsiteY2" fmla="*/ 93532 h 1757232"/>
              <a:gd name="connsiteX3" fmla="*/ 2085006 w 4433576"/>
              <a:gd name="connsiteY3" fmla="*/ 80832 h 1757232"/>
              <a:gd name="connsiteX4" fmla="*/ 4320206 w 4433576"/>
              <a:gd name="connsiteY4" fmla="*/ 131632 h 1757232"/>
              <a:gd name="connsiteX5" fmla="*/ 4104306 w 4433576"/>
              <a:gd name="connsiteY5" fmla="*/ 1719132 h 1757232"/>
              <a:gd name="connsiteX6" fmla="*/ 4104306 w 4433576"/>
              <a:gd name="connsiteY6" fmla="*/ 1757232 h 1757232"/>
              <a:gd name="connsiteX0" fmla="*/ 88608 w 4443778"/>
              <a:gd name="connsiteY0" fmla="*/ 1698186 h 1761686"/>
              <a:gd name="connsiteX1" fmla="*/ 164808 w 4443778"/>
              <a:gd name="connsiteY1" fmla="*/ 136086 h 1761686"/>
              <a:gd name="connsiteX2" fmla="*/ 2095208 w 4443778"/>
              <a:gd name="connsiteY2" fmla="*/ 85286 h 1761686"/>
              <a:gd name="connsiteX3" fmla="*/ 4330408 w 4443778"/>
              <a:gd name="connsiteY3" fmla="*/ 136086 h 1761686"/>
              <a:gd name="connsiteX4" fmla="*/ 4114508 w 4443778"/>
              <a:gd name="connsiteY4" fmla="*/ 1723586 h 1761686"/>
              <a:gd name="connsiteX5" fmla="*/ 4114508 w 4443778"/>
              <a:gd name="connsiteY5" fmla="*/ 1761686 h 1761686"/>
              <a:gd name="connsiteX0" fmla="*/ 253226 w 4608396"/>
              <a:gd name="connsiteY0" fmla="*/ 1758953 h 1822453"/>
              <a:gd name="connsiteX1" fmla="*/ 329426 w 4608396"/>
              <a:gd name="connsiteY1" fmla="*/ 196853 h 1822453"/>
              <a:gd name="connsiteX2" fmla="*/ 4495026 w 4608396"/>
              <a:gd name="connsiteY2" fmla="*/ 196853 h 1822453"/>
              <a:gd name="connsiteX3" fmla="*/ 4279126 w 4608396"/>
              <a:gd name="connsiteY3" fmla="*/ 1784353 h 1822453"/>
              <a:gd name="connsiteX4" fmla="*/ 4279126 w 4608396"/>
              <a:gd name="connsiteY4" fmla="*/ 1822453 h 1822453"/>
              <a:gd name="connsiteX0" fmla="*/ 57176 w 4412346"/>
              <a:gd name="connsiteY0" fmla="*/ 1731706 h 1795206"/>
              <a:gd name="connsiteX1" fmla="*/ 133376 w 4412346"/>
              <a:gd name="connsiteY1" fmla="*/ 169606 h 1795206"/>
              <a:gd name="connsiteX2" fmla="*/ 4298976 w 4412346"/>
              <a:gd name="connsiteY2" fmla="*/ 169606 h 1795206"/>
              <a:gd name="connsiteX3" fmla="*/ 4083076 w 4412346"/>
              <a:gd name="connsiteY3" fmla="*/ 1757106 h 1795206"/>
              <a:gd name="connsiteX4" fmla="*/ 4083076 w 4412346"/>
              <a:gd name="connsiteY4" fmla="*/ 1795206 h 1795206"/>
              <a:gd name="connsiteX0" fmla="*/ 24495 w 4379665"/>
              <a:gd name="connsiteY0" fmla="*/ 1813874 h 1877374"/>
              <a:gd name="connsiteX1" fmla="*/ 100695 w 4379665"/>
              <a:gd name="connsiteY1" fmla="*/ 251774 h 1877374"/>
              <a:gd name="connsiteX2" fmla="*/ 4266295 w 4379665"/>
              <a:gd name="connsiteY2" fmla="*/ 251774 h 1877374"/>
              <a:gd name="connsiteX3" fmla="*/ 4050395 w 4379665"/>
              <a:gd name="connsiteY3" fmla="*/ 1839274 h 1877374"/>
              <a:gd name="connsiteX4" fmla="*/ 4050395 w 4379665"/>
              <a:gd name="connsiteY4" fmla="*/ 1877374 h 1877374"/>
              <a:gd name="connsiteX0" fmla="*/ 62697 w 4417867"/>
              <a:gd name="connsiteY0" fmla="*/ 1773429 h 1836929"/>
              <a:gd name="connsiteX1" fmla="*/ 138897 w 4417867"/>
              <a:gd name="connsiteY1" fmla="*/ 211329 h 1836929"/>
              <a:gd name="connsiteX2" fmla="*/ 4304497 w 4417867"/>
              <a:gd name="connsiteY2" fmla="*/ 211329 h 1836929"/>
              <a:gd name="connsiteX3" fmla="*/ 4088597 w 4417867"/>
              <a:gd name="connsiteY3" fmla="*/ 1798829 h 1836929"/>
              <a:gd name="connsiteX4" fmla="*/ 4088597 w 4417867"/>
              <a:gd name="connsiteY4" fmla="*/ 1836929 h 183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7867" h="1836929">
                <a:moveTo>
                  <a:pt x="62697" y="1773429"/>
                </a:moveTo>
                <a:cubicBezTo>
                  <a:pt x="86509" y="1487679"/>
                  <a:pt x="-136270" y="509779"/>
                  <a:pt x="138897" y="211329"/>
                </a:cubicBezTo>
                <a:cubicBezTo>
                  <a:pt x="414064" y="-87121"/>
                  <a:pt x="3646214" y="-53254"/>
                  <a:pt x="4304497" y="211329"/>
                </a:cubicBezTo>
                <a:cubicBezTo>
                  <a:pt x="4641047" y="484379"/>
                  <a:pt x="4124580" y="1527896"/>
                  <a:pt x="4088597" y="1798829"/>
                </a:cubicBezTo>
                <a:cubicBezTo>
                  <a:pt x="4086509" y="1811356"/>
                  <a:pt x="4088597" y="1824229"/>
                  <a:pt x="4088597" y="1836929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7640E5EF-A1BD-42CE-A3D1-B3F4CA9430F4}"/>
              </a:ext>
            </a:extLst>
          </p:cNvPr>
          <p:cNvSpPr/>
          <p:nvPr/>
        </p:nvSpPr>
        <p:spPr>
          <a:xfrm flipV="1">
            <a:off x="612342" y="4102100"/>
            <a:ext cx="1647872" cy="995596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3D3A8C79-0F48-454D-9B85-A72BB0941EEF}"/>
              </a:ext>
            </a:extLst>
          </p:cNvPr>
          <p:cNvSpPr/>
          <p:nvPr/>
        </p:nvSpPr>
        <p:spPr>
          <a:xfrm flipV="1">
            <a:off x="4612842" y="4102100"/>
            <a:ext cx="1647872" cy="995596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412B63C9-9A7D-493D-9647-7EA23DFFF3BA}"/>
              </a:ext>
            </a:extLst>
          </p:cNvPr>
          <p:cNvSpPr/>
          <p:nvPr/>
        </p:nvSpPr>
        <p:spPr>
          <a:xfrm flipH="1">
            <a:off x="3570114" y="2717800"/>
            <a:ext cx="87485" cy="1407202"/>
          </a:xfrm>
          <a:custGeom>
            <a:avLst/>
            <a:gdLst>
              <a:gd name="connsiteX0" fmla="*/ 90444 w 90444"/>
              <a:gd name="connsiteY0" fmla="*/ 0 h 1905000"/>
              <a:gd name="connsiteX1" fmla="*/ 77744 w 90444"/>
              <a:gd name="connsiteY1" fmla="*/ 533400 h 1905000"/>
              <a:gd name="connsiteX2" fmla="*/ 65044 w 90444"/>
              <a:gd name="connsiteY2" fmla="*/ 596900 h 1905000"/>
              <a:gd name="connsiteX3" fmla="*/ 52344 w 90444"/>
              <a:gd name="connsiteY3" fmla="*/ 685800 h 1905000"/>
              <a:gd name="connsiteX4" fmla="*/ 26944 w 90444"/>
              <a:gd name="connsiteY4" fmla="*/ 838200 h 1905000"/>
              <a:gd name="connsiteX5" fmla="*/ 14244 w 90444"/>
              <a:gd name="connsiteY5" fmla="*/ 1054100 h 1905000"/>
              <a:gd name="connsiteX6" fmla="*/ 1544 w 90444"/>
              <a:gd name="connsiteY6" fmla="*/ 1206500 h 1905000"/>
              <a:gd name="connsiteX7" fmla="*/ 1544 w 90444"/>
              <a:gd name="connsiteY7" fmla="*/ 1905000 h 1905000"/>
              <a:gd name="connsiteX0" fmla="*/ 90444 w 90444"/>
              <a:gd name="connsiteY0" fmla="*/ 0 h 1905000"/>
              <a:gd name="connsiteX1" fmla="*/ 77744 w 90444"/>
              <a:gd name="connsiteY1" fmla="*/ 533400 h 1905000"/>
              <a:gd name="connsiteX2" fmla="*/ 52344 w 90444"/>
              <a:gd name="connsiteY2" fmla="*/ 685800 h 1905000"/>
              <a:gd name="connsiteX3" fmla="*/ 26944 w 90444"/>
              <a:gd name="connsiteY3" fmla="*/ 838200 h 1905000"/>
              <a:gd name="connsiteX4" fmla="*/ 14244 w 90444"/>
              <a:gd name="connsiteY4" fmla="*/ 1054100 h 1905000"/>
              <a:gd name="connsiteX5" fmla="*/ 1544 w 90444"/>
              <a:gd name="connsiteY5" fmla="*/ 1206500 h 1905000"/>
              <a:gd name="connsiteX6" fmla="*/ 1544 w 90444"/>
              <a:gd name="connsiteY6" fmla="*/ 1905000 h 1905000"/>
              <a:gd name="connsiteX0" fmla="*/ 90444 w 90444"/>
              <a:gd name="connsiteY0" fmla="*/ 0 h 1905000"/>
              <a:gd name="connsiteX1" fmla="*/ 77744 w 90444"/>
              <a:gd name="connsiteY1" fmla="*/ 533400 h 1905000"/>
              <a:gd name="connsiteX2" fmla="*/ 26944 w 90444"/>
              <a:gd name="connsiteY2" fmla="*/ 838200 h 1905000"/>
              <a:gd name="connsiteX3" fmla="*/ 14244 w 90444"/>
              <a:gd name="connsiteY3" fmla="*/ 1054100 h 1905000"/>
              <a:gd name="connsiteX4" fmla="*/ 1544 w 90444"/>
              <a:gd name="connsiteY4" fmla="*/ 1206500 h 1905000"/>
              <a:gd name="connsiteX5" fmla="*/ 1544 w 90444"/>
              <a:gd name="connsiteY5" fmla="*/ 1905000 h 1905000"/>
              <a:gd name="connsiteX0" fmla="*/ 90444 w 90444"/>
              <a:gd name="connsiteY0" fmla="*/ 0 h 1905000"/>
              <a:gd name="connsiteX1" fmla="*/ 77744 w 90444"/>
              <a:gd name="connsiteY1" fmla="*/ 533400 h 1905000"/>
              <a:gd name="connsiteX2" fmla="*/ 26944 w 90444"/>
              <a:gd name="connsiteY2" fmla="*/ 838200 h 1905000"/>
              <a:gd name="connsiteX3" fmla="*/ 1544 w 90444"/>
              <a:gd name="connsiteY3" fmla="*/ 1206500 h 1905000"/>
              <a:gd name="connsiteX4" fmla="*/ 1544 w 90444"/>
              <a:gd name="connsiteY4" fmla="*/ 1905000 h 1905000"/>
              <a:gd name="connsiteX0" fmla="*/ 88900 w 88900"/>
              <a:gd name="connsiteY0" fmla="*/ 0 h 1905000"/>
              <a:gd name="connsiteX1" fmla="*/ 76200 w 88900"/>
              <a:gd name="connsiteY1" fmla="*/ 533400 h 1905000"/>
              <a:gd name="connsiteX2" fmla="*/ 25400 w 88900"/>
              <a:gd name="connsiteY2" fmla="*/ 838200 h 1905000"/>
              <a:gd name="connsiteX3" fmla="*/ 0 w 88900"/>
              <a:gd name="connsiteY3" fmla="*/ 1905000 h 1905000"/>
              <a:gd name="connsiteX0" fmla="*/ 88900 w 88900"/>
              <a:gd name="connsiteY0" fmla="*/ 0 h 1905000"/>
              <a:gd name="connsiteX1" fmla="*/ 76200 w 88900"/>
              <a:gd name="connsiteY1" fmla="*/ 533400 h 1905000"/>
              <a:gd name="connsiteX2" fmla="*/ 0 w 88900"/>
              <a:gd name="connsiteY2" fmla="*/ 1905000 h 1905000"/>
              <a:gd name="connsiteX0" fmla="*/ 88900 w 88900"/>
              <a:gd name="connsiteY0" fmla="*/ 0 h 1905000"/>
              <a:gd name="connsiteX1" fmla="*/ 0 w 88900"/>
              <a:gd name="connsiteY1" fmla="*/ 1905000 h 1905000"/>
              <a:gd name="connsiteX0" fmla="*/ 88900 w 88900"/>
              <a:gd name="connsiteY0" fmla="*/ 0 h 1905000"/>
              <a:gd name="connsiteX1" fmla="*/ 0 w 88900"/>
              <a:gd name="connsiteY1" fmla="*/ 1905000 h 1905000"/>
              <a:gd name="connsiteX0" fmla="*/ 105266 w 105266"/>
              <a:gd name="connsiteY0" fmla="*/ 0 h 1905000"/>
              <a:gd name="connsiteX1" fmla="*/ 16366 w 105266"/>
              <a:gd name="connsiteY1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5266" h="1905000">
                <a:moveTo>
                  <a:pt x="105266" y="0"/>
                </a:moveTo>
                <a:cubicBezTo>
                  <a:pt x="75633" y="635000"/>
                  <a:pt x="-42901" y="812800"/>
                  <a:pt x="16366" y="190500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B8506048-F46C-4BE2-B452-F203F0F9A4EA}"/>
              </a:ext>
            </a:extLst>
          </p:cNvPr>
          <p:cNvSpPr/>
          <p:nvPr/>
        </p:nvSpPr>
        <p:spPr>
          <a:xfrm flipV="1">
            <a:off x="2647219" y="4125002"/>
            <a:ext cx="1647872" cy="995596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F04A67BB-A937-4613-B300-2D49CA22D3C4}"/>
              </a:ext>
            </a:extLst>
          </p:cNvPr>
          <p:cNvSpPr txBox="1"/>
          <p:nvPr/>
        </p:nvSpPr>
        <p:spPr>
          <a:xfrm>
            <a:off x="8349672" y="32717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99DD04A5-9AEB-4432-AB1D-F47C605AB853}"/>
              </a:ext>
            </a:extLst>
          </p:cNvPr>
          <p:cNvSpPr/>
          <p:nvPr/>
        </p:nvSpPr>
        <p:spPr>
          <a:xfrm>
            <a:off x="6833467" y="2745183"/>
            <a:ext cx="3704863" cy="74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4D370EE7-E55F-4398-978C-91A87320D015}"/>
              </a:ext>
            </a:extLst>
          </p:cNvPr>
          <p:cNvSpPr txBox="1"/>
          <p:nvPr/>
        </p:nvSpPr>
        <p:spPr>
          <a:xfrm>
            <a:off x="6746907" y="2243107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19557E4E-54C0-42EF-A170-E21A2797EEBB}"/>
              </a:ext>
            </a:extLst>
          </p:cNvPr>
          <p:cNvSpPr txBox="1"/>
          <p:nvPr/>
        </p:nvSpPr>
        <p:spPr>
          <a:xfrm>
            <a:off x="8442037" y="46800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580BEF1B-0E02-48D5-8437-013B3A3E0334}"/>
              </a:ext>
            </a:extLst>
          </p:cNvPr>
          <p:cNvSpPr/>
          <p:nvPr/>
        </p:nvSpPr>
        <p:spPr>
          <a:xfrm>
            <a:off x="6925832" y="4153528"/>
            <a:ext cx="3704863" cy="74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0C1236E-4D7A-4E7E-9295-7D17A3B2972F}"/>
              </a:ext>
            </a:extLst>
          </p:cNvPr>
          <p:cNvSpPr txBox="1"/>
          <p:nvPr/>
        </p:nvSpPr>
        <p:spPr>
          <a:xfrm>
            <a:off x="6839272" y="365145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5065D8D-79AF-4298-A247-CED1B5ECCDD7}"/>
              </a:ext>
            </a:extLst>
          </p:cNvPr>
          <p:cNvSpPr txBox="1"/>
          <p:nvPr/>
        </p:nvSpPr>
        <p:spPr>
          <a:xfrm>
            <a:off x="2752081" y="16046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308E8A"/>
                </a:solidFill>
                <a:cs typeface="+mn-ea"/>
                <a:sym typeface="+mn-lt"/>
              </a:rPr>
              <a:t>儿童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CEC5604-CE88-4E4E-BC0D-B004ADF1794A}"/>
              </a:ext>
            </a:extLst>
          </p:cNvPr>
          <p:cNvSpPr txBox="1"/>
          <p:nvPr/>
        </p:nvSpPr>
        <p:spPr>
          <a:xfrm>
            <a:off x="766857" y="4184399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天真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2B9E7F5-F3A0-4ED5-89CB-46E7C3884A05}"/>
              </a:ext>
            </a:extLst>
          </p:cNvPr>
          <p:cNvSpPr txBox="1"/>
          <p:nvPr/>
        </p:nvSpPr>
        <p:spPr>
          <a:xfrm>
            <a:off x="2814295" y="420730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可爱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F1D01B4B-7CA2-402C-9886-E9138ADEAF39}"/>
              </a:ext>
            </a:extLst>
          </p:cNvPr>
          <p:cNvSpPr txBox="1"/>
          <p:nvPr/>
        </p:nvSpPr>
        <p:spPr>
          <a:xfrm>
            <a:off x="4779221" y="418439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纯真</a:t>
            </a:r>
          </a:p>
        </p:txBody>
      </p:sp>
    </p:spTree>
    <p:extLst>
      <p:ext uri="{BB962C8B-B14F-4D97-AF65-F5344CB8AC3E}">
        <p14:creationId xmlns:p14="http://schemas.microsoft.com/office/powerpoint/2010/main" val="283959184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C04AAA15-3646-4386-8723-6D8056012709}"/>
              </a:ext>
            </a:extLst>
          </p:cNvPr>
          <p:cNvSpPr/>
          <p:nvPr/>
        </p:nvSpPr>
        <p:spPr>
          <a:xfrm>
            <a:off x="1218450" y="1651562"/>
            <a:ext cx="2731250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308E8A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8BA970EA-D4BA-415D-AA89-3A62401A8824}"/>
              </a:ext>
            </a:extLst>
          </p:cNvPr>
          <p:cNvSpPr/>
          <p:nvPr/>
        </p:nvSpPr>
        <p:spPr>
          <a:xfrm>
            <a:off x="4698475" y="1657255"/>
            <a:ext cx="2731250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308E8A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446B3460-AF16-401D-8AB5-12FF455C9A97}"/>
              </a:ext>
            </a:extLst>
          </p:cNvPr>
          <p:cNvSpPr/>
          <p:nvPr/>
        </p:nvSpPr>
        <p:spPr>
          <a:xfrm>
            <a:off x="8356081" y="1562662"/>
            <a:ext cx="2731250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308E8A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67F8B15D-E52C-4C70-B0EE-A35A4E46B635}"/>
              </a:ext>
            </a:extLst>
          </p:cNvPr>
          <p:cNvSpPr/>
          <p:nvPr/>
        </p:nvSpPr>
        <p:spPr>
          <a:xfrm flipV="1">
            <a:off x="1003300" y="1578184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308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C6F6E14-93B1-47F4-A732-5A01A6236252}"/>
              </a:ext>
            </a:extLst>
          </p:cNvPr>
          <p:cNvSpPr txBox="1"/>
          <p:nvPr/>
        </p:nvSpPr>
        <p:spPr>
          <a:xfrm>
            <a:off x="1277013" y="1562662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D822347F-498E-4725-8A41-48728078A047}"/>
              </a:ext>
            </a:extLst>
          </p:cNvPr>
          <p:cNvSpPr/>
          <p:nvPr/>
        </p:nvSpPr>
        <p:spPr>
          <a:xfrm flipV="1">
            <a:off x="4424762" y="1494387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308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2902A187-6A13-4CC4-B6CE-4EBC759A35B8}"/>
              </a:ext>
            </a:extLst>
          </p:cNvPr>
          <p:cNvSpPr txBox="1"/>
          <p:nvPr/>
        </p:nvSpPr>
        <p:spPr>
          <a:xfrm>
            <a:off x="4660375" y="1484481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14816B78-CC0C-44A3-ACAE-F9564494598E}"/>
              </a:ext>
            </a:extLst>
          </p:cNvPr>
          <p:cNvSpPr/>
          <p:nvPr/>
        </p:nvSpPr>
        <p:spPr>
          <a:xfrm flipV="1">
            <a:off x="8046085" y="1488694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308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080641DB-E0A1-4BA6-945D-91B714ED331F}"/>
              </a:ext>
            </a:extLst>
          </p:cNvPr>
          <p:cNvSpPr txBox="1"/>
          <p:nvPr/>
        </p:nvSpPr>
        <p:spPr>
          <a:xfrm>
            <a:off x="8281698" y="1478788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F4D3DEE-CF2E-4F1D-AA78-8C41CF03CF2B}"/>
              </a:ext>
            </a:extLst>
          </p:cNvPr>
          <p:cNvSpPr txBox="1"/>
          <p:nvPr/>
        </p:nvSpPr>
        <p:spPr>
          <a:xfrm>
            <a:off x="2090203" y="5254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35323987-F380-4FF4-9FED-2F3CE4741F0A}"/>
              </a:ext>
            </a:extLst>
          </p:cNvPr>
          <p:cNvSpPr/>
          <p:nvPr/>
        </p:nvSpPr>
        <p:spPr>
          <a:xfrm>
            <a:off x="573998" y="4727882"/>
            <a:ext cx="3704863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C2ADB633-32AE-49CA-ADBC-35E6E7713FC3}"/>
              </a:ext>
            </a:extLst>
          </p:cNvPr>
          <p:cNvSpPr txBox="1"/>
          <p:nvPr/>
        </p:nvSpPr>
        <p:spPr>
          <a:xfrm>
            <a:off x="487438" y="422580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C2AA9BB-0500-4BAA-A7ED-30FE6C801164}"/>
              </a:ext>
            </a:extLst>
          </p:cNvPr>
          <p:cNvSpPr txBox="1"/>
          <p:nvPr/>
        </p:nvSpPr>
        <p:spPr>
          <a:xfrm>
            <a:off x="5940967" y="5290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3294EE75-5D34-449E-B64F-4960D6515CDD}"/>
              </a:ext>
            </a:extLst>
          </p:cNvPr>
          <p:cNvSpPr/>
          <p:nvPr/>
        </p:nvSpPr>
        <p:spPr>
          <a:xfrm>
            <a:off x="4424762" y="4763810"/>
            <a:ext cx="3704863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6CC9D27C-E405-4EF4-8913-A0E53200CCB5}"/>
              </a:ext>
            </a:extLst>
          </p:cNvPr>
          <p:cNvSpPr txBox="1"/>
          <p:nvPr/>
        </p:nvSpPr>
        <p:spPr>
          <a:xfrm>
            <a:off x="4338202" y="4261734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D3833548-A7ED-4308-8487-9358D479BD51}"/>
              </a:ext>
            </a:extLst>
          </p:cNvPr>
          <p:cNvSpPr txBox="1"/>
          <p:nvPr/>
        </p:nvSpPr>
        <p:spPr>
          <a:xfrm>
            <a:off x="9677280" y="5254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3FCC151C-E428-429D-9489-4E22B46AB692}"/>
              </a:ext>
            </a:extLst>
          </p:cNvPr>
          <p:cNvSpPr/>
          <p:nvPr/>
        </p:nvSpPr>
        <p:spPr>
          <a:xfrm>
            <a:off x="8161075" y="4727882"/>
            <a:ext cx="3704863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D969EF1C-FF4A-4BB9-AEC2-42C13139CA06}"/>
              </a:ext>
            </a:extLst>
          </p:cNvPr>
          <p:cNvSpPr txBox="1"/>
          <p:nvPr/>
        </p:nvSpPr>
        <p:spPr>
          <a:xfrm>
            <a:off x="8074515" y="422580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0896504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C105D5D-45EC-41DF-BDF7-67CADFA86F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0265" y="526490"/>
            <a:ext cx="8241665" cy="581081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0A27C33-7257-4A20-BA59-4544438DDDA8}"/>
              </a:ext>
            </a:extLst>
          </p:cNvPr>
          <p:cNvSpPr txBox="1"/>
          <p:nvPr/>
        </p:nvSpPr>
        <p:spPr>
          <a:xfrm>
            <a:off x="5924803" y="1898611"/>
            <a:ext cx="1705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308E8A"/>
                </a:solidFill>
                <a:cs typeface="+mn-ea"/>
                <a:sym typeface="+mn-lt"/>
              </a:rPr>
              <a:t>03</a:t>
            </a:r>
            <a:endParaRPr lang="zh-CN" altLang="en-US" sz="8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8CA2F11-FDF1-4C03-8B8E-0DB9A60BF8FD}"/>
              </a:ext>
            </a:extLst>
          </p:cNvPr>
          <p:cNvSpPr txBox="1"/>
          <p:nvPr/>
        </p:nvSpPr>
        <p:spPr>
          <a:xfrm>
            <a:off x="5924803" y="315825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63862A3-E945-4DA9-AB22-6C5F8A4EF244}"/>
              </a:ext>
            </a:extLst>
          </p:cNvPr>
          <p:cNvSpPr/>
          <p:nvPr/>
        </p:nvSpPr>
        <p:spPr>
          <a:xfrm>
            <a:off x="6096000" y="3859391"/>
            <a:ext cx="399725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</p:spTree>
    <p:extLst>
      <p:ext uri="{BB962C8B-B14F-4D97-AF65-F5344CB8AC3E}">
        <p14:creationId xmlns:p14="http://schemas.microsoft.com/office/powerpoint/2010/main" val="18054926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05CE7134-ACD1-4B00-A319-50AED067CC84}"/>
              </a:ext>
            </a:extLst>
          </p:cNvPr>
          <p:cNvSpPr/>
          <p:nvPr/>
        </p:nvSpPr>
        <p:spPr>
          <a:xfrm>
            <a:off x="1746251" y="2088175"/>
            <a:ext cx="2705098" cy="1320471"/>
          </a:xfrm>
          <a:custGeom>
            <a:avLst/>
            <a:gdLst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536700 w 2249659"/>
              <a:gd name="connsiteY44" fmla="*/ 78533 h 1429693"/>
              <a:gd name="connsiteX45" fmla="*/ 1422400 w 2249659"/>
              <a:gd name="connsiteY45" fmla="*/ 65833 h 1429693"/>
              <a:gd name="connsiteX46" fmla="*/ 1219200 w 2249659"/>
              <a:gd name="connsiteY46" fmla="*/ 53133 h 1429693"/>
              <a:gd name="connsiteX47" fmla="*/ 1041400 w 2249659"/>
              <a:gd name="connsiteY47" fmla="*/ 40433 h 1429693"/>
              <a:gd name="connsiteX48" fmla="*/ 914400 w 2249659"/>
              <a:gd name="connsiteY48" fmla="*/ 15033 h 1429693"/>
              <a:gd name="connsiteX49" fmla="*/ 165100 w 2249659"/>
              <a:gd name="connsiteY49" fmla="*/ 15033 h 1429693"/>
              <a:gd name="connsiteX50" fmla="*/ 101600 w 2249659"/>
              <a:gd name="connsiteY50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219200 w 2249659"/>
              <a:gd name="connsiteY45" fmla="*/ 53133 h 1429693"/>
              <a:gd name="connsiteX46" fmla="*/ 1041400 w 2249659"/>
              <a:gd name="connsiteY46" fmla="*/ 40433 h 1429693"/>
              <a:gd name="connsiteX47" fmla="*/ 914400 w 2249659"/>
              <a:gd name="connsiteY47" fmla="*/ 15033 h 1429693"/>
              <a:gd name="connsiteX48" fmla="*/ 165100 w 2249659"/>
              <a:gd name="connsiteY48" fmla="*/ 15033 h 1429693"/>
              <a:gd name="connsiteX49" fmla="*/ 101600 w 2249659"/>
              <a:gd name="connsiteY49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041400 w 2249659"/>
              <a:gd name="connsiteY45" fmla="*/ 40433 h 1429693"/>
              <a:gd name="connsiteX46" fmla="*/ 914400 w 2249659"/>
              <a:gd name="connsiteY46" fmla="*/ 15033 h 1429693"/>
              <a:gd name="connsiteX47" fmla="*/ 165100 w 2249659"/>
              <a:gd name="connsiteY47" fmla="*/ 15033 h 1429693"/>
              <a:gd name="connsiteX48" fmla="*/ 101600 w 2249659"/>
              <a:gd name="connsiteY48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041400 w 2249659"/>
              <a:gd name="connsiteY44" fmla="*/ 40433 h 1429693"/>
              <a:gd name="connsiteX45" fmla="*/ 914400 w 2249659"/>
              <a:gd name="connsiteY45" fmla="*/ 15033 h 1429693"/>
              <a:gd name="connsiteX46" fmla="*/ 165100 w 2249659"/>
              <a:gd name="connsiteY46" fmla="*/ 15033 h 1429693"/>
              <a:gd name="connsiteX47" fmla="*/ 101600 w 2249659"/>
              <a:gd name="connsiteY47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914400 w 2249659"/>
              <a:gd name="connsiteY44" fmla="*/ 15033 h 1429693"/>
              <a:gd name="connsiteX45" fmla="*/ 165100 w 2249659"/>
              <a:gd name="connsiteY45" fmla="*/ 15033 h 1429693"/>
              <a:gd name="connsiteX46" fmla="*/ 101600 w 2249659"/>
              <a:gd name="connsiteY46" fmla="*/ 78533 h 1429693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701800 w 2249659"/>
              <a:gd name="connsiteY43" fmla="*/ 76200 h 1414660"/>
              <a:gd name="connsiteX44" fmla="*/ 165100 w 2249659"/>
              <a:gd name="connsiteY44" fmla="*/ 0 h 1414660"/>
              <a:gd name="connsiteX45" fmla="*/ 101600 w 2249659"/>
              <a:gd name="connsiteY45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65100 w 2249659"/>
              <a:gd name="connsiteY43" fmla="*/ 0 h 1414660"/>
              <a:gd name="connsiteX44" fmla="*/ 101600 w 2249659"/>
              <a:gd name="connsiteY44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47900 w 2249659"/>
              <a:gd name="connsiteY37" fmla="*/ 266700 h 1414660"/>
              <a:gd name="connsiteX38" fmla="*/ 2235200 w 2249659"/>
              <a:gd name="connsiteY38" fmla="*/ 152400 h 1414660"/>
              <a:gd name="connsiteX39" fmla="*/ 2133600 w 2249659"/>
              <a:gd name="connsiteY39" fmla="*/ 139700 h 1414660"/>
              <a:gd name="connsiteX40" fmla="*/ 1968500 w 2249659"/>
              <a:gd name="connsiteY40" fmla="*/ 114300 h 1414660"/>
              <a:gd name="connsiteX41" fmla="*/ 1841500 w 2249659"/>
              <a:gd name="connsiteY41" fmla="*/ 88900 h 1414660"/>
              <a:gd name="connsiteX42" fmla="*/ 165100 w 2249659"/>
              <a:gd name="connsiteY42" fmla="*/ 0 h 1414660"/>
              <a:gd name="connsiteX43" fmla="*/ 101600 w 2249659"/>
              <a:gd name="connsiteY43" fmla="*/ 63500 h 1414660"/>
              <a:gd name="connsiteX0" fmla="*/ 101600 w 2240359"/>
              <a:gd name="connsiteY0" fmla="*/ 63500 h 1414660"/>
              <a:gd name="connsiteX1" fmla="*/ 88900 w 2240359"/>
              <a:gd name="connsiteY1" fmla="*/ 368300 h 1414660"/>
              <a:gd name="connsiteX2" fmla="*/ 76200 w 2240359"/>
              <a:gd name="connsiteY2" fmla="*/ 406400 h 1414660"/>
              <a:gd name="connsiteX3" fmla="*/ 50800 w 2240359"/>
              <a:gd name="connsiteY3" fmla="*/ 508000 h 1414660"/>
              <a:gd name="connsiteX4" fmla="*/ 38100 w 2240359"/>
              <a:gd name="connsiteY4" fmla="*/ 660400 h 1414660"/>
              <a:gd name="connsiteX5" fmla="*/ 12700 w 2240359"/>
              <a:gd name="connsiteY5" fmla="*/ 812800 h 1414660"/>
              <a:gd name="connsiteX6" fmla="*/ 0 w 2240359"/>
              <a:gd name="connsiteY6" fmla="*/ 901700 h 1414660"/>
              <a:gd name="connsiteX7" fmla="*/ 76200 w 2240359"/>
              <a:gd name="connsiteY7" fmla="*/ 977900 h 1414660"/>
              <a:gd name="connsiteX8" fmla="*/ 165100 w 2240359"/>
              <a:gd name="connsiteY8" fmla="*/ 990600 h 1414660"/>
              <a:gd name="connsiteX9" fmla="*/ 342900 w 2240359"/>
              <a:gd name="connsiteY9" fmla="*/ 1003300 h 1414660"/>
              <a:gd name="connsiteX10" fmla="*/ 533400 w 2240359"/>
              <a:gd name="connsiteY10" fmla="*/ 1028700 h 1414660"/>
              <a:gd name="connsiteX11" fmla="*/ 749300 w 2240359"/>
              <a:gd name="connsiteY11" fmla="*/ 1054100 h 1414660"/>
              <a:gd name="connsiteX12" fmla="*/ 774700 w 2240359"/>
              <a:gd name="connsiteY12" fmla="*/ 1092200 h 1414660"/>
              <a:gd name="connsiteX13" fmla="*/ 698500 w 2240359"/>
              <a:gd name="connsiteY13" fmla="*/ 1143000 h 1414660"/>
              <a:gd name="connsiteX14" fmla="*/ 660400 w 2240359"/>
              <a:gd name="connsiteY14" fmla="*/ 1168400 h 1414660"/>
              <a:gd name="connsiteX15" fmla="*/ 609600 w 2240359"/>
              <a:gd name="connsiteY15" fmla="*/ 1193800 h 1414660"/>
              <a:gd name="connsiteX16" fmla="*/ 571500 w 2240359"/>
              <a:gd name="connsiteY16" fmla="*/ 1219200 h 1414660"/>
              <a:gd name="connsiteX17" fmla="*/ 469900 w 2240359"/>
              <a:gd name="connsiteY17" fmla="*/ 1270000 h 1414660"/>
              <a:gd name="connsiteX18" fmla="*/ 431800 w 2240359"/>
              <a:gd name="connsiteY18" fmla="*/ 1308100 h 1414660"/>
              <a:gd name="connsiteX19" fmla="*/ 317500 w 2240359"/>
              <a:gd name="connsiteY19" fmla="*/ 1397000 h 1414660"/>
              <a:gd name="connsiteX20" fmla="*/ 520700 w 2240359"/>
              <a:gd name="connsiteY20" fmla="*/ 1397000 h 1414660"/>
              <a:gd name="connsiteX21" fmla="*/ 609600 w 2240359"/>
              <a:gd name="connsiteY21" fmla="*/ 1384300 h 1414660"/>
              <a:gd name="connsiteX22" fmla="*/ 711200 w 2240359"/>
              <a:gd name="connsiteY22" fmla="*/ 1371600 h 1414660"/>
              <a:gd name="connsiteX23" fmla="*/ 850900 w 2240359"/>
              <a:gd name="connsiteY23" fmla="*/ 1358900 h 1414660"/>
              <a:gd name="connsiteX24" fmla="*/ 1104900 w 2240359"/>
              <a:gd name="connsiteY24" fmla="*/ 1333500 h 1414660"/>
              <a:gd name="connsiteX25" fmla="*/ 1155700 w 2240359"/>
              <a:gd name="connsiteY25" fmla="*/ 1320800 h 1414660"/>
              <a:gd name="connsiteX26" fmla="*/ 1231900 w 2240359"/>
              <a:gd name="connsiteY26" fmla="*/ 1270000 h 1414660"/>
              <a:gd name="connsiteX27" fmla="*/ 1371600 w 2240359"/>
              <a:gd name="connsiteY27" fmla="*/ 1244600 h 1414660"/>
              <a:gd name="connsiteX28" fmla="*/ 1562100 w 2240359"/>
              <a:gd name="connsiteY28" fmla="*/ 1231900 h 1414660"/>
              <a:gd name="connsiteX29" fmla="*/ 2070100 w 2240359"/>
              <a:gd name="connsiteY29" fmla="*/ 1206500 h 1414660"/>
              <a:gd name="connsiteX30" fmla="*/ 2095500 w 2240359"/>
              <a:gd name="connsiteY30" fmla="*/ 1117600 h 1414660"/>
              <a:gd name="connsiteX31" fmla="*/ 2108200 w 2240359"/>
              <a:gd name="connsiteY31" fmla="*/ 1066800 h 1414660"/>
              <a:gd name="connsiteX32" fmla="*/ 2120900 w 2240359"/>
              <a:gd name="connsiteY32" fmla="*/ 927100 h 1414660"/>
              <a:gd name="connsiteX33" fmla="*/ 2146300 w 2240359"/>
              <a:gd name="connsiteY33" fmla="*/ 698500 h 1414660"/>
              <a:gd name="connsiteX34" fmla="*/ 2171700 w 2240359"/>
              <a:gd name="connsiteY34" fmla="*/ 533400 h 1414660"/>
              <a:gd name="connsiteX35" fmla="*/ 2197100 w 2240359"/>
              <a:gd name="connsiteY35" fmla="*/ 406400 h 1414660"/>
              <a:gd name="connsiteX36" fmla="*/ 2222500 w 2240359"/>
              <a:gd name="connsiteY36" fmla="*/ 355600 h 1414660"/>
              <a:gd name="connsiteX37" fmla="*/ 2235200 w 2240359"/>
              <a:gd name="connsiteY37" fmla="*/ 152400 h 1414660"/>
              <a:gd name="connsiteX38" fmla="*/ 2133600 w 2240359"/>
              <a:gd name="connsiteY38" fmla="*/ 139700 h 1414660"/>
              <a:gd name="connsiteX39" fmla="*/ 1968500 w 2240359"/>
              <a:gd name="connsiteY39" fmla="*/ 114300 h 1414660"/>
              <a:gd name="connsiteX40" fmla="*/ 1841500 w 2240359"/>
              <a:gd name="connsiteY40" fmla="*/ 88900 h 1414660"/>
              <a:gd name="connsiteX41" fmla="*/ 165100 w 2240359"/>
              <a:gd name="connsiteY41" fmla="*/ 0 h 1414660"/>
              <a:gd name="connsiteX42" fmla="*/ 101600 w 2240359"/>
              <a:gd name="connsiteY42" fmla="*/ 63500 h 1414660"/>
              <a:gd name="connsiteX0" fmla="*/ 101600 w 2237038"/>
              <a:gd name="connsiteY0" fmla="*/ 63500 h 1414660"/>
              <a:gd name="connsiteX1" fmla="*/ 88900 w 2237038"/>
              <a:gd name="connsiteY1" fmla="*/ 368300 h 1414660"/>
              <a:gd name="connsiteX2" fmla="*/ 76200 w 2237038"/>
              <a:gd name="connsiteY2" fmla="*/ 406400 h 1414660"/>
              <a:gd name="connsiteX3" fmla="*/ 50800 w 2237038"/>
              <a:gd name="connsiteY3" fmla="*/ 508000 h 1414660"/>
              <a:gd name="connsiteX4" fmla="*/ 38100 w 2237038"/>
              <a:gd name="connsiteY4" fmla="*/ 660400 h 1414660"/>
              <a:gd name="connsiteX5" fmla="*/ 12700 w 2237038"/>
              <a:gd name="connsiteY5" fmla="*/ 812800 h 1414660"/>
              <a:gd name="connsiteX6" fmla="*/ 0 w 2237038"/>
              <a:gd name="connsiteY6" fmla="*/ 901700 h 1414660"/>
              <a:gd name="connsiteX7" fmla="*/ 76200 w 2237038"/>
              <a:gd name="connsiteY7" fmla="*/ 977900 h 1414660"/>
              <a:gd name="connsiteX8" fmla="*/ 165100 w 2237038"/>
              <a:gd name="connsiteY8" fmla="*/ 990600 h 1414660"/>
              <a:gd name="connsiteX9" fmla="*/ 342900 w 2237038"/>
              <a:gd name="connsiteY9" fmla="*/ 1003300 h 1414660"/>
              <a:gd name="connsiteX10" fmla="*/ 533400 w 2237038"/>
              <a:gd name="connsiteY10" fmla="*/ 1028700 h 1414660"/>
              <a:gd name="connsiteX11" fmla="*/ 749300 w 2237038"/>
              <a:gd name="connsiteY11" fmla="*/ 1054100 h 1414660"/>
              <a:gd name="connsiteX12" fmla="*/ 774700 w 2237038"/>
              <a:gd name="connsiteY12" fmla="*/ 1092200 h 1414660"/>
              <a:gd name="connsiteX13" fmla="*/ 698500 w 2237038"/>
              <a:gd name="connsiteY13" fmla="*/ 1143000 h 1414660"/>
              <a:gd name="connsiteX14" fmla="*/ 660400 w 2237038"/>
              <a:gd name="connsiteY14" fmla="*/ 1168400 h 1414660"/>
              <a:gd name="connsiteX15" fmla="*/ 609600 w 2237038"/>
              <a:gd name="connsiteY15" fmla="*/ 1193800 h 1414660"/>
              <a:gd name="connsiteX16" fmla="*/ 571500 w 2237038"/>
              <a:gd name="connsiteY16" fmla="*/ 1219200 h 1414660"/>
              <a:gd name="connsiteX17" fmla="*/ 469900 w 2237038"/>
              <a:gd name="connsiteY17" fmla="*/ 1270000 h 1414660"/>
              <a:gd name="connsiteX18" fmla="*/ 431800 w 2237038"/>
              <a:gd name="connsiteY18" fmla="*/ 1308100 h 1414660"/>
              <a:gd name="connsiteX19" fmla="*/ 317500 w 2237038"/>
              <a:gd name="connsiteY19" fmla="*/ 1397000 h 1414660"/>
              <a:gd name="connsiteX20" fmla="*/ 520700 w 2237038"/>
              <a:gd name="connsiteY20" fmla="*/ 1397000 h 1414660"/>
              <a:gd name="connsiteX21" fmla="*/ 609600 w 2237038"/>
              <a:gd name="connsiteY21" fmla="*/ 1384300 h 1414660"/>
              <a:gd name="connsiteX22" fmla="*/ 711200 w 2237038"/>
              <a:gd name="connsiteY22" fmla="*/ 1371600 h 1414660"/>
              <a:gd name="connsiteX23" fmla="*/ 850900 w 2237038"/>
              <a:gd name="connsiteY23" fmla="*/ 1358900 h 1414660"/>
              <a:gd name="connsiteX24" fmla="*/ 1104900 w 2237038"/>
              <a:gd name="connsiteY24" fmla="*/ 1333500 h 1414660"/>
              <a:gd name="connsiteX25" fmla="*/ 1155700 w 2237038"/>
              <a:gd name="connsiteY25" fmla="*/ 1320800 h 1414660"/>
              <a:gd name="connsiteX26" fmla="*/ 1231900 w 2237038"/>
              <a:gd name="connsiteY26" fmla="*/ 1270000 h 1414660"/>
              <a:gd name="connsiteX27" fmla="*/ 1371600 w 2237038"/>
              <a:gd name="connsiteY27" fmla="*/ 1244600 h 1414660"/>
              <a:gd name="connsiteX28" fmla="*/ 1562100 w 2237038"/>
              <a:gd name="connsiteY28" fmla="*/ 1231900 h 1414660"/>
              <a:gd name="connsiteX29" fmla="*/ 2070100 w 2237038"/>
              <a:gd name="connsiteY29" fmla="*/ 1206500 h 1414660"/>
              <a:gd name="connsiteX30" fmla="*/ 2095500 w 2237038"/>
              <a:gd name="connsiteY30" fmla="*/ 1117600 h 1414660"/>
              <a:gd name="connsiteX31" fmla="*/ 2108200 w 2237038"/>
              <a:gd name="connsiteY31" fmla="*/ 1066800 h 1414660"/>
              <a:gd name="connsiteX32" fmla="*/ 2120900 w 2237038"/>
              <a:gd name="connsiteY32" fmla="*/ 927100 h 1414660"/>
              <a:gd name="connsiteX33" fmla="*/ 2146300 w 2237038"/>
              <a:gd name="connsiteY33" fmla="*/ 698500 h 1414660"/>
              <a:gd name="connsiteX34" fmla="*/ 2171700 w 2237038"/>
              <a:gd name="connsiteY34" fmla="*/ 533400 h 1414660"/>
              <a:gd name="connsiteX35" fmla="*/ 2197100 w 2237038"/>
              <a:gd name="connsiteY35" fmla="*/ 406400 h 1414660"/>
              <a:gd name="connsiteX36" fmla="*/ 2235200 w 2237038"/>
              <a:gd name="connsiteY36" fmla="*/ 152400 h 1414660"/>
              <a:gd name="connsiteX37" fmla="*/ 2133600 w 2237038"/>
              <a:gd name="connsiteY37" fmla="*/ 139700 h 1414660"/>
              <a:gd name="connsiteX38" fmla="*/ 1968500 w 2237038"/>
              <a:gd name="connsiteY38" fmla="*/ 114300 h 1414660"/>
              <a:gd name="connsiteX39" fmla="*/ 1841500 w 2237038"/>
              <a:gd name="connsiteY39" fmla="*/ 88900 h 1414660"/>
              <a:gd name="connsiteX40" fmla="*/ 165100 w 2237038"/>
              <a:gd name="connsiteY40" fmla="*/ 0 h 1414660"/>
              <a:gd name="connsiteX41" fmla="*/ 101600 w 2237038"/>
              <a:gd name="connsiteY41" fmla="*/ 63500 h 1414660"/>
              <a:gd name="connsiteX0" fmla="*/ 101600 w 2237213"/>
              <a:gd name="connsiteY0" fmla="*/ 63500 h 1414660"/>
              <a:gd name="connsiteX1" fmla="*/ 88900 w 2237213"/>
              <a:gd name="connsiteY1" fmla="*/ 368300 h 1414660"/>
              <a:gd name="connsiteX2" fmla="*/ 76200 w 2237213"/>
              <a:gd name="connsiteY2" fmla="*/ 406400 h 1414660"/>
              <a:gd name="connsiteX3" fmla="*/ 50800 w 2237213"/>
              <a:gd name="connsiteY3" fmla="*/ 508000 h 1414660"/>
              <a:gd name="connsiteX4" fmla="*/ 38100 w 2237213"/>
              <a:gd name="connsiteY4" fmla="*/ 660400 h 1414660"/>
              <a:gd name="connsiteX5" fmla="*/ 12700 w 2237213"/>
              <a:gd name="connsiteY5" fmla="*/ 812800 h 1414660"/>
              <a:gd name="connsiteX6" fmla="*/ 0 w 2237213"/>
              <a:gd name="connsiteY6" fmla="*/ 901700 h 1414660"/>
              <a:gd name="connsiteX7" fmla="*/ 76200 w 2237213"/>
              <a:gd name="connsiteY7" fmla="*/ 977900 h 1414660"/>
              <a:gd name="connsiteX8" fmla="*/ 165100 w 2237213"/>
              <a:gd name="connsiteY8" fmla="*/ 990600 h 1414660"/>
              <a:gd name="connsiteX9" fmla="*/ 342900 w 2237213"/>
              <a:gd name="connsiteY9" fmla="*/ 1003300 h 1414660"/>
              <a:gd name="connsiteX10" fmla="*/ 533400 w 2237213"/>
              <a:gd name="connsiteY10" fmla="*/ 1028700 h 1414660"/>
              <a:gd name="connsiteX11" fmla="*/ 749300 w 2237213"/>
              <a:gd name="connsiteY11" fmla="*/ 1054100 h 1414660"/>
              <a:gd name="connsiteX12" fmla="*/ 774700 w 2237213"/>
              <a:gd name="connsiteY12" fmla="*/ 1092200 h 1414660"/>
              <a:gd name="connsiteX13" fmla="*/ 698500 w 2237213"/>
              <a:gd name="connsiteY13" fmla="*/ 1143000 h 1414660"/>
              <a:gd name="connsiteX14" fmla="*/ 660400 w 2237213"/>
              <a:gd name="connsiteY14" fmla="*/ 1168400 h 1414660"/>
              <a:gd name="connsiteX15" fmla="*/ 609600 w 2237213"/>
              <a:gd name="connsiteY15" fmla="*/ 1193800 h 1414660"/>
              <a:gd name="connsiteX16" fmla="*/ 571500 w 2237213"/>
              <a:gd name="connsiteY16" fmla="*/ 1219200 h 1414660"/>
              <a:gd name="connsiteX17" fmla="*/ 469900 w 2237213"/>
              <a:gd name="connsiteY17" fmla="*/ 1270000 h 1414660"/>
              <a:gd name="connsiteX18" fmla="*/ 431800 w 2237213"/>
              <a:gd name="connsiteY18" fmla="*/ 1308100 h 1414660"/>
              <a:gd name="connsiteX19" fmla="*/ 317500 w 2237213"/>
              <a:gd name="connsiteY19" fmla="*/ 1397000 h 1414660"/>
              <a:gd name="connsiteX20" fmla="*/ 520700 w 2237213"/>
              <a:gd name="connsiteY20" fmla="*/ 1397000 h 1414660"/>
              <a:gd name="connsiteX21" fmla="*/ 609600 w 2237213"/>
              <a:gd name="connsiteY21" fmla="*/ 1384300 h 1414660"/>
              <a:gd name="connsiteX22" fmla="*/ 711200 w 2237213"/>
              <a:gd name="connsiteY22" fmla="*/ 1371600 h 1414660"/>
              <a:gd name="connsiteX23" fmla="*/ 850900 w 2237213"/>
              <a:gd name="connsiteY23" fmla="*/ 1358900 h 1414660"/>
              <a:gd name="connsiteX24" fmla="*/ 1104900 w 2237213"/>
              <a:gd name="connsiteY24" fmla="*/ 1333500 h 1414660"/>
              <a:gd name="connsiteX25" fmla="*/ 1155700 w 2237213"/>
              <a:gd name="connsiteY25" fmla="*/ 1320800 h 1414660"/>
              <a:gd name="connsiteX26" fmla="*/ 1231900 w 2237213"/>
              <a:gd name="connsiteY26" fmla="*/ 1270000 h 1414660"/>
              <a:gd name="connsiteX27" fmla="*/ 1371600 w 2237213"/>
              <a:gd name="connsiteY27" fmla="*/ 1244600 h 1414660"/>
              <a:gd name="connsiteX28" fmla="*/ 1562100 w 2237213"/>
              <a:gd name="connsiteY28" fmla="*/ 1231900 h 1414660"/>
              <a:gd name="connsiteX29" fmla="*/ 2070100 w 2237213"/>
              <a:gd name="connsiteY29" fmla="*/ 1206500 h 1414660"/>
              <a:gd name="connsiteX30" fmla="*/ 2095500 w 2237213"/>
              <a:gd name="connsiteY30" fmla="*/ 1117600 h 1414660"/>
              <a:gd name="connsiteX31" fmla="*/ 2108200 w 2237213"/>
              <a:gd name="connsiteY31" fmla="*/ 1066800 h 1414660"/>
              <a:gd name="connsiteX32" fmla="*/ 2120900 w 2237213"/>
              <a:gd name="connsiteY32" fmla="*/ 927100 h 1414660"/>
              <a:gd name="connsiteX33" fmla="*/ 2146300 w 2237213"/>
              <a:gd name="connsiteY33" fmla="*/ 698500 h 1414660"/>
              <a:gd name="connsiteX34" fmla="*/ 2197100 w 2237213"/>
              <a:gd name="connsiteY34" fmla="*/ 406400 h 1414660"/>
              <a:gd name="connsiteX35" fmla="*/ 2235200 w 2237213"/>
              <a:gd name="connsiteY35" fmla="*/ 152400 h 1414660"/>
              <a:gd name="connsiteX36" fmla="*/ 2133600 w 2237213"/>
              <a:gd name="connsiteY36" fmla="*/ 139700 h 1414660"/>
              <a:gd name="connsiteX37" fmla="*/ 1968500 w 2237213"/>
              <a:gd name="connsiteY37" fmla="*/ 114300 h 1414660"/>
              <a:gd name="connsiteX38" fmla="*/ 1841500 w 2237213"/>
              <a:gd name="connsiteY38" fmla="*/ 88900 h 1414660"/>
              <a:gd name="connsiteX39" fmla="*/ 165100 w 2237213"/>
              <a:gd name="connsiteY39" fmla="*/ 0 h 1414660"/>
              <a:gd name="connsiteX40" fmla="*/ 101600 w 2237213"/>
              <a:gd name="connsiteY40" fmla="*/ 63500 h 1414660"/>
              <a:gd name="connsiteX0" fmla="*/ 101600 w 2237421"/>
              <a:gd name="connsiteY0" fmla="*/ 63500 h 1414660"/>
              <a:gd name="connsiteX1" fmla="*/ 88900 w 2237421"/>
              <a:gd name="connsiteY1" fmla="*/ 368300 h 1414660"/>
              <a:gd name="connsiteX2" fmla="*/ 76200 w 2237421"/>
              <a:gd name="connsiteY2" fmla="*/ 406400 h 1414660"/>
              <a:gd name="connsiteX3" fmla="*/ 50800 w 2237421"/>
              <a:gd name="connsiteY3" fmla="*/ 508000 h 1414660"/>
              <a:gd name="connsiteX4" fmla="*/ 38100 w 2237421"/>
              <a:gd name="connsiteY4" fmla="*/ 660400 h 1414660"/>
              <a:gd name="connsiteX5" fmla="*/ 12700 w 2237421"/>
              <a:gd name="connsiteY5" fmla="*/ 812800 h 1414660"/>
              <a:gd name="connsiteX6" fmla="*/ 0 w 2237421"/>
              <a:gd name="connsiteY6" fmla="*/ 901700 h 1414660"/>
              <a:gd name="connsiteX7" fmla="*/ 76200 w 2237421"/>
              <a:gd name="connsiteY7" fmla="*/ 977900 h 1414660"/>
              <a:gd name="connsiteX8" fmla="*/ 165100 w 2237421"/>
              <a:gd name="connsiteY8" fmla="*/ 990600 h 1414660"/>
              <a:gd name="connsiteX9" fmla="*/ 342900 w 2237421"/>
              <a:gd name="connsiteY9" fmla="*/ 1003300 h 1414660"/>
              <a:gd name="connsiteX10" fmla="*/ 533400 w 2237421"/>
              <a:gd name="connsiteY10" fmla="*/ 1028700 h 1414660"/>
              <a:gd name="connsiteX11" fmla="*/ 749300 w 2237421"/>
              <a:gd name="connsiteY11" fmla="*/ 1054100 h 1414660"/>
              <a:gd name="connsiteX12" fmla="*/ 774700 w 2237421"/>
              <a:gd name="connsiteY12" fmla="*/ 1092200 h 1414660"/>
              <a:gd name="connsiteX13" fmla="*/ 698500 w 2237421"/>
              <a:gd name="connsiteY13" fmla="*/ 1143000 h 1414660"/>
              <a:gd name="connsiteX14" fmla="*/ 660400 w 2237421"/>
              <a:gd name="connsiteY14" fmla="*/ 1168400 h 1414660"/>
              <a:gd name="connsiteX15" fmla="*/ 609600 w 2237421"/>
              <a:gd name="connsiteY15" fmla="*/ 1193800 h 1414660"/>
              <a:gd name="connsiteX16" fmla="*/ 571500 w 2237421"/>
              <a:gd name="connsiteY16" fmla="*/ 1219200 h 1414660"/>
              <a:gd name="connsiteX17" fmla="*/ 469900 w 2237421"/>
              <a:gd name="connsiteY17" fmla="*/ 1270000 h 1414660"/>
              <a:gd name="connsiteX18" fmla="*/ 431800 w 2237421"/>
              <a:gd name="connsiteY18" fmla="*/ 1308100 h 1414660"/>
              <a:gd name="connsiteX19" fmla="*/ 317500 w 2237421"/>
              <a:gd name="connsiteY19" fmla="*/ 1397000 h 1414660"/>
              <a:gd name="connsiteX20" fmla="*/ 520700 w 2237421"/>
              <a:gd name="connsiteY20" fmla="*/ 1397000 h 1414660"/>
              <a:gd name="connsiteX21" fmla="*/ 609600 w 2237421"/>
              <a:gd name="connsiteY21" fmla="*/ 1384300 h 1414660"/>
              <a:gd name="connsiteX22" fmla="*/ 711200 w 2237421"/>
              <a:gd name="connsiteY22" fmla="*/ 1371600 h 1414660"/>
              <a:gd name="connsiteX23" fmla="*/ 850900 w 2237421"/>
              <a:gd name="connsiteY23" fmla="*/ 1358900 h 1414660"/>
              <a:gd name="connsiteX24" fmla="*/ 1104900 w 2237421"/>
              <a:gd name="connsiteY24" fmla="*/ 1333500 h 1414660"/>
              <a:gd name="connsiteX25" fmla="*/ 1155700 w 2237421"/>
              <a:gd name="connsiteY25" fmla="*/ 1320800 h 1414660"/>
              <a:gd name="connsiteX26" fmla="*/ 1231900 w 2237421"/>
              <a:gd name="connsiteY26" fmla="*/ 1270000 h 1414660"/>
              <a:gd name="connsiteX27" fmla="*/ 1371600 w 2237421"/>
              <a:gd name="connsiteY27" fmla="*/ 1244600 h 1414660"/>
              <a:gd name="connsiteX28" fmla="*/ 1562100 w 2237421"/>
              <a:gd name="connsiteY28" fmla="*/ 1231900 h 1414660"/>
              <a:gd name="connsiteX29" fmla="*/ 2070100 w 2237421"/>
              <a:gd name="connsiteY29" fmla="*/ 1206500 h 1414660"/>
              <a:gd name="connsiteX30" fmla="*/ 2095500 w 2237421"/>
              <a:gd name="connsiteY30" fmla="*/ 1117600 h 1414660"/>
              <a:gd name="connsiteX31" fmla="*/ 2108200 w 2237421"/>
              <a:gd name="connsiteY31" fmla="*/ 1066800 h 1414660"/>
              <a:gd name="connsiteX32" fmla="*/ 2120900 w 2237421"/>
              <a:gd name="connsiteY32" fmla="*/ 927100 h 1414660"/>
              <a:gd name="connsiteX33" fmla="*/ 2197100 w 2237421"/>
              <a:gd name="connsiteY33" fmla="*/ 406400 h 1414660"/>
              <a:gd name="connsiteX34" fmla="*/ 2235200 w 2237421"/>
              <a:gd name="connsiteY34" fmla="*/ 152400 h 1414660"/>
              <a:gd name="connsiteX35" fmla="*/ 2133600 w 2237421"/>
              <a:gd name="connsiteY35" fmla="*/ 139700 h 1414660"/>
              <a:gd name="connsiteX36" fmla="*/ 1968500 w 2237421"/>
              <a:gd name="connsiteY36" fmla="*/ 114300 h 1414660"/>
              <a:gd name="connsiteX37" fmla="*/ 1841500 w 2237421"/>
              <a:gd name="connsiteY37" fmla="*/ 88900 h 1414660"/>
              <a:gd name="connsiteX38" fmla="*/ 165100 w 2237421"/>
              <a:gd name="connsiteY38" fmla="*/ 0 h 1414660"/>
              <a:gd name="connsiteX39" fmla="*/ 101600 w 2237421"/>
              <a:gd name="connsiteY39" fmla="*/ 63500 h 1414660"/>
              <a:gd name="connsiteX0" fmla="*/ 101600 w 2237541"/>
              <a:gd name="connsiteY0" fmla="*/ 63500 h 1414660"/>
              <a:gd name="connsiteX1" fmla="*/ 88900 w 2237541"/>
              <a:gd name="connsiteY1" fmla="*/ 368300 h 1414660"/>
              <a:gd name="connsiteX2" fmla="*/ 76200 w 2237541"/>
              <a:gd name="connsiteY2" fmla="*/ 406400 h 1414660"/>
              <a:gd name="connsiteX3" fmla="*/ 50800 w 2237541"/>
              <a:gd name="connsiteY3" fmla="*/ 508000 h 1414660"/>
              <a:gd name="connsiteX4" fmla="*/ 38100 w 2237541"/>
              <a:gd name="connsiteY4" fmla="*/ 660400 h 1414660"/>
              <a:gd name="connsiteX5" fmla="*/ 12700 w 2237541"/>
              <a:gd name="connsiteY5" fmla="*/ 812800 h 1414660"/>
              <a:gd name="connsiteX6" fmla="*/ 0 w 2237541"/>
              <a:gd name="connsiteY6" fmla="*/ 901700 h 1414660"/>
              <a:gd name="connsiteX7" fmla="*/ 76200 w 2237541"/>
              <a:gd name="connsiteY7" fmla="*/ 977900 h 1414660"/>
              <a:gd name="connsiteX8" fmla="*/ 165100 w 2237541"/>
              <a:gd name="connsiteY8" fmla="*/ 990600 h 1414660"/>
              <a:gd name="connsiteX9" fmla="*/ 342900 w 2237541"/>
              <a:gd name="connsiteY9" fmla="*/ 1003300 h 1414660"/>
              <a:gd name="connsiteX10" fmla="*/ 533400 w 2237541"/>
              <a:gd name="connsiteY10" fmla="*/ 1028700 h 1414660"/>
              <a:gd name="connsiteX11" fmla="*/ 749300 w 2237541"/>
              <a:gd name="connsiteY11" fmla="*/ 1054100 h 1414660"/>
              <a:gd name="connsiteX12" fmla="*/ 774700 w 2237541"/>
              <a:gd name="connsiteY12" fmla="*/ 1092200 h 1414660"/>
              <a:gd name="connsiteX13" fmla="*/ 698500 w 2237541"/>
              <a:gd name="connsiteY13" fmla="*/ 1143000 h 1414660"/>
              <a:gd name="connsiteX14" fmla="*/ 660400 w 2237541"/>
              <a:gd name="connsiteY14" fmla="*/ 1168400 h 1414660"/>
              <a:gd name="connsiteX15" fmla="*/ 609600 w 2237541"/>
              <a:gd name="connsiteY15" fmla="*/ 1193800 h 1414660"/>
              <a:gd name="connsiteX16" fmla="*/ 571500 w 2237541"/>
              <a:gd name="connsiteY16" fmla="*/ 1219200 h 1414660"/>
              <a:gd name="connsiteX17" fmla="*/ 469900 w 2237541"/>
              <a:gd name="connsiteY17" fmla="*/ 1270000 h 1414660"/>
              <a:gd name="connsiteX18" fmla="*/ 431800 w 2237541"/>
              <a:gd name="connsiteY18" fmla="*/ 1308100 h 1414660"/>
              <a:gd name="connsiteX19" fmla="*/ 317500 w 2237541"/>
              <a:gd name="connsiteY19" fmla="*/ 1397000 h 1414660"/>
              <a:gd name="connsiteX20" fmla="*/ 520700 w 2237541"/>
              <a:gd name="connsiteY20" fmla="*/ 1397000 h 1414660"/>
              <a:gd name="connsiteX21" fmla="*/ 609600 w 2237541"/>
              <a:gd name="connsiteY21" fmla="*/ 1384300 h 1414660"/>
              <a:gd name="connsiteX22" fmla="*/ 711200 w 2237541"/>
              <a:gd name="connsiteY22" fmla="*/ 1371600 h 1414660"/>
              <a:gd name="connsiteX23" fmla="*/ 850900 w 2237541"/>
              <a:gd name="connsiteY23" fmla="*/ 1358900 h 1414660"/>
              <a:gd name="connsiteX24" fmla="*/ 1104900 w 2237541"/>
              <a:gd name="connsiteY24" fmla="*/ 1333500 h 1414660"/>
              <a:gd name="connsiteX25" fmla="*/ 1155700 w 2237541"/>
              <a:gd name="connsiteY25" fmla="*/ 1320800 h 1414660"/>
              <a:gd name="connsiteX26" fmla="*/ 1231900 w 2237541"/>
              <a:gd name="connsiteY26" fmla="*/ 1270000 h 1414660"/>
              <a:gd name="connsiteX27" fmla="*/ 1371600 w 2237541"/>
              <a:gd name="connsiteY27" fmla="*/ 1244600 h 1414660"/>
              <a:gd name="connsiteX28" fmla="*/ 1562100 w 2237541"/>
              <a:gd name="connsiteY28" fmla="*/ 1231900 h 1414660"/>
              <a:gd name="connsiteX29" fmla="*/ 2070100 w 2237541"/>
              <a:gd name="connsiteY29" fmla="*/ 1206500 h 1414660"/>
              <a:gd name="connsiteX30" fmla="*/ 2095500 w 2237541"/>
              <a:gd name="connsiteY30" fmla="*/ 1117600 h 1414660"/>
              <a:gd name="connsiteX31" fmla="*/ 2108200 w 2237541"/>
              <a:gd name="connsiteY31" fmla="*/ 1066800 h 1414660"/>
              <a:gd name="connsiteX32" fmla="*/ 2197100 w 2237541"/>
              <a:gd name="connsiteY32" fmla="*/ 406400 h 1414660"/>
              <a:gd name="connsiteX33" fmla="*/ 2235200 w 2237541"/>
              <a:gd name="connsiteY33" fmla="*/ 152400 h 1414660"/>
              <a:gd name="connsiteX34" fmla="*/ 2133600 w 2237541"/>
              <a:gd name="connsiteY34" fmla="*/ 139700 h 1414660"/>
              <a:gd name="connsiteX35" fmla="*/ 1968500 w 2237541"/>
              <a:gd name="connsiteY35" fmla="*/ 114300 h 1414660"/>
              <a:gd name="connsiteX36" fmla="*/ 1841500 w 2237541"/>
              <a:gd name="connsiteY36" fmla="*/ 88900 h 1414660"/>
              <a:gd name="connsiteX37" fmla="*/ 165100 w 2237541"/>
              <a:gd name="connsiteY37" fmla="*/ 0 h 1414660"/>
              <a:gd name="connsiteX38" fmla="*/ 101600 w 2237541"/>
              <a:gd name="connsiteY38" fmla="*/ 63500 h 1414660"/>
              <a:gd name="connsiteX0" fmla="*/ 101600 w 2237672"/>
              <a:gd name="connsiteY0" fmla="*/ 63500 h 1414660"/>
              <a:gd name="connsiteX1" fmla="*/ 88900 w 2237672"/>
              <a:gd name="connsiteY1" fmla="*/ 368300 h 1414660"/>
              <a:gd name="connsiteX2" fmla="*/ 76200 w 2237672"/>
              <a:gd name="connsiteY2" fmla="*/ 406400 h 1414660"/>
              <a:gd name="connsiteX3" fmla="*/ 50800 w 2237672"/>
              <a:gd name="connsiteY3" fmla="*/ 508000 h 1414660"/>
              <a:gd name="connsiteX4" fmla="*/ 38100 w 2237672"/>
              <a:gd name="connsiteY4" fmla="*/ 660400 h 1414660"/>
              <a:gd name="connsiteX5" fmla="*/ 12700 w 2237672"/>
              <a:gd name="connsiteY5" fmla="*/ 812800 h 1414660"/>
              <a:gd name="connsiteX6" fmla="*/ 0 w 2237672"/>
              <a:gd name="connsiteY6" fmla="*/ 901700 h 1414660"/>
              <a:gd name="connsiteX7" fmla="*/ 76200 w 2237672"/>
              <a:gd name="connsiteY7" fmla="*/ 977900 h 1414660"/>
              <a:gd name="connsiteX8" fmla="*/ 165100 w 2237672"/>
              <a:gd name="connsiteY8" fmla="*/ 990600 h 1414660"/>
              <a:gd name="connsiteX9" fmla="*/ 342900 w 2237672"/>
              <a:gd name="connsiteY9" fmla="*/ 1003300 h 1414660"/>
              <a:gd name="connsiteX10" fmla="*/ 533400 w 2237672"/>
              <a:gd name="connsiteY10" fmla="*/ 1028700 h 1414660"/>
              <a:gd name="connsiteX11" fmla="*/ 749300 w 2237672"/>
              <a:gd name="connsiteY11" fmla="*/ 1054100 h 1414660"/>
              <a:gd name="connsiteX12" fmla="*/ 774700 w 2237672"/>
              <a:gd name="connsiteY12" fmla="*/ 1092200 h 1414660"/>
              <a:gd name="connsiteX13" fmla="*/ 698500 w 2237672"/>
              <a:gd name="connsiteY13" fmla="*/ 1143000 h 1414660"/>
              <a:gd name="connsiteX14" fmla="*/ 660400 w 2237672"/>
              <a:gd name="connsiteY14" fmla="*/ 1168400 h 1414660"/>
              <a:gd name="connsiteX15" fmla="*/ 609600 w 2237672"/>
              <a:gd name="connsiteY15" fmla="*/ 1193800 h 1414660"/>
              <a:gd name="connsiteX16" fmla="*/ 571500 w 2237672"/>
              <a:gd name="connsiteY16" fmla="*/ 1219200 h 1414660"/>
              <a:gd name="connsiteX17" fmla="*/ 469900 w 2237672"/>
              <a:gd name="connsiteY17" fmla="*/ 1270000 h 1414660"/>
              <a:gd name="connsiteX18" fmla="*/ 431800 w 2237672"/>
              <a:gd name="connsiteY18" fmla="*/ 1308100 h 1414660"/>
              <a:gd name="connsiteX19" fmla="*/ 317500 w 2237672"/>
              <a:gd name="connsiteY19" fmla="*/ 1397000 h 1414660"/>
              <a:gd name="connsiteX20" fmla="*/ 520700 w 2237672"/>
              <a:gd name="connsiteY20" fmla="*/ 1397000 h 1414660"/>
              <a:gd name="connsiteX21" fmla="*/ 609600 w 2237672"/>
              <a:gd name="connsiteY21" fmla="*/ 1384300 h 1414660"/>
              <a:gd name="connsiteX22" fmla="*/ 711200 w 2237672"/>
              <a:gd name="connsiteY22" fmla="*/ 1371600 h 1414660"/>
              <a:gd name="connsiteX23" fmla="*/ 850900 w 2237672"/>
              <a:gd name="connsiteY23" fmla="*/ 1358900 h 1414660"/>
              <a:gd name="connsiteX24" fmla="*/ 1104900 w 2237672"/>
              <a:gd name="connsiteY24" fmla="*/ 1333500 h 1414660"/>
              <a:gd name="connsiteX25" fmla="*/ 1155700 w 2237672"/>
              <a:gd name="connsiteY25" fmla="*/ 1320800 h 1414660"/>
              <a:gd name="connsiteX26" fmla="*/ 1231900 w 2237672"/>
              <a:gd name="connsiteY26" fmla="*/ 1270000 h 1414660"/>
              <a:gd name="connsiteX27" fmla="*/ 1371600 w 2237672"/>
              <a:gd name="connsiteY27" fmla="*/ 1244600 h 1414660"/>
              <a:gd name="connsiteX28" fmla="*/ 1562100 w 2237672"/>
              <a:gd name="connsiteY28" fmla="*/ 1231900 h 1414660"/>
              <a:gd name="connsiteX29" fmla="*/ 2070100 w 2237672"/>
              <a:gd name="connsiteY29" fmla="*/ 1206500 h 1414660"/>
              <a:gd name="connsiteX30" fmla="*/ 2095500 w 2237672"/>
              <a:gd name="connsiteY30" fmla="*/ 1117600 h 1414660"/>
              <a:gd name="connsiteX31" fmla="*/ 2197100 w 2237672"/>
              <a:gd name="connsiteY31" fmla="*/ 406400 h 1414660"/>
              <a:gd name="connsiteX32" fmla="*/ 2235200 w 2237672"/>
              <a:gd name="connsiteY32" fmla="*/ 152400 h 1414660"/>
              <a:gd name="connsiteX33" fmla="*/ 2133600 w 2237672"/>
              <a:gd name="connsiteY33" fmla="*/ 139700 h 1414660"/>
              <a:gd name="connsiteX34" fmla="*/ 1968500 w 2237672"/>
              <a:gd name="connsiteY34" fmla="*/ 114300 h 1414660"/>
              <a:gd name="connsiteX35" fmla="*/ 1841500 w 2237672"/>
              <a:gd name="connsiteY35" fmla="*/ 88900 h 1414660"/>
              <a:gd name="connsiteX36" fmla="*/ 165100 w 2237672"/>
              <a:gd name="connsiteY36" fmla="*/ 0 h 1414660"/>
              <a:gd name="connsiteX37" fmla="*/ 101600 w 2237672"/>
              <a:gd name="connsiteY37" fmla="*/ 63500 h 1414660"/>
              <a:gd name="connsiteX0" fmla="*/ 101600 w 2237976"/>
              <a:gd name="connsiteY0" fmla="*/ 63500 h 1414660"/>
              <a:gd name="connsiteX1" fmla="*/ 88900 w 2237976"/>
              <a:gd name="connsiteY1" fmla="*/ 368300 h 1414660"/>
              <a:gd name="connsiteX2" fmla="*/ 76200 w 2237976"/>
              <a:gd name="connsiteY2" fmla="*/ 406400 h 1414660"/>
              <a:gd name="connsiteX3" fmla="*/ 50800 w 2237976"/>
              <a:gd name="connsiteY3" fmla="*/ 508000 h 1414660"/>
              <a:gd name="connsiteX4" fmla="*/ 38100 w 2237976"/>
              <a:gd name="connsiteY4" fmla="*/ 660400 h 1414660"/>
              <a:gd name="connsiteX5" fmla="*/ 12700 w 2237976"/>
              <a:gd name="connsiteY5" fmla="*/ 812800 h 1414660"/>
              <a:gd name="connsiteX6" fmla="*/ 0 w 2237976"/>
              <a:gd name="connsiteY6" fmla="*/ 901700 h 1414660"/>
              <a:gd name="connsiteX7" fmla="*/ 76200 w 2237976"/>
              <a:gd name="connsiteY7" fmla="*/ 977900 h 1414660"/>
              <a:gd name="connsiteX8" fmla="*/ 165100 w 2237976"/>
              <a:gd name="connsiteY8" fmla="*/ 990600 h 1414660"/>
              <a:gd name="connsiteX9" fmla="*/ 342900 w 2237976"/>
              <a:gd name="connsiteY9" fmla="*/ 1003300 h 1414660"/>
              <a:gd name="connsiteX10" fmla="*/ 533400 w 2237976"/>
              <a:gd name="connsiteY10" fmla="*/ 1028700 h 1414660"/>
              <a:gd name="connsiteX11" fmla="*/ 749300 w 2237976"/>
              <a:gd name="connsiteY11" fmla="*/ 1054100 h 1414660"/>
              <a:gd name="connsiteX12" fmla="*/ 774700 w 2237976"/>
              <a:gd name="connsiteY12" fmla="*/ 1092200 h 1414660"/>
              <a:gd name="connsiteX13" fmla="*/ 698500 w 2237976"/>
              <a:gd name="connsiteY13" fmla="*/ 1143000 h 1414660"/>
              <a:gd name="connsiteX14" fmla="*/ 660400 w 2237976"/>
              <a:gd name="connsiteY14" fmla="*/ 1168400 h 1414660"/>
              <a:gd name="connsiteX15" fmla="*/ 609600 w 2237976"/>
              <a:gd name="connsiteY15" fmla="*/ 1193800 h 1414660"/>
              <a:gd name="connsiteX16" fmla="*/ 571500 w 2237976"/>
              <a:gd name="connsiteY16" fmla="*/ 1219200 h 1414660"/>
              <a:gd name="connsiteX17" fmla="*/ 469900 w 2237976"/>
              <a:gd name="connsiteY17" fmla="*/ 1270000 h 1414660"/>
              <a:gd name="connsiteX18" fmla="*/ 431800 w 2237976"/>
              <a:gd name="connsiteY18" fmla="*/ 1308100 h 1414660"/>
              <a:gd name="connsiteX19" fmla="*/ 317500 w 2237976"/>
              <a:gd name="connsiteY19" fmla="*/ 1397000 h 1414660"/>
              <a:gd name="connsiteX20" fmla="*/ 520700 w 2237976"/>
              <a:gd name="connsiteY20" fmla="*/ 1397000 h 1414660"/>
              <a:gd name="connsiteX21" fmla="*/ 609600 w 2237976"/>
              <a:gd name="connsiteY21" fmla="*/ 1384300 h 1414660"/>
              <a:gd name="connsiteX22" fmla="*/ 711200 w 2237976"/>
              <a:gd name="connsiteY22" fmla="*/ 1371600 h 1414660"/>
              <a:gd name="connsiteX23" fmla="*/ 850900 w 2237976"/>
              <a:gd name="connsiteY23" fmla="*/ 1358900 h 1414660"/>
              <a:gd name="connsiteX24" fmla="*/ 1104900 w 2237976"/>
              <a:gd name="connsiteY24" fmla="*/ 1333500 h 1414660"/>
              <a:gd name="connsiteX25" fmla="*/ 1155700 w 2237976"/>
              <a:gd name="connsiteY25" fmla="*/ 1320800 h 1414660"/>
              <a:gd name="connsiteX26" fmla="*/ 1231900 w 2237976"/>
              <a:gd name="connsiteY26" fmla="*/ 1270000 h 1414660"/>
              <a:gd name="connsiteX27" fmla="*/ 1371600 w 2237976"/>
              <a:gd name="connsiteY27" fmla="*/ 1244600 h 1414660"/>
              <a:gd name="connsiteX28" fmla="*/ 1562100 w 2237976"/>
              <a:gd name="connsiteY28" fmla="*/ 1231900 h 1414660"/>
              <a:gd name="connsiteX29" fmla="*/ 2070100 w 2237976"/>
              <a:gd name="connsiteY29" fmla="*/ 1206500 h 1414660"/>
              <a:gd name="connsiteX30" fmla="*/ 2197100 w 2237976"/>
              <a:gd name="connsiteY30" fmla="*/ 406400 h 1414660"/>
              <a:gd name="connsiteX31" fmla="*/ 2235200 w 2237976"/>
              <a:gd name="connsiteY31" fmla="*/ 152400 h 1414660"/>
              <a:gd name="connsiteX32" fmla="*/ 2133600 w 2237976"/>
              <a:gd name="connsiteY32" fmla="*/ 139700 h 1414660"/>
              <a:gd name="connsiteX33" fmla="*/ 1968500 w 2237976"/>
              <a:gd name="connsiteY33" fmla="*/ 114300 h 1414660"/>
              <a:gd name="connsiteX34" fmla="*/ 1841500 w 2237976"/>
              <a:gd name="connsiteY34" fmla="*/ 88900 h 1414660"/>
              <a:gd name="connsiteX35" fmla="*/ 165100 w 2237976"/>
              <a:gd name="connsiteY35" fmla="*/ 0 h 1414660"/>
              <a:gd name="connsiteX36" fmla="*/ 101600 w 2237976"/>
              <a:gd name="connsiteY36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711200 w 2236174"/>
              <a:gd name="connsiteY22" fmla="*/ 1371600 h 1414660"/>
              <a:gd name="connsiteX23" fmla="*/ 850900 w 2236174"/>
              <a:gd name="connsiteY23" fmla="*/ 1358900 h 1414660"/>
              <a:gd name="connsiteX24" fmla="*/ 1104900 w 2236174"/>
              <a:gd name="connsiteY24" fmla="*/ 1333500 h 1414660"/>
              <a:gd name="connsiteX25" fmla="*/ 1155700 w 2236174"/>
              <a:gd name="connsiteY25" fmla="*/ 1320800 h 1414660"/>
              <a:gd name="connsiteX26" fmla="*/ 1231900 w 2236174"/>
              <a:gd name="connsiteY26" fmla="*/ 1270000 h 1414660"/>
              <a:gd name="connsiteX27" fmla="*/ 1371600 w 2236174"/>
              <a:gd name="connsiteY27" fmla="*/ 1244600 h 1414660"/>
              <a:gd name="connsiteX28" fmla="*/ 1562100 w 2236174"/>
              <a:gd name="connsiteY28" fmla="*/ 1231900 h 1414660"/>
              <a:gd name="connsiteX29" fmla="*/ 2070100 w 2236174"/>
              <a:gd name="connsiteY29" fmla="*/ 1206500 h 1414660"/>
              <a:gd name="connsiteX30" fmla="*/ 2235200 w 2236174"/>
              <a:gd name="connsiteY30" fmla="*/ 152400 h 1414660"/>
              <a:gd name="connsiteX31" fmla="*/ 2133600 w 2236174"/>
              <a:gd name="connsiteY31" fmla="*/ 139700 h 1414660"/>
              <a:gd name="connsiteX32" fmla="*/ 1968500 w 2236174"/>
              <a:gd name="connsiteY32" fmla="*/ 114300 h 1414660"/>
              <a:gd name="connsiteX33" fmla="*/ 1841500 w 2236174"/>
              <a:gd name="connsiteY33" fmla="*/ 88900 h 1414660"/>
              <a:gd name="connsiteX34" fmla="*/ 165100 w 2236174"/>
              <a:gd name="connsiteY34" fmla="*/ 0 h 1414660"/>
              <a:gd name="connsiteX35" fmla="*/ 101600 w 2236174"/>
              <a:gd name="connsiteY35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850900 w 2236174"/>
              <a:gd name="connsiteY22" fmla="*/ 1358900 h 1414660"/>
              <a:gd name="connsiteX23" fmla="*/ 1104900 w 2236174"/>
              <a:gd name="connsiteY23" fmla="*/ 1333500 h 1414660"/>
              <a:gd name="connsiteX24" fmla="*/ 1155700 w 2236174"/>
              <a:gd name="connsiteY24" fmla="*/ 1320800 h 1414660"/>
              <a:gd name="connsiteX25" fmla="*/ 1231900 w 2236174"/>
              <a:gd name="connsiteY25" fmla="*/ 1270000 h 1414660"/>
              <a:gd name="connsiteX26" fmla="*/ 1371600 w 2236174"/>
              <a:gd name="connsiteY26" fmla="*/ 1244600 h 1414660"/>
              <a:gd name="connsiteX27" fmla="*/ 1562100 w 2236174"/>
              <a:gd name="connsiteY27" fmla="*/ 1231900 h 1414660"/>
              <a:gd name="connsiteX28" fmla="*/ 2070100 w 2236174"/>
              <a:gd name="connsiteY28" fmla="*/ 1206500 h 1414660"/>
              <a:gd name="connsiteX29" fmla="*/ 2235200 w 2236174"/>
              <a:gd name="connsiteY29" fmla="*/ 152400 h 1414660"/>
              <a:gd name="connsiteX30" fmla="*/ 2133600 w 2236174"/>
              <a:gd name="connsiteY30" fmla="*/ 139700 h 1414660"/>
              <a:gd name="connsiteX31" fmla="*/ 1968500 w 2236174"/>
              <a:gd name="connsiteY31" fmla="*/ 114300 h 1414660"/>
              <a:gd name="connsiteX32" fmla="*/ 1841500 w 2236174"/>
              <a:gd name="connsiteY32" fmla="*/ 88900 h 1414660"/>
              <a:gd name="connsiteX33" fmla="*/ 165100 w 2236174"/>
              <a:gd name="connsiteY33" fmla="*/ 0 h 1414660"/>
              <a:gd name="connsiteX34" fmla="*/ 101600 w 2236174"/>
              <a:gd name="connsiteY34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38100 w 2236174"/>
              <a:gd name="connsiteY3" fmla="*/ 660400 h 1414660"/>
              <a:gd name="connsiteX4" fmla="*/ 12700 w 2236174"/>
              <a:gd name="connsiteY4" fmla="*/ 812800 h 1414660"/>
              <a:gd name="connsiteX5" fmla="*/ 0 w 2236174"/>
              <a:gd name="connsiteY5" fmla="*/ 901700 h 1414660"/>
              <a:gd name="connsiteX6" fmla="*/ 76200 w 2236174"/>
              <a:gd name="connsiteY6" fmla="*/ 977900 h 1414660"/>
              <a:gd name="connsiteX7" fmla="*/ 165100 w 2236174"/>
              <a:gd name="connsiteY7" fmla="*/ 990600 h 1414660"/>
              <a:gd name="connsiteX8" fmla="*/ 342900 w 2236174"/>
              <a:gd name="connsiteY8" fmla="*/ 1003300 h 1414660"/>
              <a:gd name="connsiteX9" fmla="*/ 533400 w 2236174"/>
              <a:gd name="connsiteY9" fmla="*/ 1028700 h 1414660"/>
              <a:gd name="connsiteX10" fmla="*/ 749300 w 2236174"/>
              <a:gd name="connsiteY10" fmla="*/ 1054100 h 1414660"/>
              <a:gd name="connsiteX11" fmla="*/ 774700 w 2236174"/>
              <a:gd name="connsiteY11" fmla="*/ 1092200 h 1414660"/>
              <a:gd name="connsiteX12" fmla="*/ 698500 w 2236174"/>
              <a:gd name="connsiteY12" fmla="*/ 1143000 h 1414660"/>
              <a:gd name="connsiteX13" fmla="*/ 660400 w 2236174"/>
              <a:gd name="connsiteY13" fmla="*/ 1168400 h 1414660"/>
              <a:gd name="connsiteX14" fmla="*/ 609600 w 2236174"/>
              <a:gd name="connsiteY14" fmla="*/ 1193800 h 1414660"/>
              <a:gd name="connsiteX15" fmla="*/ 571500 w 2236174"/>
              <a:gd name="connsiteY15" fmla="*/ 1219200 h 1414660"/>
              <a:gd name="connsiteX16" fmla="*/ 469900 w 2236174"/>
              <a:gd name="connsiteY16" fmla="*/ 1270000 h 1414660"/>
              <a:gd name="connsiteX17" fmla="*/ 431800 w 2236174"/>
              <a:gd name="connsiteY17" fmla="*/ 1308100 h 1414660"/>
              <a:gd name="connsiteX18" fmla="*/ 317500 w 2236174"/>
              <a:gd name="connsiteY18" fmla="*/ 1397000 h 1414660"/>
              <a:gd name="connsiteX19" fmla="*/ 520700 w 2236174"/>
              <a:gd name="connsiteY19" fmla="*/ 1397000 h 1414660"/>
              <a:gd name="connsiteX20" fmla="*/ 609600 w 2236174"/>
              <a:gd name="connsiteY20" fmla="*/ 1384300 h 1414660"/>
              <a:gd name="connsiteX21" fmla="*/ 850900 w 2236174"/>
              <a:gd name="connsiteY21" fmla="*/ 1358900 h 1414660"/>
              <a:gd name="connsiteX22" fmla="*/ 1104900 w 2236174"/>
              <a:gd name="connsiteY22" fmla="*/ 1333500 h 1414660"/>
              <a:gd name="connsiteX23" fmla="*/ 1155700 w 2236174"/>
              <a:gd name="connsiteY23" fmla="*/ 1320800 h 1414660"/>
              <a:gd name="connsiteX24" fmla="*/ 1231900 w 2236174"/>
              <a:gd name="connsiteY24" fmla="*/ 1270000 h 1414660"/>
              <a:gd name="connsiteX25" fmla="*/ 1371600 w 2236174"/>
              <a:gd name="connsiteY25" fmla="*/ 1244600 h 1414660"/>
              <a:gd name="connsiteX26" fmla="*/ 1562100 w 2236174"/>
              <a:gd name="connsiteY26" fmla="*/ 1231900 h 1414660"/>
              <a:gd name="connsiteX27" fmla="*/ 2070100 w 2236174"/>
              <a:gd name="connsiteY27" fmla="*/ 1206500 h 1414660"/>
              <a:gd name="connsiteX28" fmla="*/ 2235200 w 2236174"/>
              <a:gd name="connsiteY28" fmla="*/ 152400 h 1414660"/>
              <a:gd name="connsiteX29" fmla="*/ 2133600 w 2236174"/>
              <a:gd name="connsiteY29" fmla="*/ 139700 h 1414660"/>
              <a:gd name="connsiteX30" fmla="*/ 1968500 w 2236174"/>
              <a:gd name="connsiteY30" fmla="*/ 114300 h 1414660"/>
              <a:gd name="connsiteX31" fmla="*/ 1841500 w 2236174"/>
              <a:gd name="connsiteY31" fmla="*/ 88900 h 1414660"/>
              <a:gd name="connsiteX32" fmla="*/ 165100 w 2236174"/>
              <a:gd name="connsiteY32" fmla="*/ 0 h 1414660"/>
              <a:gd name="connsiteX33" fmla="*/ 101600 w 2236174"/>
              <a:gd name="connsiteY33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38100 w 2236174"/>
              <a:gd name="connsiteY2" fmla="*/ 660400 h 1414660"/>
              <a:gd name="connsiteX3" fmla="*/ 12700 w 2236174"/>
              <a:gd name="connsiteY3" fmla="*/ 812800 h 1414660"/>
              <a:gd name="connsiteX4" fmla="*/ 0 w 2236174"/>
              <a:gd name="connsiteY4" fmla="*/ 901700 h 1414660"/>
              <a:gd name="connsiteX5" fmla="*/ 76200 w 2236174"/>
              <a:gd name="connsiteY5" fmla="*/ 977900 h 1414660"/>
              <a:gd name="connsiteX6" fmla="*/ 165100 w 2236174"/>
              <a:gd name="connsiteY6" fmla="*/ 990600 h 1414660"/>
              <a:gd name="connsiteX7" fmla="*/ 342900 w 2236174"/>
              <a:gd name="connsiteY7" fmla="*/ 1003300 h 1414660"/>
              <a:gd name="connsiteX8" fmla="*/ 533400 w 2236174"/>
              <a:gd name="connsiteY8" fmla="*/ 1028700 h 1414660"/>
              <a:gd name="connsiteX9" fmla="*/ 749300 w 2236174"/>
              <a:gd name="connsiteY9" fmla="*/ 1054100 h 1414660"/>
              <a:gd name="connsiteX10" fmla="*/ 774700 w 2236174"/>
              <a:gd name="connsiteY10" fmla="*/ 1092200 h 1414660"/>
              <a:gd name="connsiteX11" fmla="*/ 698500 w 2236174"/>
              <a:gd name="connsiteY11" fmla="*/ 1143000 h 1414660"/>
              <a:gd name="connsiteX12" fmla="*/ 660400 w 2236174"/>
              <a:gd name="connsiteY12" fmla="*/ 1168400 h 1414660"/>
              <a:gd name="connsiteX13" fmla="*/ 609600 w 2236174"/>
              <a:gd name="connsiteY13" fmla="*/ 1193800 h 1414660"/>
              <a:gd name="connsiteX14" fmla="*/ 571500 w 2236174"/>
              <a:gd name="connsiteY14" fmla="*/ 1219200 h 1414660"/>
              <a:gd name="connsiteX15" fmla="*/ 469900 w 2236174"/>
              <a:gd name="connsiteY15" fmla="*/ 1270000 h 1414660"/>
              <a:gd name="connsiteX16" fmla="*/ 431800 w 2236174"/>
              <a:gd name="connsiteY16" fmla="*/ 1308100 h 1414660"/>
              <a:gd name="connsiteX17" fmla="*/ 317500 w 2236174"/>
              <a:gd name="connsiteY17" fmla="*/ 1397000 h 1414660"/>
              <a:gd name="connsiteX18" fmla="*/ 520700 w 2236174"/>
              <a:gd name="connsiteY18" fmla="*/ 1397000 h 1414660"/>
              <a:gd name="connsiteX19" fmla="*/ 609600 w 2236174"/>
              <a:gd name="connsiteY19" fmla="*/ 1384300 h 1414660"/>
              <a:gd name="connsiteX20" fmla="*/ 850900 w 2236174"/>
              <a:gd name="connsiteY20" fmla="*/ 1358900 h 1414660"/>
              <a:gd name="connsiteX21" fmla="*/ 1104900 w 2236174"/>
              <a:gd name="connsiteY21" fmla="*/ 1333500 h 1414660"/>
              <a:gd name="connsiteX22" fmla="*/ 1155700 w 2236174"/>
              <a:gd name="connsiteY22" fmla="*/ 1320800 h 1414660"/>
              <a:gd name="connsiteX23" fmla="*/ 1231900 w 2236174"/>
              <a:gd name="connsiteY23" fmla="*/ 1270000 h 1414660"/>
              <a:gd name="connsiteX24" fmla="*/ 1371600 w 2236174"/>
              <a:gd name="connsiteY24" fmla="*/ 1244600 h 1414660"/>
              <a:gd name="connsiteX25" fmla="*/ 1562100 w 2236174"/>
              <a:gd name="connsiteY25" fmla="*/ 1231900 h 1414660"/>
              <a:gd name="connsiteX26" fmla="*/ 2070100 w 2236174"/>
              <a:gd name="connsiteY26" fmla="*/ 1206500 h 1414660"/>
              <a:gd name="connsiteX27" fmla="*/ 2235200 w 2236174"/>
              <a:gd name="connsiteY27" fmla="*/ 152400 h 1414660"/>
              <a:gd name="connsiteX28" fmla="*/ 2133600 w 2236174"/>
              <a:gd name="connsiteY28" fmla="*/ 139700 h 1414660"/>
              <a:gd name="connsiteX29" fmla="*/ 1968500 w 2236174"/>
              <a:gd name="connsiteY29" fmla="*/ 114300 h 1414660"/>
              <a:gd name="connsiteX30" fmla="*/ 1841500 w 2236174"/>
              <a:gd name="connsiteY30" fmla="*/ 88900 h 1414660"/>
              <a:gd name="connsiteX31" fmla="*/ 165100 w 2236174"/>
              <a:gd name="connsiteY31" fmla="*/ 0 h 1414660"/>
              <a:gd name="connsiteX32" fmla="*/ 101600 w 2236174"/>
              <a:gd name="connsiteY32" fmla="*/ 63500 h 1414660"/>
              <a:gd name="connsiteX0" fmla="*/ 101600 w 2236174"/>
              <a:gd name="connsiteY0" fmla="*/ 63500 h 1414660"/>
              <a:gd name="connsiteX1" fmla="*/ 38100 w 2236174"/>
              <a:gd name="connsiteY1" fmla="*/ 660400 h 1414660"/>
              <a:gd name="connsiteX2" fmla="*/ 12700 w 2236174"/>
              <a:gd name="connsiteY2" fmla="*/ 812800 h 1414660"/>
              <a:gd name="connsiteX3" fmla="*/ 0 w 2236174"/>
              <a:gd name="connsiteY3" fmla="*/ 901700 h 1414660"/>
              <a:gd name="connsiteX4" fmla="*/ 76200 w 2236174"/>
              <a:gd name="connsiteY4" fmla="*/ 977900 h 1414660"/>
              <a:gd name="connsiteX5" fmla="*/ 165100 w 2236174"/>
              <a:gd name="connsiteY5" fmla="*/ 990600 h 1414660"/>
              <a:gd name="connsiteX6" fmla="*/ 342900 w 2236174"/>
              <a:gd name="connsiteY6" fmla="*/ 1003300 h 1414660"/>
              <a:gd name="connsiteX7" fmla="*/ 533400 w 2236174"/>
              <a:gd name="connsiteY7" fmla="*/ 1028700 h 1414660"/>
              <a:gd name="connsiteX8" fmla="*/ 749300 w 2236174"/>
              <a:gd name="connsiteY8" fmla="*/ 1054100 h 1414660"/>
              <a:gd name="connsiteX9" fmla="*/ 774700 w 2236174"/>
              <a:gd name="connsiteY9" fmla="*/ 1092200 h 1414660"/>
              <a:gd name="connsiteX10" fmla="*/ 698500 w 2236174"/>
              <a:gd name="connsiteY10" fmla="*/ 1143000 h 1414660"/>
              <a:gd name="connsiteX11" fmla="*/ 660400 w 2236174"/>
              <a:gd name="connsiteY11" fmla="*/ 1168400 h 1414660"/>
              <a:gd name="connsiteX12" fmla="*/ 609600 w 2236174"/>
              <a:gd name="connsiteY12" fmla="*/ 1193800 h 1414660"/>
              <a:gd name="connsiteX13" fmla="*/ 571500 w 2236174"/>
              <a:gd name="connsiteY13" fmla="*/ 1219200 h 1414660"/>
              <a:gd name="connsiteX14" fmla="*/ 469900 w 2236174"/>
              <a:gd name="connsiteY14" fmla="*/ 1270000 h 1414660"/>
              <a:gd name="connsiteX15" fmla="*/ 431800 w 2236174"/>
              <a:gd name="connsiteY15" fmla="*/ 1308100 h 1414660"/>
              <a:gd name="connsiteX16" fmla="*/ 317500 w 2236174"/>
              <a:gd name="connsiteY16" fmla="*/ 1397000 h 1414660"/>
              <a:gd name="connsiteX17" fmla="*/ 520700 w 2236174"/>
              <a:gd name="connsiteY17" fmla="*/ 1397000 h 1414660"/>
              <a:gd name="connsiteX18" fmla="*/ 609600 w 2236174"/>
              <a:gd name="connsiteY18" fmla="*/ 1384300 h 1414660"/>
              <a:gd name="connsiteX19" fmla="*/ 850900 w 2236174"/>
              <a:gd name="connsiteY19" fmla="*/ 1358900 h 1414660"/>
              <a:gd name="connsiteX20" fmla="*/ 1104900 w 2236174"/>
              <a:gd name="connsiteY20" fmla="*/ 1333500 h 1414660"/>
              <a:gd name="connsiteX21" fmla="*/ 1155700 w 2236174"/>
              <a:gd name="connsiteY21" fmla="*/ 1320800 h 1414660"/>
              <a:gd name="connsiteX22" fmla="*/ 1231900 w 2236174"/>
              <a:gd name="connsiteY22" fmla="*/ 1270000 h 1414660"/>
              <a:gd name="connsiteX23" fmla="*/ 1371600 w 2236174"/>
              <a:gd name="connsiteY23" fmla="*/ 1244600 h 1414660"/>
              <a:gd name="connsiteX24" fmla="*/ 1562100 w 2236174"/>
              <a:gd name="connsiteY24" fmla="*/ 1231900 h 1414660"/>
              <a:gd name="connsiteX25" fmla="*/ 2070100 w 2236174"/>
              <a:gd name="connsiteY25" fmla="*/ 1206500 h 1414660"/>
              <a:gd name="connsiteX26" fmla="*/ 2235200 w 2236174"/>
              <a:gd name="connsiteY26" fmla="*/ 152400 h 1414660"/>
              <a:gd name="connsiteX27" fmla="*/ 2133600 w 2236174"/>
              <a:gd name="connsiteY27" fmla="*/ 139700 h 1414660"/>
              <a:gd name="connsiteX28" fmla="*/ 1968500 w 2236174"/>
              <a:gd name="connsiteY28" fmla="*/ 114300 h 1414660"/>
              <a:gd name="connsiteX29" fmla="*/ 1841500 w 2236174"/>
              <a:gd name="connsiteY29" fmla="*/ 88900 h 1414660"/>
              <a:gd name="connsiteX30" fmla="*/ 165100 w 2236174"/>
              <a:gd name="connsiteY30" fmla="*/ 0 h 1414660"/>
              <a:gd name="connsiteX31" fmla="*/ 101600 w 2236174"/>
              <a:gd name="connsiteY31" fmla="*/ 63500 h 1414660"/>
              <a:gd name="connsiteX0" fmla="*/ 101600 w 2236174"/>
              <a:gd name="connsiteY0" fmla="*/ 63500 h 1414660"/>
              <a:gd name="connsiteX1" fmla="*/ 12700 w 2236174"/>
              <a:gd name="connsiteY1" fmla="*/ 812800 h 1414660"/>
              <a:gd name="connsiteX2" fmla="*/ 0 w 2236174"/>
              <a:gd name="connsiteY2" fmla="*/ 901700 h 1414660"/>
              <a:gd name="connsiteX3" fmla="*/ 76200 w 2236174"/>
              <a:gd name="connsiteY3" fmla="*/ 977900 h 1414660"/>
              <a:gd name="connsiteX4" fmla="*/ 165100 w 2236174"/>
              <a:gd name="connsiteY4" fmla="*/ 990600 h 1414660"/>
              <a:gd name="connsiteX5" fmla="*/ 342900 w 2236174"/>
              <a:gd name="connsiteY5" fmla="*/ 1003300 h 1414660"/>
              <a:gd name="connsiteX6" fmla="*/ 533400 w 2236174"/>
              <a:gd name="connsiteY6" fmla="*/ 1028700 h 1414660"/>
              <a:gd name="connsiteX7" fmla="*/ 749300 w 2236174"/>
              <a:gd name="connsiteY7" fmla="*/ 1054100 h 1414660"/>
              <a:gd name="connsiteX8" fmla="*/ 774700 w 2236174"/>
              <a:gd name="connsiteY8" fmla="*/ 1092200 h 1414660"/>
              <a:gd name="connsiteX9" fmla="*/ 698500 w 2236174"/>
              <a:gd name="connsiteY9" fmla="*/ 1143000 h 1414660"/>
              <a:gd name="connsiteX10" fmla="*/ 660400 w 2236174"/>
              <a:gd name="connsiteY10" fmla="*/ 1168400 h 1414660"/>
              <a:gd name="connsiteX11" fmla="*/ 609600 w 2236174"/>
              <a:gd name="connsiteY11" fmla="*/ 1193800 h 1414660"/>
              <a:gd name="connsiteX12" fmla="*/ 571500 w 2236174"/>
              <a:gd name="connsiteY12" fmla="*/ 1219200 h 1414660"/>
              <a:gd name="connsiteX13" fmla="*/ 469900 w 2236174"/>
              <a:gd name="connsiteY13" fmla="*/ 1270000 h 1414660"/>
              <a:gd name="connsiteX14" fmla="*/ 431800 w 2236174"/>
              <a:gd name="connsiteY14" fmla="*/ 1308100 h 1414660"/>
              <a:gd name="connsiteX15" fmla="*/ 317500 w 2236174"/>
              <a:gd name="connsiteY15" fmla="*/ 1397000 h 1414660"/>
              <a:gd name="connsiteX16" fmla="*/ 520700 w 2236174"/>
              <a:gd name="connsiteY16" fmla="*/ 1397000 h 1414660"/>
              <a:gd name="connsiteX17" fmla="*/ 609600 w 2236174"/>
              <a:gd name="connsiteY17" fmla="*/ 1384300 h 1414660"/>
              <a:gd name="connsiteX18" fmla="*/ 850900 w 2236174"/>
              <a:gd name="connsiteY18" fmla="*/ 1358900 h 1414660"/>
              <a:gd name="connsiteX19" fmla="*/ 1104900 w 2236174"/>
              <a:gd name="connsiteY19" fmla="*/ 1333500 h 1414660"/>
              <a:gd name="connsiteX20" fmla="*/ 1155700 w 2236174"/>
              <a:gd name="connsiteY20" fmla="*/ 1320800 h 1414660"/>
              <a:gd name="connsiteX21" fmla="*/ 1231900 w 2236174"/>
              <a:gd name="connsiteY21" fmla="*/ 1270000 h 1414660"/>
              <a:gd name="connsiteX22" fmla="*/ 1371600 w 2236174"/>
              <a:gd name="connsiteY22" fmla="*/ 1244600 h 1414660"/>
              <a:gd name="connsiteX23" fmla="*/ 1562100 w 2236174"/>
              <a:gd name="connsiteY23" fmla="*/ 1231900 h 1414660"/>
              <a:gd name="connsiteX24" fmla="*/ 2070100 w 2236174"/>
              <a:gd name="connsiteY24" fmla="*/ 1206500 h 1414660"/>
              <a:gd name="connsiteX25" fmla="*/ 2235200 w 2236174"/>
              <a:gd name="connsiteY25" fmla="*/ 152400 h 1414660"/>
              <a:gd name="connsiteX26" fmla="*/ 2133600 w 2236174"/>
              <a:gd name="connsiteY26" fmla="*/ 139700 h 1414660"/>
              <a:gd name="connsiteX27" fmla="*/ 1968500 w 2236174"/>
              <a:gd name="connsiteY27" fmla="*/ 114300 h 1414660"/>
              <a:gd name="connsiteX28" fmla="*/ 1841500 w 2236174"/>
              <a:gd name="connsiteY28" fmla="*/ 88900 h 1414660"/>
              <a:gd name="connsiteX29" fmla="*/ 165100 w 2236174"/>
              <a:gd name="connsiteY29" fmla="*/ 0 h 1414660"/>
              <a:gd name="connsiteX30" fmla="*/ 101600 w 2236174"/>
              <a:gd name="connsiteY30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165100 w 2236174"/>
              <a:gd name="connsiteY3" fmla="*/ 990600 h 1414660"/>
              <a:gd name="connsiteX4" fmla="*/ 342900 w 2236174"/>
              <a:gd name="connsiteY4" fmla="*/ 1003300 h 1414660"/>
              <a:gd name="connsiteX5" fmla="*/ 533400 w 2236174"/>
              <a:gd name="connsiteY5" fmla="*/ 1028700 h 1414660"/>
              <a:gd name="connsiteX6" fmla="*/ 749300 w 2236174"/>
              <a:gd name="connsiteY6" fmla="*/ 1054100 h 1414660"/>
              <a:gd name="connsiteX7" fmla="*/ 774700 w 2236174"/>
              <a:gd name="connsiteY7" fmla="*/ 1092200 h 1414660"/>
              <a:gd name="connsiteX8" fmla="*/ 698500 w 2236174"/>
              <a:gd name="connsiteY8" fmla="*/ 1143000 h 1414660"/>
              <a:gd name="connsiteX9" fmla="*/ 660400 w 2236174"/>
              <a:gd name="connsiteY9" fmla="*/ 1168400 h 1414660"/>
              <a:gd name="connsiteX10" fmla="*/ 609600 w 2236174"/>
              <a:gd name="connsiteY10" fmla="*/ 1193800 h 1414660"/>
              <a:gd name="connsiteX11" fmla="*/ 571500 w 2236174"/>
              <a:gd name="connsiteY11" fmla="*/ 1219200 h 1414660"/>
              <a:gd name="connsiteX12" fmla="*/ 469900 w 2236174"/>
              <a:gd name="connsiteY12" fmla="*/ 1270000 h 1414660"/>
              <a:gd name="connsiteX13" fmla="*/ 431800 w 2236174"/>
              <a:gd name="connsiteY13" fmla="*/ 1308100 h 1414660"/>
              <a:gd name="connsiteX14" fmla="*/ 317500 w 2236174"/>
              <a:gd name="connsiteY14" fmla="*/ 1397000 h 1414660"/>
              <a:gd name="connsiteX15" fmla="*/ 520700 w 2236174"/>
              <a:gd name="connsiteY15" fmla="*/ 1397000 h 1414660"/>
              <a:gd name="connsiteX16" fmla="*/ 609600 w 2236174"/>
              <a:gd name="connsiteY16" fmla="*/ 1384300 h 1414660"/>
              <a:gd name="connsiteX17" fmla="*/ 850900 w 2236174"/>
              <a:gd name="connsiteY17" fmla="*/ 1358900 h 1414660"/>
              <a:gd name="connsiteX18" fmla="*/ 1104900 w 2236174"/>
              <a:gd name="connsiteY18" fmla="*/ 1333500 h 1414660"/>
              <a:gd name="connsiteX19" fmla="*/ 1155700 w 2236174"/>
              <a:gd name="connsiteY19" fmla="*/ 1320800 h 1414660"/>
              <a:gd name="connsiteX20" fmla="*/ 1231900 w 2236174"/>
              <a:gd name="connsiteY20" fmla="*/ 1270000 h 1414660"/>
              <a:gd name="connsiteX21" fmla="*/ 1371600 w 2236174"/>
              <a:gd name="connsiteY21" fmla="*/ 1244600 h 1414660"/>
              <a:gd name="connsiteX22" fmla="*/ 1562100 w 2236174"/>
              <a:gd name="connsiteY22" fmla="*/ 1231900 h 1414660"/>
              <a:gd name="connsiteX23" fmla="*/ 2070100 w 2236174"/>
              <a:gd name="connsiteY23" fmla="*/ 1206500 h 1414660"/>
              <a:gd name="connsiteX24" fmla="*/ 2235200 w 2236174"/>
              <a:gd name="connsiteY24" fmla="*/ 152400 h 1414660"/>
              <a:gd name="connsiteX25" fmla="*/ 2133600 w 2236174"/>
              <a:gd name="connsiteY25" fmla="*/ 139700 h 1414660"/>
              <a:gd name="connsiteX26" fmla="*/ 1968500 w 2236174"/>
              <a:gd name="connsiteY26" fmla="*/ 114300 h 1414660"/>
              <a:gd name="connsiteX27" fmla="*/ 1841500 w 2236174"/>
              <a:gd name="connsiteY27" fmla="*/ 88900 h 1414660"/>
              <a:gd name="connsiteX28" fmla="*/ 165100 w 2236174"/>
              <a:gd name="connsiteY28" fmla="*/ 0 h 1414660"/>
              <a:gd name="connsiteX29" fmla="*/ 101600 w 2236174"/>
              <a:gd name="connsiteY29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60400 w 2236174"/>
              <a:gd name="connsiteY8" fmla="*/ 1168400 h 1414660"/>
              <a:gd name="connsiteX9" fmla="*/ 609600 w 2236174"/>
              <a:gd name="connsiteY9" fmla="*/ 1193800 h 1414660"/>
              <a:gd name="connsiteX10" fmla="*/ 571500 w 2236174"/>
              <a:gd name="connsiteY10" fmla="*/ 1219200 h 1414660"/>
              <a:gd name="connsiteX11" fmla="*/ 469900 w 2236174"/>
              <a:gd name="connsiteY11" fmla="*/ 1270000 h 1414660"/>
              <a:gd name="connsiteX12" fmla="*/ 431800 w 2236174"/>
              <a:gd name="connsiteY12" fmla="*/ 1308100 h 1414660"/>
              <a:gd name="connsiteX13" fmla="*/ 317500 w 2236174"/>
              <a:gd name="connsiteY13" fmla="*/ 1397000 h 1414660"/>
              <a:gd name="connsiteX14" fmla="*/ 520700 w 2236174"/>
              <a:gd name="connsiteY14" fmla="*/ 1397000 h 1414660"/>
              <a:gd name="connsiteX15" fmla="*/ 609600 w 2236174"/>
              <a:gd name="connsiteY15" fmla="*/ 1384300 h 1414660"/>
              <a:gd name="connsiteX16" fmla="*/ 850900 w 2236174"/>
              <a:gd name="connsiteY16" fmla="*/ 1358900 h 1414660"/>
              <a:gd name="connsiteX17" fmla="*/ 1104900 w 2236174"/>
              <a:gd name="connsiteY17" fmla="*/ 1333500 h 1414660"/>
              <a:gd name="connsiteX18" fmla="*/ 1155700 w 2236174"/>
              <a:gd name="connsiteY18" fmla="*/ 1320800 h 1414660"/>
              <a:gd name="connsiteX19" fmla="*/ 1231900 w 2236174"/>
              <a:gd name="connsiteY19" fmla="*/ 1270000 h 1414660"/>
              <a:gd name="connsiteX20" fmla="*/ 1371600 w 2236174"/>
              <a:gd name="connsiteY20" fmla="*/ 1244600 h 1414660"/>
              <a:gd name="connsiteX21" fmla="*/ 1562100 w 2236174"/>
              <a:gd name="connsiteY21" fmla="*/ 1231900 h 1414660"/>
              <a:gd name="connsiteX22" fmla="*/ 2070100 w 2236174"/>
              <a:gd name="connsiteY22" fmla="*/ 1206500 h 1414660"/>
              <a:gd name="connsiteX23" fmla="*/ 2235200 w 2236174"/>
              <a:gd name="connsiteY23" fmla="*/ 152400 h 1414660"/>
              <a:gd name="connsiteX24" fmla="*/ 2133600 w 2236174"/>
              <a:gd name="connsiteY24" fmla="*/ 139700 h 1414660"/>
              <a:gd name="connsiteX25" fmla="*/ 1968500 w 2236174"/>
              <a:gd name="connsiteY25" fmla="*/ 114300 h 1414660"/>
              <a:gd name="connsiteX26" fmla="*/ 1841500 w 2236174"/>
              <a:gd name="connsiteY26" fmla="*/ 88900 h 1414660"/>
              <a:gd name="connsiteX27" fmla="*/ 165100 w 2236174"/>
              <a:gd name="connsiteY27" fmla="*/ 0 h 1414660"/>
              <a:gd name="connsiteX28" fmla="*/ 101600 w 2236174"/>
              <a:gd name="connsiteY28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571500 w 2236174"/>
              <a:gd name="connsiteY9" fmla="*/ 1219200 h 1414660"/>
              <a:gd name="connsiteX10" fmla="*/ 469900 w 2236174"/>
              <a:gd name="connsiteY10" fmla="*/ 1270000 h 1414660"/>
              <a:gd name="connsiteX11" fmla="*/ 431800 w 2236174"/>
              <a:gd name="connsiteY11" fmla="*/ 1308100 h 1414660"/>
              <a:gd name="connsiteX12" fmla="*/ 317500 w 2236174"/>
              <a:gd name="connsiteY12" fmla="*/ 1397000 h 1414660"/>
              <a:gd name="connsiteX13" fmla="*/ 520700 w 2236174"/>
              <a:gd name="connsiteY13" fmla="*/ 1397000 h 1414660"/>
              <a:gd name="connsiteX14" fmla="*/ 609600 w 2236174"/>
              <a:gd name="connsiteY14" fmla="*/ 1384300 h 1414660"/>
              <a:gd name="connsiteX15" fmla="*/ 850900 w 2236174"/>
              <a:gd name="connsiteY15" fmla="*/ 1358900 h 1414660"/>
              <a:gd name="connsiteX16" fmla="*/ 1104900 w 2236174"/>
              <a:gd name="connsiteY16" fmla="*/ 1333500 h 1414660"/>
              <a:gd name="connsiteX17" fmla="*/ 1155700 w 2236174"/>
              <a:gd name="connsiteY17" fmla="*/ 1320800 h 1414660"/>
              <a:gd name="connsiteX18" fmla="*/ 1231900 w 2236174"/>
              <a:gd name="connsiteY18" fmla="*/ 1270000 h 1414660"/>
              <a:gd name="connsiteX19" fmla="*/ 1371600 w 2236174"/>
              <a:gd name="connsiteY19" fmla="*/ 1244600 h 1414660"/>
              <a:gd name="connsiteX20" fmla="*/ 1562100 w 2236174"/>
              <a:gd name="connsiteY20" fmla="*/ 1231900 h 1414660"/>
              <a:gd name="connsiteX21" fmla="*/ 2070100 w 2236174"/>
              <a:gd name="connsiteY21" fmla="*/ 1206500 h 1414660"/>
              <a:gd name="connsiteX22" fmla="*/ 2235200 w 2236174"/>
              <a:gd name="connsiteY22" fmla="*/ 152400 h 1414660"/>
              <a:gd name="connsiteX23" fmla="*/ 2133600 w 2236174"/>
              <a:gd name="connsiteY23" fmla="*/ 139700 h 1414660"/>
              <a:gd name="connsiteX24" fmla="*/ 1968500 w 2236174"/>
              <a:gd name="connsiteY24" fmla="*/ 114300 h 1414660"/>
              <a:gd name="connsiteX25" fmla="*/ 1841500 w 2236174"/>
              <a:gd name="connsiteY25" fmla="*/ 88900 h 1414660"/>
              <a:gd name="connsiteX26" fmla="*/ 165100 w 2236174"/>
              <a:gd name="connsiteY26" fmla="*/ 0 h 1414660"/>
              <a:gd name="connsiteX27" fmla="*/ 101600 w 2236174"/>
              <a:gd name="connsiteY27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469900 w 2236174"/>
              <a:gd name="connsiteY9" fmla="*/ 1270000 h 1414660"/>
              <a:gd name="connsiteX10" fmla="*/ 431800 w 2236174"/>
              <a:gd name="connsiteY10" fmla="*/ 1308100 h 1414660"/>
              <a:gd name="connsiteX11" fmla="*/ 317500 w 2236174"/>
              <a:gd name="connsiteY11" fmla="*/ 1397000 h 1414660"/>
              <a:gd name="connsiteX12" fmla="*/ 520700 w 2236174"/>
              <a:gd name="connsiteY12" fmla="*/ 1397000 h 1414660"/>
              <a:gd name="connsiteX13" fmla="*/ 609600 w 2236174"/>
              <a:gd name="connsiteY13" fmla="*/ 1384300 h 1414660"/>
              <a:gd name="connsiteX14" fmla="*/ 850900 w 2236174"/>
              <a:gd name="connsiteY14" fmla="*/ 1358900 h 1414660"/>
              <a:gd name="connsiteX15" fmla="*/ 1104900 w 2236174"/>
              <a:gd name="connsiteY15" fmla="*/ 1333500 h 1414660"/>
              <a:gd name="connsiteX16" fmla="*/ 1155700 w 2236174"/>
              <a:gd name="connsiteY16" fmla="*/ 1320800 h 1414660"/>
              <a:gd name="connsiteX17" fmla="*/ 1231900 w 2236174"/>
              <a:gd name="connsiteY17" fmla="*/ 1270000 h 1414660"/>
              <a:gd name="connsiteX18" fmla="*/ 1371600 w 2236174"/>
              <a:gd name="connsiteY18" fmla="*/ 1244600 h 1414660"/>
              <a:gd name="connsiteX19" fmla="*/ 1562100 w 2236174"/>
              <a:gd name="connsiteY19" fmla="*/ 1231900 h 1414660"/>
              <a:gd name="connsiteX20" fmla="*/ 2070100 w 2236174"/>
              <a:gd name="connsiteY20" fmla="*/ 1206500 h 1414660"/>
              <a:gd name="connsiteX21" fmla="*/ 2235200 w 2236174"/>
              <a:gd name="connsiteY21" fmla="*/ 152400 h 1414660"/>
              <a:gd name="connsiteX22" fmla="*/ 2133600 w 2236174"/>
              <a:gd name="connsiteY22" fmla="*/ 139700 h 1414660"/>
              <a:gd name="connsiteX23" fmla="*/ 1968500 w 2236174"/>
              <a:gd name="connsiteY23" fmla="*/ 114300 h 1414660"/>
              <a:gd name="connsiteX24" fmla="*/ 1841500 w 2236174"/>
              <a:gd name="connsiteY24" fmla="*/ 88900 h 1414660"/>
              <a:gd name="connsiteX25" fmla="*/ 165100 w 2236174"/>
              <a:gd name="connsiteY25" fmla="*/ 0 h 1414660"/>
              <a:gd name="connsiteX26" fmla="*/ 101600 w 2236174"/>
              <a:gd name="connsiteY26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469900 w 2236174"/>
              <a:gd name="connsiteY8" fmla="*/ 1270000 h 1414660"/>
              <a:gd name="connsiteX9" fmla="*/ 431800 w 2236174"/>
              <a:gd name="connsiteY9" fmla="*/ 1308100 h 1414660"/>
              <a:gd name="connsiteX10" fmla="*/ 317500 w 2236174"/>
              <a:gd name="connsiteY10" fmla="*/ 1397000 h 1414660"/>
              <a:gd name="connsiteX11" fmla="*/ 520700 w 2236174"/>
              <a:gd name="connsiteY11" fmla="*/ 1397000 h 1414660"/>
              <a:gd name="connsiteX12" fmla="*/ 609600 w 2236174"/>
              <a:gd name="connsiteY12" fmla="*/ 1384300 h 1414660"/>
              <a:gd name="connsiteX13" fmla="*/ 850900 w 2236174"/>
              <a:gd name="connsiteY13" fmla="*/ 1358900 h 1414660"/>
              <a:gd name="connsiteX14" fmla="*/ 1104900 w 2236174"/>
              <a:gd name="connsiteY14" fmla="*/ 1333500 h 1414660"/>
              <a:gd name="connsiteX15" fmla="*/ 1155700 w 2236174"/>
              <a:gd name="connsiteY15" fmla="*/ 1320800 h 1414660"/>
              <a:gd name="connsiteX16" fmla="*/ 1231900 w 2236174"/>
              <a:gd name="connsiteY16" fmla="*/ 1270000 h 1414660"/>
              <a:gd name="connsiteX17" fmla="*/ 1371600 w 2236174"/>
              <a:gd name="connsiteY17" fmla="*/ 1244600 h 1414660"/>
              <a:gd name="connsiteX18" fmla="*/ 1562100 w 2236174"/>
              <a:gd name="connsiteY18" fmla="*/ 1231900 h 1414660"/>
              <a:gd name="connsiteX19" fmla="*/ 2070100 w 2236174"/>
              <a:gd name="connsiteY19" fmla="*/ 1206500 h 1414660"/>
              <a:gd name="connsiteX20" fmla="*/ 2235200 w 2236174"/>
              <a:gd name="connsiteY20" fmla="*/ 152400 h 1414660"/>
              <a:gd name="connsiteX21" fmla="*/ 2133600 w 2236174"/>
              <a:gd name="connsiteY21" fmla="*/ 139700 h 1414660"/>
              <a:gd name="connsiteX22" fmla="*/ 1968500 w 2236174"/>
              <a:gd name="connsiteY22" fmla="*/ 114300 h 1414660"/>
              <a:gd name="connsiteX23" fmla="*/ 1841500 w 2236174"/>
              <a:gd name="connsiteY23" fmla="*/ 88900 h 1414660"/>
              <a:gd name="connsiteX24" fmla="*/ 165100 w 2236174"/>
              <a:gd name="connsiteY24" fmla="*/ 0 h 1414660"/>
              <a:gd name="connsiteX25" fmla="*/ 101600 w 2236174"/>
              <a:gd name="connsiteY25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469900 w 2236174"/>
              <a:gd name="connsiteY7" fmla="*/ 1270000 h 1414660"/>
              <a:gd name="connsiteX8" fmla="*/ 431800 w 2236174"/>
              <a:gd name="connsiteY8" fmla="*/ 1308100 h 1414660"/>
              <a:gd name="connsiteX9" fmla="*/ 317500 w 2236174"/>
              <a:gd name="connsiteY9" fmla="*/ 1397000 h 1414660"/>
              <a:gd name="connsiteX10" fmla="*/ 520700 w 2236174"/>
              <a:gd name="connsiteY10" fmla="*/ 1397000 h 1414660"/>
              <a:gd name="connsiteX11" fmla="*/ 609600 w 2236174"/>
              <a:gd name="connsiteY11" fmla="*/ 1384300 h 1414660"/>
              <a:gd name="connsiteX12" fmla="*/ 850900 w 2236174"/>
              <a:gd name="connsiteY12" fmla="*/ 1358900 h 1414660"/>
              <a:gd name="connsiteX13" fmla="*/ 1104900 w 2236174"/>
              <a:gd name="connsiteY13" fmla="*/ 1333500 h 1414660"/>
              <a:gd name="connsiteX14" fmla="*/ 1155700 w 2236174"/>
              <a:gd name="connsiteY14" fmla="*/ 1320800 h 1414660"/>
              <a:gd name="connsiteX15" fmla="*/ 1231900 w 2236174"/>
              <a:gd name="connsiteY15" fmla="*/ 1270000 h 1414660"/>
              <a:gd name="connsiteX16" fmla="*/ 1371600 w 2236174"/>
              <a:gd name="connsiteY16" fmla="*/ 1244600 h 1414660"/>
              <a:gd name="connsiteX17" fmla="*/ 1562100 w 2236174"/>
              <a:gd name="connsiteY17" fmla="*/ 1231900 h 1414660"/>
              <a:gd name="connsiteX18" fmla="*/ 2070100 w 2236174"/>
              <a:gd name="connsiteY18" fmla="*/ 1206500 h 1414660"/>
              <a:gd name="connsiteX19" fmla="*/ 2235200 w 2236174"/>
              <a:gd name="connsiteY19" fmla="*/ 152400 h 1414660"/>
              <a:gd name="connsiteX20" fmla="*/ 2133600 w 2236174"/>
              <a:gd name="connsiteY20" fmla="*/ 139700 h 1414660"/>
              <a:gd name="connsiteX21" fmla="*/ 1968500 w 2236174"/>
              <a:gd name="connsiteY21" fmla="*/ 114300 h 1414660"/>
              <a:gd name="connsiteX22" fmla="*/ 1841500 w 2236174"/>
              <a:gd name="connsiteY22" fmla="*/ 88900 h 1414660"/>
              <a:gd name="connsiteX23" fmla="*/ 165100 w 2236174"/>
              <a:gd name="connsiteY23" fmla="*/ 0 h 1414660"/>
              <a:gd name="connsiteX24" fmla="*/ 101600 w 2236174"/>
              <a:gd name="connsiteY24" fmla="*/ 63500 h 1414660"/>
              <a:gd name="connsiteX0" fmla="*/ 101600 w 2236174"/>
              <a:gd name="connsiteY0" fmla="*/ 63500 h 1411589"/>
              <a:gd name="connsiteX1" fmla="*/ 0 w 2236174"/>
              <a:gd name="connsiteY1" fmla="*/ 901700 h 1411589"/>
              <a:gd name="connsiteX2" fmla="*/ 76200 w 2236174"/>
              <a:gd name="connsiteY2" fmla="*/ 977900 h 1411589"/>
              <a:gd name="connsiteX3" fmla="*/ 342900 w 2236174"/>
              <a:gd name="connsiteY3" fmla="*/ 1003300 h 1411589"/>
              <a:gd name="connsiteX4" fmla="*/ 533400 w 2236174"/>
              <a:gd name="connsiteY4" fmla="*/ 1028700 h 1411589"/>
              <a:gd name="connsiteX5" fmla="*/ 749300 w 2236174"/>
              <a:gd name="connsiteY5" fmla="*/ 1054100 h 1411589"/>
              <a:gd name="connsiteX6" fmla="*/ 774700 w 2236174"/>
              <a:gd name="connsiteY6" fmla="*/ 1092200 h 1411589"/>
              <a:gd name="connsiteX7" fmla="*/ 469900 w 2236174"/>
              <a:gd name="connsiteY7" fmla="*/ 1270000 h 1411589"/>
              <a:gd name="connsiteX8" fmla="*/ 431800 w 2236174"/>
              <a:gd name="connsiteY8" fmla="*/ 1308100 h 1411589"/>
              <a:gd name="connsiteX9" fmla="*/ 317500 w 2236174"/>
              <a:gd name="connsiteY9" fmla="*/ 1397000 h 1411589"/>
              <a:gd name="connsiteX10" fmla="*/ 520700 w 2236174"/>
              <a:gd name="connsiteY10" fmla="*/ 1397000 h 1411589"/>
              <a:gd name="connsiteX11" fmla="*/ 850900 w 2236174"/>
              <a:gd name="connsiteY11" fmla="*/ 1358900 h 1411589"/>
              <a:gd name="connsiteX12" fmla="*/ 1104900 w 2236174"/>
              <a:gd name="connsiteY12" fmla="*/ 1333500 h 1411589"/>
              <a:gd name="connsiteX13" fmla="*/ 1155700 w 2236174"/>
              <a:gd name="connsiteY13" fmla="*/ 1320800 h 1411589"/>
              <a:gd name="connsiteX14" fmla="*/ 1231900 w 2236174"/>
              <a:gd name="connsiteY14" fmla="*/ 1270000 h 1411589"/>
              <a:gd name="connsiteX15" fmla="*/ 1371600 w 2236174"/>
              <a:gd name="connsiteY15" fmla="*/ 1244600 h 1411589"/>
              <a:gd name="connsiteX16" fmla="*/ 1562100 w 2236174"/>
              <a:gd name="connsiteY16" fmla="*/ 1231900 h 1411589"/>
              <a:gd name="connsiteX17" fmla="*/ 2070100 w 2236174"/>
              <a:gd name="connsiteY17" fmla="*/ 1206500 h 1411589"/>
              <a:gd name="connsiteX18" fmla="*/ 2235200 w 2236174"/>
              <a:gd name="connsiteY18" fmla="*/ 152400 h 1411589"/>
              <a:gd name="connsiteX19" fmla="*/ 2133600 w 2236174"/>
              <a:gd name="connsiteY19" fmla="*/ 139700 h 1411589"/>
              <a:gd name="connsiteX20" fmla="*/ 1968500 w 2236174"/>
              <a:gd name="connsiteY20" fmla="*/ 114300 h 1411589"/>
              <a:gd name="connsiteX21" fmla="*/ 1841500 w 2236174"/>
              <a:gd name="connsiteY21" fmla="*/ 88900 h 1411589"/>
              <a:gd name="connsiteX22" fmla="*/ 165100 w 2236174"/>
              <a:gd name="connsiteY22" fmla="*/ 0 h 1411589"/>
              <a:gd name="connsiteX23" fmla="*/ 101600 w 2236174"/>
              <a:gd name="connsiteY23" fmla="*/ 63500 h 1411589"/>
              <a:gd name="connsiteX0" fmla="*/ 101600 w 2236174"/>
              <a:gd name="connsiteY0" fmla="*/ 63500 h 1412743"/>
              <a:gd name="connsiteX1" fmla="*/ 0 w 2236174"/>
              <a:gd name="connsiteY1" fmla="*/ 901700 h 1412743"/>
              <a:gd name="connsiteX2" fmla="*/ 76200 w 2236174"/>
              <a:gd name="connsiteY2" fmla="*/ 977900 h 1412743"/>
              <a:gd name="connsiteX3" fmla="*/ 342900 w 2236174"/>
              <a:gd name="connsiteY3" fmla="*/ 1003300 h 1412743"/>
              <a:gd name="connsiteX4" fmla="*/ 533400 w 2236174"/>
              <a:gd name="connsiteY4" fmla="*/ 1028700 h 1412743"/>
              <a:gd name="connsiteX5" fmla="*/ 749300 w 2236174"/>
              <a:gd name="connsiteY5" fmla="*/ 1054100 h 1412743"/>
              <a:gd name="connsiteX6" fmla="*/ 774700 w 2236174"/>
              <a:gd name="connsiteY6" fmla="*/ 1092200 h 1412743"/>
              <a:gd name="connsiteX7" fmla="*/ 469900 w 2236174"/>
              <a:gd name="connsiteY7" fmla="*/ 1270000 h 1412743"/>
              <a:gd name="connsiteX8" fmla="*/ 431800 w 2236174"/>
              <a:gd name="connsiteY8" fmla="*/ 1308100 h 1412743"/>
              <a:gd name="connsiteX9" fmla="*/ 317500 w 2236174"/>
              <a:gd name="connsiteY9" fmla="*/ 1397000 h 1412743"/>
              <a:gd name="connsiteX10" fmla="*/ 520700 w 2236174"/>
              <a:gd name="connsiteY10" fmla="*/ 1397000 h 1412743"/>
              <a:gd name="connsiteX11" fmla="*/ 1104900 w 2236174"/>
              <a:gd name="connsiteY11" fmla="*/ 1333500 h 1412743"/>
              <a:gd name="connsiteX12" fmla="*/ 1155700 w 2236174"/>
              <a:gd name="connsiteY12" fmla="*/ 1320800 h 1412743"/>
              <a:gd name="connsiteX13" fmla="*/ 1231900 w 2236174"/>
              <a:gd name="connsiteY13" fmla="*/ 1270000 h 1412743"/>
              <a:gd name="connsiteX14" fmla="*/ 1371600 w 2236174"/>
              <a:gd name="connsiteY14" fmla="*/ 1244600 h 1412743"/>
              <a:gd name="connsiteX15" fmla="*/ 1562100 w 2236174"/>
              <a:gd name="connsiteY15" fmla="*/ 1231900 h 1412743"/>
              <a:gd name="connsiteX16" fmla="*/ 2070100 w 2236174"/>
              <a:gd name="connsiteY16" fmla="*/ 1206500 h 1412743"/>
              <a:gd name="connsiteX17" fmla="*/ 2235200 w 2236174"/>
              <a:gd name="connsiteY17" fmla="*/ 152400 h 1412743"/>
              <a:gd name="connsiteX18" fmla="*/ 2133600 w 2236174"/>
              <a:gd name="connsiteY18" fmla="*/ 139700 h 1412743"/>
              <a:gd name="connsiteX19" fmla="*/ 1968500 w 2236174"/>
              <a:gd name="connsiteY19" fmla="*/ 114300 h 1412743"/>
              <a:gd name="connsiteX20" fmla="*/ 1841500 w 2236174"/>
              <a:gd name="connsiteY20" fmla="*/ 88900 h 1412743"/>
              <a:gd name="connsiteX21" fmla="*/ 165100 w 2236174"/>
              <a:gd name="connsiteY21" fmla="*/ 0 h 1412743"/>
              <a:gd name="connsiteX22" fmla="*/ 101600 w 2236174"/>
              <a:gd name="connsiteY22" fmla="*/ 63500 h 1412743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371600 w 2236174"/>
              <a:gd name="connsiteY13" fmla="*/ 1244600 h 1397231"/>
              <a:gd name="connsiteX14" fmla="*/ 1562100 w 2236174"/>
              <a:gd name="connsiteY14" fmla="*/ 1231900 h 1397231"/>
              <a:gd name="connsiteX15" fmla="*/ 2070100 w 2236174"/>
              <a:gd name="connsiteY15" fmla="*/ 1206500 h 1397231"/>
              <a:gd name="connsiteX16" fmla="*/ 2235200 w 2236174"/>
              <a:gd name="connsiteY16" fmla="*/ 152400 h 1397231"/>
              <a:gd name="connsiteX17" fmla="*/ 2133600 w 2236174"/>
              <a:gd name="connsiteY17" fmla="*/ 139700 h 1397231"/>
              <a:gd name="connsiteX18" fmla="*/ 1968500 w 2236174"/>
              <a:gd name="connsiteY18" fmla="*/ 114300 h 1397231"/>
              <a:gd name="connsiteX19" fmla="*/ 1841500 w 2236174"/>
              <a:gd name="connsiteY19" fmla="*/ 88900 h 1397231"/>
              <a:gd name="connsiteX20" fmla="*/ 165100 w 2236174"/>
              <a:gd name="connsiteY20" fmla="*/ 0 h 1397231"/>
              <a:gd name="connsiteX21" fmla="*/ 101600 w 2236174"/>
              <a:gd name="connsiteY21" fmla="*/ 63500 h 1397231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562100 w 2236174"/>
              <a:gd name="connsiteY13" fmla="*/ 1231900 h 1397231"/>
              <a:gd name="connsiteX14" fmla="*/ 2070100 w 2236174"/>
              <a:gd name="connsiteY14" fmla="*/ 1206500 h 1397231"/>
              <a:gd name="connsiteX15" fmla="*/ 2235200 w 2236174"/>
              <a:gd name="connsiteY15" fmla="*/ 152400 h 1397231"/>
              <a:gd name="connsiteX16" fmla="*/ 2133600 w 2236174"/>
              <a:gd name="connsiteY16" fmla="*/ 139700 h 1397231"/>
              <a:gd name="connsiteX17" fmla="*/ 1968500 w 2236174"/>
              <a:gd name="connsiteY17" fmla="*/ 114300 h 1397231"/>
              <a:gd name="connsiteX18" fmla="*/ 1841500 w 2236174"/>
              <a:gd name="connsiteY18" fmla="*/ 88900 h 1397231"/>
              <a:gd name="connsiteX19" fmla="*/ 165100 w 2236174"/>
              <a:gd name="connsiteY19" fmla="*/ 0 h 1397231"/>
              <a:gd name="connsiteX20" fmla="*/ 101600 w 2236174"/>
              <a:gd name="connsiteY20" fmla="*/ 63500 h 1397231"/>
              <a:gd name="connsiteX0" fmla="*/ 101600 w 2236701"/>
              <a:gd name="connsiteY0" fmla="*/ 63500 h 1397231"/>
              <a:gd name="connsiteX1" fmla="*/ 0 w 2236701"/>
              <a:gd name="connsiteY1" fmla="*/ 901700 h 1397231"/>
              <a:gd name="connsiteX2" fmla="*/ 76200 w 2236701"/>
              <a:gd name="connsiteY2" fmla="*/ 977900 h 1397231"/>
              <a:gd name="connsiteX3" fmla="*/ 342900 w 2236701"/>
              <a:gd name="connsiteY3" fmla="*/ 1003300 h 1397231"/>
              <a:gd name="connsiteX4" fmla="*/ 533400 w 2236701"/>
              <a:gd name="connsiteY4" fmla="*/ 1028700 h 1397231"/>
              <a:gd name="connsiteX5" fmla="*/ 749300 w 2236701"/>
              <a:gd name="connsiteY5" fmla="*/ 1054100 h 1397231"/>
              <a:gd name="connsiteX6" fmla="*/ 774700 w 2236701"/>
              <a:gd name="connsiteY6" fmla="*/ 1092200 h 1397231"/>
              <a:gd name="connsiteX7" fmla="*/ 469900 w 2236701"/>
              <a:gd name="connsiteY7" fmla="*/ 1270000 h 1397231"/>
              <a:gd name="connsiteX8" fmla="*/ 431800 w 2236701"/>
              <a:gd name="connsiteY8" fmla="*/ 1308100 h 1397231"/>
              <a:gd name="connsiteX9" fmla="*/ 317500 w 2236701"/>
              <a:gd name="connsiteY9" fmla="*/ 1397000 h 1397231"/>
              <a:gd name="connsiteX10" fmla="*/ 1104900 w 2236701"/>
              <a:gd name="connsiteY10" fmla="*/ 1333500 h 1397231"/>
              <a:gd name="connsiteX11" fmla="*/ 1155700 w 2236701"/>
              <a:gd name="connsiteY11" fmla="*/ 1320800 h 1397231"/>
              <a:gd name="connsiteX12" fmla="*/ 1231900 w 2236701"/>
              <a:gd name="connsiteY12" fmla="*/ 1270000 h 1397231"/>
              <a:gd name="connsiteX13" fmla="*/ 1562100 w 2236701"/>
              <a:gd name="connsiteY13" fmla="*/ 1231900 h 1397231"/>
              <a:gd name="connsiteX14" fmla="*/ 2070100 w 2236701"/>
              <a:gd name="connsiteY14" fmla="*/ 1206500 h 1397231"/>
              <a:gd name="connsiteX15" fmla="*/ 2235200 w 2236701"/>
              <a:gd name="connsiteY15" fmla="*/ 152400 h 1397231"/>
              <a:gd name="connsiteX16" fmla="*/ 2133600 w 2236701"/>
              <a:gd name="connsiteY16" fmla="*/ 139700 h 1397231"/>
              <a:gd name="connsiteX17" fmla="*/ 1841500 w 2236701"/>
              <a:gd name="connsiteY17" fmla="*/ 88900 h 1397231"/>
              <a:gd name="connsiteX18" fmla="*/ 165100 w 2236701"/>
              <a:gd name="connsiteY18" fmla="*/ 0 h 1397231"/>
              <a:gd name="connsiteX19" fmla="*/ 101600 w 2236701"/>
              <a:gd name="connsiteY19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152400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266668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8220"/>
              <a:gd name="connsiteX1" fmla="*/ 0 w 2244015"/>
              <a:gd name="connsiteY1" fmla="*/ 901700 h 1398220"/>
              <a:gd name="connsiteX2" fmla="*/ 76200 w 2244015"/>
              <a:gd name="connsiteY2" fmla="*/ 977900 h 1398220"/>
              <a:gd name="connsiteX3" fmla="*/ 342900 w 2244015"/>
              <a:gd name="connsiteY3" fmla="*/ 1003300 h 1398220"/>
              <a:gd name="connsiteX4" fmla="*/ 533400 w 2244015"/>
              <a:gd name="connsiteY4" fmla="*/ 1028700 h 1398220"/>
              <a:gd name="connsiteX5" fmla="*/ 749300 w 2244015"/>
              <a:gd name="connsiteY5" fmla="*/ 1054100 h 1398220"/>
              <a:gd name="connsiteX6" fmla="*/ 774700 w 2244015"/>
              <a:gd name="connsiteY6" fmla="*/ 1092200 h 1398220"/>
              <a:gd name="connsiteX7" fmla="*/ 469900 w 2244015"/>
              <a:gd name="connsiteY7" fmla="*/ 1270000 h 1398220"/>
              <a:gd name="connsiteX8" fmla="*/ 317500 w 2244015"/>
              <a:gd name="connsiteY8" fmla="*/ 1397000 h 1398220"/>
              <a:gd name="connsiteX9" fmla="*/ 1104900 w 2244015"/>
              <a:gd name="connsiteY9" fmla="*/ 1333500 h 1398220"/>
              <a:gd name="connsiteX10" fmla="*/ 1155700 w 2244015"/>
              <a:gd name="connsiteY10" fmla="*/ 1320800 h 1398220"/>
              <a:gd name="connsiteX11" fmla="*/ 1231900 w 2244015"/>
              <a:gd name="connsiteY11" fmla="*/ 1270000 h 1398220"/>
              <a:gd name="connsiteX12" fmla="*/ 1562100 w 2244015"/>
              <a:gd name="connsiteY12" fmla="*/ 1231900 h 1398220"/>
              <a:gd name="connsiteX13" fmla="*/ 2070100 w 2244015"/>
              <a:gd name="connsiteY13" fmla="*/ 1206500 h 1398220"/>
              <a:gd name="connsiteX14" fmla="*/ 2235200 w 2244015"/>
              <a:gd name="connsiteY14" fmla="*/ 266668 h 1398220"/>
              <a:gd name="connsiteX15" fmla="*/ 1841500 w 2244015"/>
              <a:gd name="connsiteY15" fmla="*/ 88900 h 1398220"/>
              <a:gd name="connsiteX16" fmla="*/ 165100 w 2244015"/>
              <a:gd name="connsiteY16" fmla="*/ 0 h 1398220"/>
              <a:gd name="connsiteX17" fmla="*/ 101600 w 2244015"/>
              <a:gd name="connsiteY17" fmla="*/ 63500 h 1398220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533400 w 2244015"/>
              <a:gd name="connsiteY4" fmla="*/ 1028700 h 1407183"/>
              <a:gd name="connsiteX5" fmla="*/ 749300 w 2244015"/>
              <a:gd name="connsiteY5" fmla="*/ 1054100 h 1407183"/>
              <a:gd name="connsiteX6" fmla="*/ 774700 w 2244015"/>
              <a:gd name="connsiteY6" fmla="*/ 1092200 h 1407183"/>
              <a:gd name="connsiteX7" fmla="*/ 317500 w 2244015"/>
              <a:gd name="connsiteY7" fmla="*/ 1397000 h 1407183"/>
              <a:gd name="connsiteX8" fmla="*/ 1104900 w 2244015"/>
              <a:gd name="connsiteY8" fmla="*/ 1333500 h 1407183"/>
              <a:gd name="connsiteX9" fmla="*/ 1155700 w 2244015"/>
              <a:gd name="connsiteY9" fmla="*/ 1320800 h 1407183"/>
              <a:gd name="connsiteX10" fmla="*/ 1231900 w 2244015"/>
              <a:gd name="connsiteY10" fmla="*/ 1270000 h 1407183"/>
              <a:gd name="connsiteX11" fmla="*/ 1562100 w 2244015"/>
              <a:gd name="connsiteY11" fmla="*/ 1231900 h 1407183"/>
              <a:gd name="connsiteX12" fmla="*/ 2070100 w 2244015"/>
              <a:gd name="connsiteY12" fmla="*/ 1206500 h 1407183"/>
              <a:gd name="connsiteX13" fmla="*/ 2235200 w 2244015"/>
              <a:gd name="connsiteY13" fmla="*/ 266668 h 1407183"/>
              <a:gd name="connsiteX14" fmla="*/ 1841500 w 2244015"/>
              <a:gd name="connsiteY14" fmla="*/ 88900 h 1407183"/>
              <a:gd name="connsiteX15" fmla="*/ 165100 w 2244015"/>
              <a:gd name="connsiteY15" fmla="*/ 0 h 1407183"/>
              <a:gd name="connsiteX16" fmla="*/ 101600 w 2244015"/>
              <a:gd name="connsiteY16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749300 w 2244015"/>
              <a:gd name="connsiteY4" fmla="*/ 1054100 h 1407183"/>
              <a:gd name="connsiteX5" fmla="*/ 774700 w 2244015"/>
              <a:gd name="connsiteY5" fmla="*/ 1092200 h 1407183"/>
              <a:gd name="connsiteX6" fmla="*/ 317500 w 2244015"/>
              <a:gd name="connsiteY6" fmla="*/ 1397000 h 1407183"/>
              <a:gd name="connsiteX7" fmla="*/ 1104900 w 2244015"/>
              <a:gd name="connsiteY7" fmla="*/ 1333500 h 1407183"/>
              <a:gd name="connsiteX8" fmla="*/ 1155700 w 2244015"/>
              <a:gd name="connsiteY8" fmla="*/ 1320800 h 1407183"/>
              <a:gd name="connsiteX9" fmla="*/ 1231900 w 2244015"/>
              <a:gd name="connsiteY9" fmla="*/ 1270000 h 1407183"/>
              <a:gd name="connsiteX10" fmla="*/ 1562100 w 2244015"/>
              <a:gd name="connsiteY10" fmla="*/ 1231900 h 1407183"/>
              <a:gd name="connsiteX11" fmla="*/ 2070100 w 2244015"/>
              <a:gd name="connsiteY11" fmla="*/ 1206500 h 1407183"/>
              <a:gd name="connsiteX12" fmla="*/ 2235200 w 2244015"/>
              <a:gd name="connsiteY12" fmla="*/ 266668 h 1407183"/>
              <a:gd name="connsiteX13" fmla="*/ 1841500 w 2244015"/>
              <a:gd name="connsiteY13" fmla="*/ 88900 h 1407183"/>
              <a:gd name="connsiteX14" fmla="*/ 165100 w 2244015"/>
              <a:gd name="connsiteY14" fmla="*/ 0 h 1407183"/>
              <a:gd name="connsiteX15" fmla="*/ 101600 w 2244015"/>
              <a:gd name="connsiteY15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749300 w 2244015"/>
              <a:gd name="connsiteY3" fmla="*/ 1054100 h 1407183"/>
              <a:gd name="connsiteX4" fmla="*/ 774700 w 2244015"/>
              <a:gd name="connsiteY4" fmla="*/ 1092200 h 1407183"/>
              <a:gd name="connsiteX5" fmla="*/ 317500 w 2244015"/>
              <a:gd name="connsiteY5" fmla="*/ 1397000 h 1407183"/>
              <a:gd name="connsiteX6" fmla="*/ 1104900 w 2244015"/>
              <a:gd name="connsiteY6" fmla="*/ 1333500 h 1407183"/>
              <a:gd name="connsiteX7" fmla="*/ 1155700 w 2244015"/>
              <a:gd name="connsiteY7" fmla="*/ 1320800 h 1407183"/>
              <a:gd name="connsiteX8" fmla="*/ 1231900 w 2244015"/>
              <a:gd name="connsiteY8" fmla="*/ 1270000 h 1407183"/>
              <a:gd name="connsiteX9" fmla="*/ 1562100 w 2244015"/>
              <a:gd name="connsiteY9" fmla="*/ 1231900 h 1407183"/>
              <a:gd name="connsiteX10" fmla="*/ 2070100 w 2244015"/>
              <a:gd name="connsiteY10" fmla="*/ 1206500 h 1407183"/>
              <a:gd name="connsiteX11" fmla="*/ 2235200 w 2244015"/>
              <a:gd name="connsiteY11" fmla="*/ 266668 h 1407183"/>
              <a:gd name="connsiteX12" fmla="*/ 1841500 w 2244015"/>
              <a:gd name="connsiteY12" fmla="*/ 88900 h 1407183"/>
              <a:gd name="connsiteX13" fmla="*/ 165100 w 2244015"/>
              <a:gd name="connsiteY13" fmla="*/ 0 h 1407183"/>
              <a:gd name="connsiteX14" fmla="*/ 101600 w 2244015"/>
              <a:gd name="connsiteY14" fmla="*/ 63500 h 1407183"/>
              <a:gd name="connsiteX0" fmla="*/ 101600 w 2244015"/>
              <a:gd name="connsiteY0" fmla="*/ 63500 h 1407891"/>
              <a:gd name="connsiteX1" fmla="*/ 0 w 2244015"/>
              <a:gd name="connsiteY1" fmla="*/ 901700 h 1407891"/>
              <a:gd name="connsiteX2" fmla="*/ 76200 w 2244015"/>
              <a:gd name="connsiteY2" fmla="*/ 977900 h 1407891"/>
              <a:gd name="connsiteX3" fmla="*/ 749300 w 2244015"/>
              <a:gd name="connsiteY3" fmla="*/ 1054100 h 1407891"/>
              <a:gd name="connsiteX4" fmla="*/ 774700 w 2244015"/>
              <a:gd name="connsiteY4" fmla="*/ 1092200 h 1407891"/>
              <a:gd name="connsiteX5" fmla="*/ 317500 w 2244015"/>
              <a:gd name="connsiteY5" fmla="*/ 1397000 h 1407891"/>
              <a:gd name="connsiteX6" fmla="*/ 1104900 w 2244015"/>
              <a:gd name="connsiteY6" fmla="*/ 1333500 h 1407891"/>
              <a:gd name="connsiteX7" fmla="*/ 1231900 w 2244015"/>
              <a:gd name="connsiteY7" fmla="*/ 1270000 h 1407891"/>
              <a:gd name="connsiteX8" fmla="*/ 1562100 w 2244015"/>
              <a:gd name="connsiteY8" fmla="*/ 1231900 h 1407891"/>
              <a:gd name="connsiteX9" fmla="*/ 2070100 w 2244015"/>
              <a:gd name="connsiteY9" fmla="*/ 1206500 h 1407891"/>
              <a:gd name="connsiteX10" fmla="*/ 2235200 w 2244015"/>
              <a:gd name="connsiteY10" fmla="*/ 266668 h 1407891"/>
              <a:gd name="connsiteX11" fmla="*/ 1841500 w 2244015"/>
              <a:gd name="connsiteY11" fmla="*/ 88900 h 1407891"/>
              <a:gd name="connsiteX12" fmla="*/ 165100 w 2244015"/>
              <a:gd name="connsiteY12" fmla="*/ 0 h 1407891"/>
              <a:gd name="connsiteX13" fmla="*/ 101600 w 2244015"/>
              <a:gd name="connsiteY13" fmla="*/ 63500 h 1407891"/>
              <a:gd name="connsiteX0" fmla="*/ 101600 w 2244015"/>
              <a:gd name="connsiteY0" fmla="*/ 63500 h 1350139"/>
              <a:gd name="connsiteX1" fmla="*/ 0 w 2244015"/>
              <a:gd name="connsiteY1" fmla="*/ 901700 h 1350139"/>
              <a:gd name="connsiteX2" fmla="*/ 76200 w 2244015"/>
              <a:gd name="connsiteY2" fmla="*/ 977900 h 1350139"/>
              <a:gd name="connsiteX3" fmla="*/ 749300 w 2244015"/>
              <a:gd name="connsiteY3" fmla="*/ 1054100 h 1350139"/>
              <a:gd name="connsiteX4" fmla="*/ 774700 w 2244015"/>
              <a:gd name="connsiteY4" fmla="*/ 1092200 h 1350139"/>
              <a:gd name="connsiteX5" fmla="*/ 538741 w 2244015"/>
              <a:gd name="connsiteY5" fmla="*/ 1328039 h 1350139"/>
              <a:gd name="connsiteX6" fmla="*/ 1104900 w 2244015"/>
              <a:gd name="connsiteY6" fmla="*/ 1333500 h 1350139"/>
              <a:gd name="connsiteX7" fmla="*/ 1231900 w 2244015"/>
              <a:gd name="connsiteY7" fmla="*/ 1270000 h 1350139"/>
              <a:gd name="connsiteX8" fmla="*/ 1562100 w 2244015"/>
              <a:gd name="connsiteY8" fmla="*/ 1231900 h 1350139"/>
              <a:gd name="connsiteX9" fmla="*/ 2070100 w 2244015"/>
              <a:gd name="connsiteY9" fmla="*/ 1206500 h 1350139"/>
              <a:gd name="connsiteX10" fmla="*/ 2235200 w 2244015"/>
              <a:gd name="connsiteY10" fmla="*/ 266668 h 1350139"/>
              <a:gd name="connsiteX11" fmla="*/ 1841500 w 2244015"/>
              <a:gd name="connsiteY11" fmla="*/ 88900 h 1350139"/>
              <a:gd name="connsiteX12" fmla="*/ 165100 w 2244015"/>
              <a:gd name="connsiteY12" fmla="*/ 0 h 1350139"/>
              <a:gd name="connsiteX13" fmla="*/ 101600 w 2244015"/>
              <a:gd name="connsiteY13" fmla="*/ 63500 h 1350139"/>
              <a:gd name="connsiteX0" fmla="*/ 101600 w 2244015"/>
              <a:gd name="connsiteY0" fmla="*/ 63500 h 1352141"/>
              <a:gd name="connsiteX1" fmla="*/ 0 w 2244015"/>
              <a:gd name="connsiteY1" fmla="*/ 901700 h 1352141"/>
              <a:gd name="connsiteX2" fmla="*/ 76200 w 2244015"/>
              <a:gd name="connsiteY2" fmla="*/ 977900 h 1352141"/>
              <a:gd name="connsiteX3" fmla="*/ 749300 w 2244015"/>
              <a:gd name="connsiteY3" fmla="*/ 1054100 h 1352141"/>
              <a:gd name="connsiteX4" fmla="*/ 774700 w 2244015"/>
              <a:gd name="connsiteY4" fmla="*/ 1092200 h 1352141"/>
              <a:gd name="connsiteX5" fmla="*/ 538741 w 2244015"/>
              <a:gd name="connsiteY5" fmla="*/ 1328039 h 1352141"/>
              <a:gd name="connsiteX6" fmla="*/ 1104900 w 2244015"/>
              <a:gd name="connsiteY6" fmla="*/ 1333500 h 1352141"/>
              <a:gd name="connsiteX7" fmla="*/ 1562100 w 2244015"/>
              <a:gd name="connsiteY7" fmla="*/ 1231900 h 1352141"/>
              <a:gd name="connsiteX8" fmla="*/ 2070100 w 2244015"/>
              <a:gd name="connsiteY8" fmla="*/ 1206500 h 1352141"/>
              <a:gd name="connsiteX9" fmla="*/ 2235200 w 2244015"/>
              <a:gd name="connsiteY9" fmla="*/ 266668 h 1352141"/>
              <a:gd name="connsiteX10" fmla="*/ 1841500 w 2244015"/>
              <a:gd name="connsiteY10" fmla="*/ 88900 h 1352141"/>
              <a:gd name="connsiteX11" fmla="*/ 165100 w 2244015"/>
              <a:gd name="connsiteY11" fmla="*/ 0 h 1352141"/>
              <a:gd name="connsiteX12" fmla="*/ 101600 w 2244015"/>
              <a:gd name="connsiteY12" fmla="*/ 63500 h 1352141"/>
              <a:gd name="connsiteX0" fmla="*/ 101600 w 2244015"/>
              <a:gd name="connsiteY0" fmla="*/ 63500 h 1434034"/>
              <a:gd name="connsiteX1" fmla="*/ 0 w 2244015"/>
              <a:gd name="connsiteY1" fmla="*/ 901700 h 1434034"/>
              <a:gd name="connsiteX2" fmla="*/ 76200 w 2244015"/>
              <a:gd name="connsiteY2" fmla="*/ 977900 h 1434034"/>
              <a:gd name="connsiteX3" fmla="*/ 749300 w 2244015"/>
              <a:gd name="connsiteY3" fmla="*/ 1054100 h 1434034"/>
              <a:gd name="connsiteX4" fmla="*/ 774700 w 2244015"/>
              <a:gd name="connsiteY4" fmla="*/ 1092200 h 1434034"/>
              <a:gd name="connsiteX5" fmla="*/ 612488 w 2244015"/>
              <a:gd name="connsiteY5" fmla="*/ 1424585 h 1434034"/>
              <a:gd name="connsiteX6" fmla="*/ 1104900 w 2244015"/>
              <a:gd name="connsiteY6" fmla="*/ 1333500 h 1434034"/>
              <a:gd name="connsiteX7" fmla="*/ 1562100 w 2244015"/>
              <a:gd name="connsiteY7" fmla="*/ 1231900 h 1434034"/>
              <a:gd name="connsiteX8" fmla="*/ 2070100 w 2244015"/>
              <a:gd name="connsiteY8" fmla="*/ 1206500 h 1434034"/>
              <a:gd name="connsiteX9" fmla="*/ 2235200 w 2244015"/>
              <a:gd name="connsiteY9" fmla="*/ 266668 h 1434034"/>
              <a:gd name="connsiteX10" fmla="*/ 1841500 w 2244015"/>
              <a:gd name="connsiteY10" fmla="*/ 88900 h 1434034"/>
              <a:gd name="connsiteX11" fmla="*/ 165100 w 2244015"/>
              <a:gd name="connsiteY11" fmla="*/ 0 h 1434034"/>
              <a:gd name="connsiteX12" fmla="*/ 101600 w 2244015"/>
              <a:gd name="connsiteY12" fmla="*/ 63500 h 143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4015" h="1434034">
                <a:moveTo>
                  <a:pt x="101600" y="63500"/>
                </a:moveTo>
                <a:cubicBezTo>
                  <a:pt x="74083" y="213783"/>
                  <a:pt x="4233" y="749300"/>
                  <a:pt x="0" y="901700"/>
                </a:cubicBezTo>
                <a:cubicBezTo>
                  <a:pt x="25400" y="927100"/>
                  <a:pt x="-48683" y="952500"/>
                  <a:pt x="76200" y="977900"/>
                </a:cubicBezTo>
                <a:cubicBezTo>
                  <a:pt x="201083" y="1003300"/>
                  <a:pt x="632883" y="1035050"/>
                  <a:pt x="749300" y="1054100"/>
                </a:cubicBezTo>
                <a:cubicBezTo>
                  <a:pt x="865717" y="1073150"/>
                  <a:pt x="797502" y="1030453"/>
                  <a:pt x="774700" y="1092200"/>
                </a:cubicBezTo>
                <a:cubicBezTo>
                  <a:pt x="751898" y="1153947"/>
                  <a:pt x="557455" y="1384368"/>
                  <a:pt x="612488" y="1424585"/>
                </a:cubicBezTo>
                <a:cubicBezTo>
                  <a:pt x="667521" y="1464802"/>
                  <a:pt x="946632" y="1365614"/>
                  <a:pt x="1104900" y="1333500"/>
                </a:cubicBezTo>
                <a:cubicBezTo>
                  <a:pt x="1263168" y="1301386"/>
                  <a:pt x="1401233" y="1253067"/>
                  <a:pt x="1562100" y="1231900"/>
                </a:cubicBezTo>
                <a:lnTo>
                  <a:pt x="2070100" y="1206500"/>
                </a:lnTo>
                <a:cubicBezTo>
                  <a:pt x="2182283" y="1026583"/>
                  <a:pt x="2273300" y="452935"/>
                  <a:pt x="2235200" y="266668"/>
                </a:cubicBezTo>
                <a:cubicBezTo>
                  <a:pt x="2197100" y="80401"/>
                  <a:pt x="2186517" y="114300"/>
                  <a:pt x="1841500" y="88900"/>
                </a:cubicBezTo>
                <a:lnTo>
                  <a:pt x="165100" y="0"/>
                </a:lnTo>
                <a:cubicBezTo>
                  <a:pt x="98887" y="22071"/>
                  <a:pt x="114300" y="2117"/>
                  <a:pt x="101600" y="63500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D0AB1BD-28D4-478D-BB26-7074B9E41C83}"/>
              </a:ext>
            </a:extLst>
          </p:cNvPr>
          <p:cNvSpPr txBox="1"/>
          <p:nvPr/>
        </p:nvSpPr>
        <p:spPr>
          <a:xfrm>
            <a:off x="2545772" y="469411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B6CF986-29D8-45D1-93E0-E018EA1DC3DA}"/>
              </a:ext>
            </a:extLst>
          </p:cNvPr>
          <p:cNvSpPr/>
          <p:nvPr/>
        </p:nvSpPr>
        <p:spPr>
          <a:xfrm>
            <a:off x="952355" y="4127172"/>
            <a:ext cx="3186833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C8A2395-E94A-4DD5-B0AD-AE4B5B61D723}"/>
              </a:ext>
            </a:extLst>
          </p:cNvPr>
          <p:cNvSpPr txBox="1"/>
          <p:nvPr/>
        </p:nvSpPr>
        <p:spPr>
          <a:xfrm>
            <a:off x="943007" y="3665507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35C726A8-0FA9-4710-91D1-83FB350CF89A}"/>
              </a:ext>
            </a:extLst>
          </p:cNvPr>
          <p:cNvSpPr/>
          <p:nvPr/>
        </p:nvSpPr>
        <p:spPr>
          <a:xfrm>
            <a:off x="5035555" y="2192490"/>
            <a:ext cx="2705098" cy="1320471"/>
          </a:xfrm>
          <a:custGeom>
            <a:avLst/>
            <a:gdLst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536700 w 2249659"/>
              <a:gd name="connsiteY44" fmla="*/ 78533 h 1429693"/>
              <a:gd name="connsiteX45" fmla="*/ 1422400 w 2249659"/>
              <a:gd name="connsiteY45" fmla="*/ 65833 h 1429693"/>
              <a:gd name="connsiteX46" fmla="*/ 1219200 w 2249659"/>
              <a:gd name="connsiteY46" fmla="*/ 53133 h 1429693"/>
              <a:gd name="connsiteX47" fmla="*/ 1041400 w 2249659"/>
              <a:gd name="connsiteY47" fmla="*/ 40433 h 1429693"/>
              <a:gd name="connsiteX48" fmla="*/ 914400 w 2249659"/>
              <a:gd name="connsiteY48" fmla="*/ 15033 h 1429693"/>
              <a:gd name="connsiteX49" fmla="*/ 165100 w 2249659"/>
              <a:gd name="connsiteY49" fmla="*/ 15033 h 1429693"/>
              <a:gd name="connsiteX50" fmla="*/ 101600 w 2249659"/>
              <a:gd name="connsiteY50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219200 w 2249659"/>
              <a:gd name="connsiteY45" fmla="*/ 53133 h 1429693"/>
              <a:gd name="connsiteX46" fmla="*/ 1041400 w 2249659"/>
              <a:gd name="connsiteY46" fmla="*/ 40433 h 1429693"/>
              <a:gd name="connsiteX47" fmla="*/ 914400 w 2249659"/>
              <a:gd name="connsiteY47" fmla="*/ 15033 h 1429693"/>
              <a:gd name="connsiteX48" fmla="*/ 165100 w 2249659"/>
              <a:gd name="connsiteY48" fmla="*/ 15033 h 1429693"/>
              <a:gd name="connsiteX49" fmla="*/ 101600 w 2249659"/>
              <a:gd name="connsiteY49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041400 w 2249659"/>
              <a:gd name="connsiteY45" fmla="*/ 40433 h 1429693"/>
              <a:gd name="connsiteX46" fmla="*/ 914400 w 2249659"/>
              <a:gd name="connsiteY46" fmla="*/ 15033 h 1429693"/>
              <a:gd name="connsiteX47" fmla="*/ 165100 w 2249659"/>
              <a:gd name="connsiteY47" fmla="*/ 15033 h 1429693"/>
              <a:gd name="connsiteX48" fmla="*/ 101600 w 2249659"/>
              <a:gd name="connsiteY48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041400 w 2249659"/>
              <a:gd name="connsiteY44" fmla="*/ 40433 h 1429693"/>
              <a:gd name="connsiteX45" fmla="*/ 914400 w 2249659"/>
              <a:gd name="connsiteY45" fmla="*/ 15033 h 1429693"/>
              <a:gd name="connsiteX46" fmla="*/ 165100 w 2249659"/>
              <a:gd name="connsiteY46" fmla="*/ 15033 h 1429693"/>
              <a:gd name="connsiteX47" fmla="*/ 101600 w 2249659"/>
              <a:gd name="connsiteY47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914400 w 2249659"/>
              <a:gd name="connsiteY44" fmla="*/ 15033 h 1429693"/>
              <a:gd name="connsiteX45" fmla="*/ 165100 w 2249659"/>
              <a:gd name="connsiteY45" fmla="*/ 15033 h 1429693"/>
              <a:gd name="connsiteX46" fmla="*/ 101600 w 2249659"/>
              <a:gd name="connsiteY46" fmla="*/ 78533 h 1429693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701800 w 2249659"/>
              <a:gd name="connsiteY43" fmla="*/ 76200 h 1414660"/>
              <a:gd name="connsiteX44" fmla="*/ 165100 w 2249659"/>
              <a:gd name="connsiteY44" fmla="*/ 0 h 1414660"/>
              <a:gd name="connsiteX45" fmla="*/ 101600 w 2249659"/>
              <a:gd name="connsiteY45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65100 w 2249659"/>
              <a:gd name="connsiteY43" fmla="*/ 0 h 1414660"/>
              <a:gd name="connsiteX44" fmla="*/ 101600 w 2249659"/>
              <a:gd name="connsiteY44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47900 w 2249659"/>
              <a:gd name="connsiteY37" fmla="*/ 266700 h 1414660"/>
              <a:gd name="connsiteX38" fmla="*/ 2235200 w 2249659"/>
              <a:gd name="connsiteY38" fmla="*/ 152400 h 1414660"/>
              <a:gd name="connsiteX39" fmla="*/ 2133600 w 2249659"/>
              <a:gd name="connsiteY39" fmla="*/ 139700 h 1414660"/>
              <a:gd name="connsiteX40" fmla="*/ 1968500 w 2249659"/>
              <a:gd name="connsiteY40" fmla="*/ 114300 h 1414660"/>
              <a:gd name="connsiteX41" fmla="*/ 1841500 w 2249659"/>
              <a:gd name="connsiteY41" fmla="*/ 88900 h 1414660"/>
              <a:gd name="connsiteX42" fmla="*/ 165100 w 2249659"/>
              <a:gd name="connsiteY42" fmla="*/ 0 h 1414660"/>
              <a:gd name="connsiteX43" fmla="*/ 101600 w 2249659"/>
              <a:gd name="connsiteY43" fmla="*/ 63500 h 1414660"/>
              <a:gd name="connsiteX0" fmla="*/ 101600 w 2240359"/>
              <a:gd name="connsiteY0" fmla="*/ 63500 h 1414660"/>
              <a:gd name="connsiteX1" fmla="*/ 88900 w 2240359"/>
              <a:gd name="connsiteY1" fmla="*/ 368300 h 1414660"/>
              <a:gd name="connsiteX2" fmla="*/ 76200 w 2240359"/>
              <a:gd name="connsiteY2" fmla="*/ 406400 h 1414660"/>
              <a:gd name="connsiteX3" fmla="*/ 50800 w 2240359"/>
              <a:gd name="connsiteY3" fmla="*/ 508000 h 1414660"/>
              <a:gd name="connsiteX4" fmla="*/ 38100 w 2240359"/>
              <a:gd name="connsiteY4" fmla="*/ 660400 h 1414660"/>
              <a:gd name="connsiteX5" fmla="*/ 12700 w 2240359"/>
              <a:gd name="connsiteY5" fmla="*/ 812800 h 1414660"/>
              <a:gd name="connsiteX6" fmla="*/ 0 w 2240359"/>
              <a:gd name="connsiteY6" fmla="*/ 901700 h 1414660"/>
              <a:gd name="connsiteX7" fmla="*/ 76200 w 2240359"/>
              <a:gd name="connsiteY7" fmla="*/ 977900 h 1414660"/>
              <a:gd name="connsiteX8" fmla="*/ 165100 w 2240359"/>
              <a:gd name="connsiteY8" fmla="*/ 990600 h 1414660"/>
              <a:gd name="connsiteX9" fmla="*/ 342900 w 2240359"/>
              <a:gd name="connsiteY9" fmla="*/ 1003300 h 1414660"/>
              <a:gd name="connsiteX10" fmla="*/ 533400 w 2240359"/>
              <a:gd name="connsiteY10" fmla="*/ 1028700 h 1414660"/>
              <a:gd name="connsiteX11" fmla="*/ 749300 w 2240359"/>
              <a:gd name="connsiteY11" fmla="*/ 1054100 h 1414660"/>
              <a:gd name="connsiteX12" fmla="*/ 774700 w 2240359"/>
              <a:gd name="connsiteY12" fmla="*/ 1092200 h 1414660"/>
              <a:gd name="connsiteX13" fmla="*/ 698500 w 2240359"/>
              <a:gd name="connsiteY13" fmla="*/ 1143000 h 1414660"/>
              <a:gd name="connsiteX14" fmla="*/ 660400 w 2240359"/>
              <a:gd name="connsiteY14" fmla="*/ 1168400 h 1414660"/>
              <a:gd name="connsiteX15" fmla="*/ 609600 w 2240359"/>
              <a:gd name="connsiteY15" fmla="*/ 1193800 h 1414660"/>
              <a:gd name="connsiteX16" fmla="*/ 571500 w 2240359"/>
              <a:gd name="connsiteY16" fmla="*/ 1219200 h 1414660"/>
              <a:gd name="connsiteX17" fmla="*/ 469900 w 2240359"/>
              <a:gd name="connsiteY17" fmla="*/ 1270000 h 1414660"/>
              <a:gd name="connsiteX18" fmla="*/ 431800 w 2240359"/>
              <a:gd name="connsiteY18" fmla="*/ 1308100 h 1414660"/>
              <a:gd name="connsiteX19" fmla="*/ 317500 w 2240359"/>
              <a:gd name="connsiteY19" fmla="*/ 1397000 h 1414660"/>
              <a:gd name="connsiteX20" fmla="*/ 520700 w 2240359"/>
              <a:gd name="connsiteY20" fmla="*/ 1397000 h 1414660"/>
              <a:gd name="connsiteX21" fmla="*/ 609600 w 2240359"/>
              <a:gd name="connsiteY21" fmla="*/ 1384300 h 1414660"/>
              <a:gd name="connsiteX22" fmla="*/ 711200 w 2240359"/>
              <a:gd name="connsiteY22" fmla="*/ 1371600 h 1414660"/>
              <a:gd name="connsiteX23" fmla="*/ 850900 w 2240359"/>
              <a:gd name="connsiteY23" fmla="*/ 1358900 h 1414660"/>
              <a:gd name="connsiteX24" fmla="*/ 1104900 w 2240359"/>
              <a:gd name="connsiteY24" fmla="*/ 1333500 h 1414660"/>
              <a:gd name="connsiteX25" fmla="*/ 1155700 w 2240359"/>
              <a:gd name="connsiteY25" fmla="*/ 1320800 h 1414660"/>
              <a:gd name="connsiteX26" fmla="*/ 1231900 w 2240359"/>
              <a:gd name="connsiteY26" fmla="*/ 1270000 h 1414660"/>
              <a:gd name="connsiteX27" fmla="*/ 1371600 w 2240359"/>
              <a:gd name="connsiteY27" fmla="*/ 1244600 h 1414660"/>
              <a:gd name="connsiteX28" fmla="*/ 1562100 w 2240359"/>
              <a:gd name="connsiteY28" fmla="*/ 1231900 h 1414660"/>
              <a:gd name="connsiteX29" fmla="*/ 2070100 w 2240359"/>
              <a:gd name="connsiteY29" fmla="*/ 1206500 h 1414660"/>
              <a:gd name="connsiteX30" fmla="*/ 2095500 w 2240359"/>
              <a:gd name="connsiteY30" fmla="*/ 1117600 h 1414660"/>
              <a:gd name="connsiteX31" fmla="*/ 2108200 w 2240359"/>
              <a:gd name="connsiteY31" fmla="*/ 1066800 h 1414660"/>
              <a:gd name="connsiteX32" fmla="*/ 2120900 w 2240359"/>
              <a:gd name="connsiteY32" fmla="*/ 927100 h 1414660"/>
              <a:gd name="connsiteX33" fmla="*/ 2146300 w 2240359"/>
              <a:gd name="connsiteY33" fmla="*/ 698500 h 1414660"/>
              <a:gd name="connsiteX34" fmla="*/ 2171700 w 2240359"/>
              <a:gd name="connsiteY34" fmla="*/ 533400 h 1414660"/>
              <a:gd name="connsiteX35" fmla="*/ 2197100 w 2240359"/>
              <a:gd name="connsiteY35" fmla="*/ 406400 h 1414660"/>
              <a:gd name="connsiteX36" fmla="*/ 2222500 w 2240359"/>
              <a:gd name="connsiteY36" fmla="*/ 355600 h 1414660"/>
              <a:gd name="connsiteX37" fmla="*/ 2235200 w 2240359"/>
              <a:gd name="connsiteY37" fmla="*/ 152400 h 1414660"/>
              <a:gd name="connsiteX38" fmla="*/ 2133600 w 2240359"/>
              <a:gd name="connsiteY38" fmla="*/ 139700 h 1414660"/>
              <a:gd name="connsiteX39" fmla="*/ 1968500 w 2240359"/>
              <a:gd name="connsiteY39" fmla="*/ 114300 h 1414660"/>
              <a:gd name="connsiteX40" fmla="*/ 1841500 w 2240359"/>
              <a:gd name="connsiteY40" fmla="*/ 88900 h 1414660"/>
              <a:gd name="connsiteX41" fmla="*/ 165100 w 2240359"/>
              <a:gd name="connsiteY41" fmla="*/ 0 h 1414660"/>
              <a:gd name="connsiteX42" fmla="*/ 101600 w 2240359"/>
              <a:gd name="connsiteY42" fmla="*/ 63500 h 1414660"/>
              <a:gd name="connsiteX0" fmla="*/ 101600 w 2237038"/>
              <a:gd name="connsiteY0" fmla="*/ 63500 h 1414660"/>
              <a:gd name="connsiteX1" fmla="*/ 88900 w 2237038"/>
              <a:gd name="connsiteY1" fmla="*/ 368300 h 1414660"/>
              <a:gd name="connsiteX2" fmla="*/ 76200 w 2237038"/>
              <a:gd name="connsiteY2" fmla="*/ 406400 h 1414660"/>
              <a:gd name="connsiteX3" fmla="*/ 50800 w 2237038"/>
              <a:gd name="connsiteY3" fmla="*/ 508000 h 1414660"/>
              <a:gd name="connsiteX4" fmla="*/ 38100 w 2237038"/>
              <a:gd name="connsiteY4" fmla="*/ 660400 h 1414660"/>
              <a:gd name="connsiteX5" fmla="*/ 12700 w 2237038"/>
              <a:gd name="connsiteY5" fmla="*/ 812800 h 1414660"/>
              <a:gd name="connsiteX6" fmla="*/ 0 w 2237038"/>
              <a:gd name="connsiteY6" fmla="*/ 901700 h 1414660"/>
              <a:gd name="connsiteX7" fmla="*/ 76200 w 2237038"/>
              <a:gd name="connsiteY7" fmla="*/ 977900 h 1414660"/>
              <a:gd name="connsiteX8" fmla="*/ 165100 w 2237038"/>
              <a:gd name="connsiteY8" fmla="*/ 990600 h 1414660"/>
              <a:gd name="connsiteX9" fmla="*/ 342900 w 2237038"/>
              <a:gd name="connsiteY9" fmla="*/ 1003300 h 1414660"/>
              <a:gd name="connsiteX10" fmla="*/ 533400 w 2237038"/>
              <a:gd name="connsiteY10" fmla="*/ 1028700 h 1414660"/>
              <a:gd name="connsiteX11" fmla="*/ 749300 w 2237038"/>
              <a:gd name="connsiteY11" fmla="*/ 1054100 h 1414660"/>
              <a:gd name="connsiteX12" fmla="*/ 774700 w 2237038"/>
              <a:gd name="connsiteY12" fmla="*/ 1092200 h 1414660"/>
              <a:gd name="connsiteX13" fmla="*/ 698500 w 2237038"/>
              <a:gd name="connsiteY13" fmla="*/ 1143000 h 1414660"/>
              <a:gd name="connsiteX14" fmla="*/ 660400 w 2237038"/>
              <a:gd name="connsiteY14" fmla="*/ 1168400 h 1414660"/>
              <a:gd name="connsiteX15" fmla="*/ 609600 w 2237038"/>
              <a:gd name="connsiteY15" fmla="*/ 1193800 h 1414660"/>
              <a:gd name="connsiteX16" fmla="*/ 571500 w 2237038"/>
              <a:gd name="connsiteY16" fmla="*/ 1219200 h 1414660"/>
              <a:gd name="connsiteX17" fmla="*/ 469900 w 2237038"/>
              <a:gd name="connsiteY17" fmla="*/ 1270000 h 1414660"/>
              <a:gd name="connsiteX18" fmla="*/ 431800 w 2237038"/>
              <a:gd name="connsiteY18" fmla="*/ 1308100 h 1414660"/>
              <a:gd name="connsiteX19" fmla="*/ 317500 w 2237038"/>
              <a:gd name="connsiteY19" fmla="*/ 1397000 h 1414660"/>
              <a:gd name="connsiteX20" fmla="*/ 520700 w 2237038"/>
              <a:gd name="connsiteY20" fmla="*/ 1397000 h 1414660"/>
              <a:gd name="connsiteX21" fmla="*/ 609600 w 2237038"/>
              <a:gd name="connsiteY21" fmla="*/ 1384300 h 1414660"/>
              <a:gd name="connsiteX22" fmla="*/ 711200 w 2237038"/>
              <a:gd name="connsiteY22" fmla="*/ 1371600 h 1414660"/>
              <a:gd name="connsiteX23" fmla="*/ 850900 w 2237038"/>
              <a:gd name="connsiteY23" fmla="*/ 1358900 h 1414660"/>
              <a:gd name="connsiteX24" fmla="*/ 1104900 w 2237038"/>
              <a:gd name="connsiteY24" fmla="*/ 1333500 h 1414660"/>
              <a:gd name="connsiteX25" fmla="*/ 1155700 w 2237038"/>
              <a:gd name="connsiteY25" fmla="*/ 1320800 h 1414660"/>
              <a:gd name="connsiteX26" fmla="*/ 1231900 w 2237038"/>
              <a:gd name="connsiteY26" fmla="*/ 1270000 h 1414660"/>
              <a:gd name="connsiteX27" fmla="*/ 1371600 w 2237038"/>
              <a:gd name="connsiteY27" fmla="*/ 1244600 h 1414660"/>
              <a:gd name="connsiteX28" fmla="*/ 1562100 w 2237038"/>
              <a:gd name="connsiteY28" fmla="*/ 1231900 h 1414660"/>
              <a:gd name="connsiteX29" fmla="*/ 2070100 w 2237038"/>
              <a:gd name="connsiteY29" fmla="*/ 1206500 h 1414660"/>
              <a:gd name="connsiteX30" fmla="*/ 2095500 w 2237038"/>
              <a:gd name="connsiteY30" fmla="*/ 1117600 h 1414660"/>
              <a:gd name="connsiteX31" fmla="*/ 2108200 w 2237038"/>
              <a:gd name="connsiteY31" fmla="*/ 1066800 h 1414660"/>
              <a:gd name="connsiteX32" fmla="*/ 2120900 w 2237038"/>
              <a:gd name="connsiteY32" fmla="*/ 927100 h 1414660"/>
              <a:gd name="connsiteX33" fmla="*/ 2146300 w 2237038"/>
              <a:gd name="connsiteY33" fmla="*/ 698500 h 1414660"/>
              <a:gd name="connsiteX34" fmla="*/ 2171700 w 2237038"/>
              <a:gd name="connsiteY34" fmla="*/ 533400 h 1414660"/>
              <a:gd name="connsiteX35" fmla="*/ 2197100 w 2237038"/>
              <a:gd name="connsiteY35" fmla="*/ 406400 h 1414660"/>
              <a:gd name="connsiteX36" fmla="*/ 2235200 w 2237038"/>
              <a:gd name="connsiteY36" fmla="*/ 152400 h 1414660"/>
              <a:gd name="connsiteX37" fmla="*/ 2133600 w 2237038"/>
              <a:gd name="connsiteY37" fmla="*/ 139700 h 1414660"/>
              <a:gd name="connsiteX38" fmla="*/ 1968500 w 2237038"/>
              <a:gd name="connsiteY38" fmla="*/ 114300 h 1414660"/>
              <a:gd name="connsiteX39" fmla="*/ 1841500 w 2237038"/>
              <a:gd name="connsiteY39" fmla="*/ 88900 h 1414660"/>
              <a:gd name="connsiteX40" fmla="*/ 165100 w 2237038"/>
              <a:gd name="connsiteY40" fmla="*/ 0 h 1414660"/>
              <a:gd name="connsiteX41" fmla="*/ 101600 w 2237038"/>
              <a:gd name="connsiteY41" fmla="*/ 63500 h 1414660"/>
              <a:gd name="connsiteX0" fmla="*/ 101600 w 2237213"/>
              <a:gd name="connsiteY0" fmla="*/ 63500 h 1414660"/>
              <a:gd name="connsiteX1" fmla="*/ 88900 w 2237213"/>
              <a:gd name="connsiteY1" fmla="*/ 368300 h 1414660"/>
              <a:gd name="connsiteX2" fmla="*/ 76200 w 2237213"/>
              <a:gd name="connsiteY2" fmla="*/ 406400 h 1414660"/>
              <a:gd name="connsiteX3" fmla="*/ 50800 w 2237213"/>
              <a:gd name="connsiteY3" fmla="*/ 508000 h 1414660"/>
              <a:gd name="connsiteX4" fmla="*/ 38100 w 2237213"/>
              <a:gd name="connsiteY4" fmla="*/ 660400 h 1414660"/>
              <a:gd name="connsiteX5" fmla="*/ 12700 w 2237213"/>
              <a:gd name="connsiteY5" fmla="*/ 812800 h 1414660"/>
              <a:gd name="connsiteX6" fmla="*/ 0 w 2237213"/>
              <a:gd name="connsiteY6" fmla="*/ 901700 h 1414660"/>
              <a:gd name="connsiteX7" fmla="*/ 76200 w 2237213"/>
              <a:gd name="connsiteY7" fmla="*/ 977900 h 1414660"/>
              <a:gd name="connsiteX8" fmla="*/ 165100 w 2237213"/>
              <a:gd name="connsiteY8" fmla="*/ 990600 h 1414660"/>
              <a:gd name="connsiteX9" fmla="*/ 342900 w 2237213"/>
              <a:gd name="connsiteY9" fmla="*/ 1003300 h 1414660"/>
              <a:gd name="connsiteX10" fmla="*/ 533400 w 2237213"/>
              <a:gd name="connsiteY10" fmla="*/ 1028700 h 1414660"/>
              <a:gd name="connsiteX11" fmla="*/ 749300 w 2237213"/>
              <a:gd name="connsiteY11" fmla="*/ 1054100 h 1414660"/>
              <a:gd name="connsiteX12" fmla="*/ 774700 w 2237213"/>
              <a:gd name="connsiteY12" fmla="*/ 1092200 h 1414660"/>
              <a:gd name="connsiteX13" fmla="*/ 698500 w 2237213"/>
              <a:gd name="connsiteY13" fmla="*/ 1143000 h 1414660"/>
              <a:gd name="connsiteX14" fmla="*/ 660400 w 2237213"/>
              <a:gd name="connsiteY14" fmla="*/ 1168400 h 1414660"/>
              <a:gd name="connsiteX15" fmla="*/ 609600 w 2237213"/>
              <a:gd name="connsiteY15" fmla="*/ 1193800 h 1414660"/>
              <a:gd name="connsiteX16" fmla="*/ 571500 w 2237213"/>
              <a:gd name="connsiteY16" fmla="*/ 1219200 h 1414660"/>
              <a:gd name="connsiteX17" fmla="*/ 469900 w 2237213"/>
              <a:gd name="connsiteY17" fmla="*/ 1270000 h 1414660"/>
              <a:gd name="connsiteX18" fmla="*/ 431800 w 2237213"/>
              <a:gd name="connsiteY18" fmla="*/ 1308100 h 1414660"/>
              <a:gd name="connsiteX19" fmla="*/ 317500 w 2237213"/>
              <a:gd name="connsiteY19" fmla="*/ 1397000 h 1414660"/>
              <a:gd name="connsiteX20" fmla="*/ 520700 w 2237213"/>
              <a:gd name="connsiteY20" fmla="*/ 1397000 h 1414660"/>
              <a:gd name="connsiteX21" fmla="*/ 609600 w 2237213"/>
              <a:gd name="connsiteY21" fmla="*/ 1384300 h 1414660"/>
              <a:gd name="connsiteX22" fmla="*/ 711200 w 2237213"/>
              <a:gd name="connsiteY22" fmla="*/ 1371600 h 1414660"/>
              <a:gd name="connsiteX23" fmla="*/ 850900 w 2237213"/>
              <a:gd name="connsiteY23" fmla="*/ 1358900 h 1414660"/>
              <a:gd name="connsiteX24" fmla="*/ 1104900 w 2237213"/>
              <a:gd name="connsiteY24" fmla="*/ 1333500 h 1414660"/>
              <a:gd name="connsiteX25" fmla="*/ 1155700 w 2237213"/>
              <a:gd name="connsiteY25" fmla="*/ 1320800 h 1414660"/>
              <a:gd name="connsiteX26" fmla="*/ 1231900 w 2237213"/>
              <a:gd name="connsiteY26" fmla="*/ 1270000 h 1414660"/>
              <a:gd name="connsiteX27" fmla="*/ 1371600 w 2237213"/>
              <a:gd name="connsiteY27" fmla="*/ 1244600 h 1414660"/>
              <a:gd name="connsiteX28" fmla="*/ 1562100 w 2237213"/>
              <a:gd name="connsiteY28" fmla="*/ 1231900 h 1414660"/>
              <a:gd name="connsiteX29" fmla="*/ 2070100 w 2237213"/>
              <a:gd name="connsiteY29" fmla="*/ 1206500 h 1414660"/>
              <a:gd name="connsiteX30" fmla="*/ 2095500 w 2237213"/>
              <a:gd name="connsiteY30" fmla="*/ 1117600 h 1414660"/>
              <a:gd name="connsiteX31" fmla="*/ 2108200 w 2237213"/>
              <a:gd name="connsiteY31" fmla="*/ 1066800 h 1414660"/>
              <a:gd name="connsiteX32" fmla="*/ 2120900 w 2237213"/>
              <a:gd name="connsiteY32" fmla="*/ 927100 h 1414660"/>
              <a:gd name="connsiteX33" fmla="*/ 2146300 w 2237213"/>
              <a:gd name="connsiteY33" fmla="*/ 698500 h 1414660"/>
              <a:gd name="connsiteX34" fmla="*/ 2197100 w 2237213"/>
              <a:gd name="connsiteY34" fmla="*/ 406400 h 1414660"/>
              <a:gd name="connsiteX35" fmla="*/ 2235200 w 2237213"/>
              <a:gd name="connsiteY35" fmla="*/ 152400 h 1414660"/>
              <a:gd name="connsiteX36" fmla="*/ 2133600 w 2237213"/>
              <a:gd name="connsiteY36" fmla="*/ 139700 h 1414660"/>
              <a:gd name="connsiteX37" fmla="*/ 1968500 w 2237213"/>
              <a:gd name="connsiteY37" fmla="*/ 114300 h 1414660"/>
              <a:gd name="connsiteX38" fmla="*/ 1841500 w 2237213"/>
              <a:gd name="connsiteY38" fmla="*/ 88900 h 1414660"/>
              <a:gd name="connsiteX39" fmla="*/ 165100 w 2237213"/>
              <a:gd name="connsiteY39" fmla="*/ 0 h 1414660"/>
              <a:gd name="connsiteX40" fmla="*/ 101600 w 2237213"/>
              <a:gd name="connsiteY40" fmla="*/ 63500 h 1414660"/>
              <a:gd name="connsiteX0" fmla="*/ 101600 w 2237421"/>
              <a:gd name="connsiteY0" fmla="*/ 63500 h 1414660"/>
              <a:gd name="connsiteX1" fmla="*/ 88900 w 2237421"/>
              <a:gd name="connsiteY1" fmla="*/ 368300 h 1414660"/>
              <a:gd name="connsiteX2" fmla="*/ 76200 w 2237421"/>
              <a:gd name="connsiteY2" fmla="*/ 406400 h 1414660"/>
              <a:gd name="connsiteX3" fmla="*/ 50800 w 2237421"/>
              <a:gd name="connsiteY3" fmla="*/ 508000 h 1414660"/>
              <a:gd name="connsiteX4" fmla="*/ 38100 w 2237421"/>
              <a:gd name="connsiteY4" fmla="*/ 660400 h 1414660"/>
              <a:gd name="connsiteX5" fmla="*/ 12700 w 2237421"/>
              <a:gd name="connsiteY5" fmla="*/ 812800 h 1414660"/>
              <a:gd name="connsiteX6" fmla="*/ 0 w 2237421"/>
              <a:gd name="connsiteY6" fmla="*/ 901700 h 1414660"/>
              <a:gd name="connsiteX7" fmla="*/ 76200 w 2237421"/>
              <a:gd name="connsiteY7" fmla="*/ 977900 h 1414660"/>
              <a:gd name="connsiteX8" fmla="*/ 165100 w 2237421"/>
              <a:gd name="connsiteY8" fmla="*/ 990600 h 1414660"/>
              <a:gd name="connsiteX9" fmla="*/ 342900 w 2237421"/>
              <a:gd name="connsiteY9" fmla="*/ 1003300 h 1414660"/>
              <a:gd name="connsiteX10" fmla="*/ 533400 w 2237421"/>
              <a:gd name="connsiteY10" fmla="*/ 1028700 h 1414660"/>
              <a:gd name="connsiteX11" fmla="*/ 749300 w 2237421"/>
              <a:gd name="connsiteY11" fmla="*/ 1054100 h 1414660"/>
              <a:gd name="connsiteX12" fmla="*/ 774700 w 2237421"/>
              <a:gd name="connsiteY12" fmla="*/ 1092200 h 1414660"/>
              <a:gd name="connsiteX13" fmla="*/ 698500 w 2237421"/>
              <a:gd name="connsiteY13" fmla="*/ 1143000 h 1414660"/>
              <a:gd name="connsiteX14" fmla="*/ 660400 w 2237421"/>
              <a:gd name="connsiteY14" fmla="*/ 1168400 h 1414660"/>
              <a:gd name="connsiteX15" fmla="*/ 609600 w 2237421"/>
              <a:gd name="connsiteY15" fmla="*/ 1193800 h 1414660"/>
              <a:gd name="connsiteX16" fmla="*/ 571500 w 2237421"/>
              <a:gd name="connsiteY16" fmla="*/ 1219200 h 1414660"/>
              <a:gd name="connsiteX17" fmla="*/ 469900 w 2237421"/>
              <a:gd name="connsiteY17" fmla="*/ 1270000 h 1414660"/>
              <a:gd name="connsiteX18" fmla="*/ 431800 w 2237421"/>
              <a:gd name="connsiteY18" fmla="*/ 1308100 h 1414660"/>
              <a:gd name="connsiteX19" fmla="*/ 317500 w 2237421"/>
              <a:gd name="connsiteY19" fmla="*/ 1397000 h 1414660"/>
              <a:gd name="connsiteX20" fmla="*/ 520700 w 2237421"/>
              <a:gd name="connsiteY20" fmla="*/ 1397000 h 1414660"/>
              <a:gd name="connsiteX21" fmla="*/ 609600 w 2237421"/>
              <a:gd name="connsiteY21" fmla="*/ 1384300 h 1414660"/>
              <a:gd name="connsiteX22" fmla="*/ 711200 w 2237421"/>
              <a:gd name="connsiteY22" fmla="*/ 1371600 h 1414660"/>
              <a:gd name="connsiteX23" fmla="*/ 850900 w 2237421"/>
              <a:gd name="connsiteY23" fmla="*/ 1358900 h 1414660"/>
              <a:gd name="connsiteX24" fmla="*/ 1104900 w 2237421"/>
              <a:gd name="connsiteY24" fmla="*/ 1333500 h 1414660"/>
              <a:gd name="connsiteX25" fmla="*/ 1155700 w 2237421"/>
              <a:gd name="connsiteY25" fmla="*/ 1320800 h 1414660"/>
              <a:gd name="connsiteX26" fmla="*/ 1231900 w 2237421"/>
              <a:gd name="connsiteY26" fmla="*/ 1270000 h 1414660"/>
              <a:gd name="connsiteX27" fmla="*/ 1371600 w 2237421"/>
              <a:gd name="connsiteY27" fmla="*/ 1244600 h 1414660"/>
              <a:gd name="connsiteX28" fmla="*/ 1562100 w 2237421"/>
              <a:gd name="connsiteY28" fmla="*/ 1231900 h 1414660"/>
              <a:gd name="connsiteX29" fmla="*/ 2070100 w 2237421"/>
              <a:gd name="connsiteY29" fmla="*/ 1206500 h 1414660"/>
              <a:gd name="connsiteX30" fmla="*/ 2095500 w 2237421"/>
              <a:gd name="connsiteY30" fmla="*/ 1117600 h 1414660"/>
              <a:gd name="connsiteX31" fmla="*/ 2108200 w 2237421"/>
              <a:gd name="connsiteY31" fmla="*/ 1066800 h 1414660"/>
              <a:gd name="connsiteX32" fmla="*/ 2120900 w 2237421"/>
              <a:gd name="connsiteY32" fmla="*/ 927100 h 1414660"/>
              <a:gd name="connsiteX33" fmla="*/ 2197100 w 2237421"/>
              <a:gd name="connsiteY33" fmla="*/ 406400 h 1414660"/>
              <a:gd name="connsiteX34" fmla="*/ 2235200 w 2237421"/>
              <a:gd name="connsiteY34" fmla="*/ 152400 h 1414660"/>
              <a:gd name="connsiteX35" fmla="*/ 2133600 w 2237421"/>
              <a:gd name="connsiteY35" fmla="*/ 139700 h 1414660"/>
              <a:gd name="connsiteX36" fmla="*/ 1968500 w 2237421"/>
              <a:gd name="connsiteY36" fmla="*/ 114300 h 1414660"/>
              <a:gd name="connsiteX37" fmla="*/ 1841500 w 2237421"/>
              <a:gd name="connsiteY37" fmla="*/ 88900 h 1414660"/>
              <a:gd name="connsiteX38" fmla="*/ 165100 w 2237421"/>
              <a:gd name="connsiteY38" fmla="*/ 0 h 1414660"/>
              <a:gd name="connsiteX39" fmla="*/ 101600 w 2237421"/>
              <a:gd name="connsiteY39" fmla="*/ 63500 h 1414660"/>
              <a:gd name="connsiteX0" fmla="*/ 101600 w 2237541"/>
              <a:gd name="connsiteY0" fmla="*/ 63500 h 1414660"/>
              <a:gd name="connsiteX1" fmla="*/ 88900 w 2237541"/>
              <a:gd name="connsiteY1" fmla="*/ 368300 h 1414660"/>
              <a:gd name="connsiteX2" fmla="*/ 76200 w 2237541"/>
              <a:gd name="connsiteY2" fmla="*/ 406400 h 1414660"/>
              <a:gd name="connsiteX3" fmla="*/ 50800 w 2237541"/>
              <a:gd name="connsiteY3" fmla="*/ 508000 h 1414660"/>
              <a:gd name="connsiteX4" fmla="*/ 38100 w 2237541"/>
              <a:gd name="connsiteY4" fmla="*/ 660400 h 1414660"/>
              <a:gd name="connsiteX5" fmla="*/ 12700 w 2237541"/>
              <a:gd name="connsiteY5" fmla="*/ 812800 h 1414660"/>
              <a:gd name="connsiteX6" fmla="*/ 0 w 2237541"/>
              <a:gd name="connsiteY6" fmla="*/ 901700 h 1414660"/>
              <a:gd name="connsiteX7" fmla="*/ 76200 w 2237541"/>
              <a:gd name="connsiteY7" fmla="*/ 977900 h 1414660"/>
              <a:gd name="connsiteX8" fmla="*/ 165100 w 2237541"/>
              <a:gd name="connsiteY8" fmla="*/ 990600 h 1414660"/>
              <a:gd name="connsiteX9" fmla="*/ 342900 w 2237541"/>
              <a:gd name="connsiteY9" fmla="*/ 1003300 h 1414660"/>
              <a:gd name="connsiteX10" fmla="*/ 533400 w 2237541"/>
              <a:gd name="connsiteY10" fmla="*/ 1028700 h 1414660"/>
              <a:gd name="connsiteX11" fmla="*/ 749300 w 2237541"/>
              <a:gd name="connsiteY11" fmla="*/ 1054100 h 1414660"/>
              <a:gd name="connsiteX12" fmla="*/ 774700 w 2237541"/>
              <a:gd name="connsiteY12" fmla="*/ 1092200 h 1414660"/>
              <a:gd name="connsiteX13" fmla="*/ 698500 w 2237541"/>
              <a:gd name="connsiteY13" fmla="*/ 1143000 h 1414660"/>
              <a:gd name="connsiteX14" fmla="*/ 660400 w 2237541"/>
              <a:gd name="connsiteY14" fmla="*/ 1168400 h 1414660"/>
              <a:gd name="connsiteX15" fmla="*/ 609600 w 2237541"/>
              <a:gd name="connsiteY15" fmla="*/ 1193800 h 1414660"/>
              <a:gd name="connsiteX16" fmla="*/ 571500 w 2237541"/>
              <a:gd name="connsiteY16" fmla="*/ 1219200 h 1414660"/>
              <a:gd name="connsiteX17" fmla="*/ 469900 w 2237541"/>
              <a:gd name="connsiteY17" fmla="*/ 1270000 h 1414660"/>
              <a:gd name="connsiteX18" fmla="*/ 431800 w 2237541"/>
              <a:gd name="connsiteY18" fmla="*/ 1308100 h 1414660"/>
              <a:gd name="connsiteX19" fmla="*/ 317500 w 2237541"/>
              <a:gd name="connsiteY19" fmla="*/ 1397000 h 1414660"/>
              <a:gd name="connsiteX20" fmla="*/ 520700 w 2237541"/>
              <a:gd name="connsiteY20" fmla="*/ 1397000 h 1414660"/>
              <a:gd name="connsiteX21" fmla="*/ 609600 w 2237541"/>
              <a:gd name="connsiteY21" fmla="*/ 1384300 h 1414660"/>
              <a:gd name="connsiteX22" fmla="*/ 711200 w 2237541"/>
              <a:gd name="connsiteY22" fmla="*/ 1371600 h 1414660"/>
              <a:gd name="connsiteX23" fmla="*/ 850900 w 2237541"/>
              <a:gd name="connsiteY23" fmla="*/ 1358900 h 1414660"/>
              <a:gd name="connsiteX24" fmla="*/ 1104900 w 2237541"/>
              <a:gd name="connsiteY24" fmla="*/ 1333500 h 1414660"/>
              <a:gd name="connsiteX25" fmla="*/ 1155700 w 2237541"/>
              <a:gd name="connsiteY25" fmla="*/ 1320800 h 1414660"/>
              <a:gd name="connsiteX26" fmla="*/ 1231900 w 2237541"/>
              <a:gd name="connsiteY26" fmla="*/ 1270000 h 1414660"/>
              <a:gd name="connsiteX27" fmla="*/ 1371600 w 2237541"/>
              <a:gd name="connsiteY27" fmla="*/ 1244600 h 1414660"/>
              <a:gd name="connsiteX28" fmla="*/ 1562100 w 2237541"/>
              <a:gd name="connsiteY28" fmla="*/ 1231900 h 1414660"/>
              <a:gd name="connsiteX29" fmla="*/ 2070100 w 2237541"/>
              <a:gd name="connsiteY29" fmla="*/ 1206500 h 1414660"/>
              <a:gd name="connsiteX30" fmla="*/ 2095500 w 2237541"/>
              <a:gd name="connsiteY30" fmla="*/ 1117600 h 1414660"/>
              <a:gd name="connsiteX31" fmla="*/ 2108200 w 2237541"/>
              <a:gd name="connsiteY31" fmla="*/ 1066800 h 1414660"/>
              <a:gd name="connsiteX32" fmla="*/ 2197100 w 2237541"/>
              <a:gd name="connsiteY32" fmla="*/ 406400 h 1414660"/>
              <a:gd name="connsiteX33" fmla="*/ 2235200 w 2237541"/>
              <a:gd name="connsiteY33" fmla="*/ 152400 h 1414660"/>
              <a:gd name="connsiteX34" fmla="*/ 2133600 w 2237541"/>
              <a:gd name="connsiteY34" fmla="*/ 139700 h 1414660"/>
              <a:gd name="connsiteX35" fmla="*/ 1968500 w 2237541"/>
              <a:gd name="connsiteY35" fmla="*/ 114300 h 1414660"/>
              <a:gd name="connsiteX36" fmla="*/ 1841500 w 2237541"/>
              <a:gd name="connsiteY36" fmla="*/ 88900 h 1414660"/>
              <a:gd name="connsiteX37" fmla="*/ 165100 w 2237541"/>
              <a:gd name="connsiteY37" fmla="*/ 0 h 1414660"/>
              <a:gd name="connsiteX38" fmla="*/ 101600 w 2237541"/>
              <a:gd name="connsiteY38" fmla="*/ 63500 h 1414660"/>
              <a:gd name="connsiteX0" fmla="*/ 101600 w 2237672"/>
              <a:gd name="connsiteY0" fmla="*/ 63500 h 1414660"/>
              <a:gd name="connsiteX1" fmla="*/ 88900 w 2237672"/>
              <a:gd name="connsiteY1" fmla="*/ 368300 h 1414660"/>
              <a:gd name="connsiteX2" fmla="*/ 76200 w 2237672"/>
              <a:gd name="connsiteY2" fmla="*/ 406400 h 1414660"/>
              <a:gd name="connsiteX3" fmla="*/ 50800 w 2237672"/>
              <a:gd name="connsiteY3" fmla="*/ 508000 h 1414660"/>
              <a:gd name="connsiteX4" fmla="*/ 38100 w 2237672"/>
              <a:gd name="connsiteY4" fmla="*/ 660400 h 1414660"/>
              <a:gd name="connsiteX5" fmla="*/ 12700 w 2237672"/>
              <a:gd name="connsiteY5" fmla="*/ 812800 h 1414660"/>
              <a:gd name="connsiteX6" fmla="*/ 0 w 2237672"/>
              <a:gd name="connsiteY6" fmla="*/ 901700 h 1414660"/>
              <a:gd name="connsiteX7" fmla="*/ 76200 w 2237672"/>
              <a:gd name="connsiteY7" fmla="*/ 977900 h 1414660"/>
              <a:gd name="connsiteX8" fmla="*/ 165100 w 2237672"/>
              <a:gd name="connsiteY8" fmla="*/ 990600 h 1414660"/>
              <a:gd name="connsiteX9" fmla="*/ 342900 w 2237672"/>
              <a:gd name="connsiteY9" fmla="*/ 1003300 h 1414660"/>
              <a:gd name="connsiteX10" fmla="*/ 533400 w 2237672"/>
              <a:gd name="connsiteY10" fmla="*/ 1028700 h 1414660"/>
              <a:gd name="connsiteX11" fmla="*/ 749300 w 2237672"/>
              <a:gd name="connsiteY11" fmla="*/ 1054100 h 1414660"/>
              <a:gd name="connsiteX12" fmla="*/ 774700 w 2237672"/>
              <a:gd name="connsiteY12" fmla="*/ 1092200 h 1414660"/>
              <a:gd name="connsiteX13" fmla="*/ 698500 w 2237672"/>
              <a:gd name="connsiteY13" fmla="*/ 1143000 h 1414660"/>
              <a:gd name="connsiteX14" fmla="*/ 660400 w 2237672"/>
              <a:gd name="connsiteY14" fmla="*/ 1168400 h 1414660"/>
              <a:gd name="connsiteX15" fmla="*/ 609600 w 2237672"/>
              <a:gd name="connsiteY15" fmla="*/ 1193800 h 1414660"/>
              <a:gd name="connsiteX16" fmla="*/ 571500 w 2237672"/>
              <a:gd name="connsiteY16" fmla="*/ 1219200 h 1414660"/>
              <a:gd name="connsiteX17" fmla="*/ 469900 w 2237672"/>
              <a:gd name="connsiteY17" fmla="*/ 1270000 h 1414660"/>
              <a:gd name="connsiteX18" fmla="*/ 431800 w 2237672"/>
              <a:gd name="connsiteY18" fmla="*/ 1308100 h 1414660"/>
              <a:gd name="connsiteX19" fmla="*/ 317500 w 2237672"/>
              <a:gd name="connsiteY19" fmla="*/ 1397000 h 1414660"/>
              <a:gd name="connsiteX20" fmla="*/ 520700 w 2237672"/>
              <a:gd name="connsiteY20" fmla="*/ 1397000 h 1414660"/>
              <a:gd name="connsiteX21" fmla="*/ 609600 w 2237672"/>
              <a:gd name="connsiteY21" fmla="*/ 1384300 h 1414660"/>
              <a:gd name="connsiteX22" fmla="*/ 711200 w 2237672"/>
              <a:gd name="connsiteY22" fmla="*/ 1371600 h 1414660"/>
              <a:gd name="connsiteX23" fmla="*/ 850900 w 2237672"/>
              <a:gd name="connsiteY23" fmla="*/ 1358900 h 1414660"/>
              <a:gd name="connsiteX24" fmla="*/ 1104900 w 2237672"/>
              <a:gd name="connsiteY24" fmla="*/ 1333500 h 1414660"/>
              <a:gd name="connsiteX25" fmla="*/ 1155700 w 2237672"/>
              <a:gd name="connsiteY25" fmla="*/ 1320800 h 1414660"/>
              <a:gd name="connsiteX26" fmla="*/ 1231900 w 2237672"/>
              <a:gd name="connsiteY26" fmla="*/ 1270000 h 1414660"/>
              <a:gd name="connsiteX27" fmla="*/ 1371600 w 2237672"/>
              <a:gd name="connsiteY27" fmla="*/ 1244600 h 1414660"/>
              <a:gd name="connsiteX28" fmla="*/ 1562100 w 2237672"/>
              <a:gd name="connsiteY28" fmla="*/ 1231900 h 1414660"/>
              <a:gd name="connsiteX29" fmla="*/ 2070100 w 2237672"/>
              <a:gd name="connsiteY29" fmla="*/ 1206500 h 1414660"/>
              <a:gd name="connsiteX30" fmla="*/ 2095500 w 2237672"/>
              <a:gd name="connsiteY30" fmla="*/ 1117600 h 1414660"/>
              <a:gd name="connsiteX31" fmla="*/ 2197100 w 2237672"/>
              <a:gd name="connsiteY31" fmla="*/ 406400 h 1414660"/>
              <a:gd name="connsiteX32" fmla="*/ 2235200 w 2237672"/>
              <a:gd name="connsiteY32" fmla="*/ 152400 h 1414660"/>
              <a:gd name="connsiteX33" fmla="*/ 2133600 w 2237672"/>
              <a:gd name="connsiteY33" fmla="*/ 139700 h 1414660"/>
              <a:gd name="connsiteX34" fmla="*/ 1968500 w 2237672"/>
              <a:gd name="connsiteY34" fmla="*/ 114300 h 1414660"/>
              <a:gd name="connsiteX35" fmla="*/ 1841500 w 2237672"/>
              <a:gd name="connsiteY35" fmla="*/ 88900 h 1414660"/>
              <a:gd name="connsiteX36" fmla="*/ 165100 w 2237672"/>
              <a:gd name="connsiteY36" fmla="*/ 0 h 1414660"/>
              <a:gd name="connsiteX37" fmla="*/ 101600 w 2237672"/>
              <a:gd name="connsiteY37" fmla="*/ 63500 h 1414660"/>
              <a:gd name="connsiteX0" fmla="*/ 101600 w 2237976"/>
              <a:gd name="connsiteY0" fmla="*/ 63500 h 1414660"/>
              <a:gd name="connsiteX1" fmla="*/ 88900 w 2237976"/>
              <a:gd name="connsiteY1" fmla="*/ 368300 h 1414660"/>
              <a:gd name="connsiteX2" fmla="*/ 76200 w 2237976"/>
              <a:gd name="connsiteY2" fmla="*/ 406400 h 1414660"/>
              <a:gd name="connsiteX3" fmla="*/ 50800 w 2237976"/>
              <a:gd name="connsiteY3" fmla="*/ 508000 h 1414660"/>
              <a:gd name="connsiteX4" fmla="*/ 38100 w 2237976"/>
              <a:gd name="connsiteY4" fmla="*/ 660400 h 1414660"/>
              <a:gd name="connsiteX5" fmla="*/ 12700 w 2237976"/>
              <a:gd name="connsiteY5" fmla="*/ 812800 h 1414660"/>
              <a:gd name="connsiteX6" fmla="*/ 0 w 2237976"/>
              <a:gd name="connsiteY6" fmla="*/ 901700 h 1414660"/>
              <a:gd name="connsiteX7" fmla="*/ 76200 w 2237976"/>
              <a:gd name="connsiteY7" fmla="*/ 977900 h 1414660"/>
              <a:gd name="connsiteX8" fmla="*/ 165100 w 2237976"/>
              <a:gd name="connsiteY8" fmla="*/ 990600 h 1414660"/>
              <a:gd name="connsiteX9" fmla="*/ 342900 w 2237976"/>
              <a:gd name="connsiteY9" fmla="*/ 1003300 h 1414660"/>
              <a:gd name="connsiteX10" fmla="*/ 533400 w 2237976"/>
              <a:gd name="connsiteY10" fmla="*/ 1028700 h 1414660"/>
              <a:gd name="connsiteX11" fmla="*/ 749300 w 2237976"/>
              <a:gd name="connsiteY11" fmla="*/ 1054100 h 1414660"/>
              <a:gd name="connsiteX12" fmla="*/ 774700 w 2237976"/>
              <a:gd name="connsiteY12" fmla="*/ 1092200 h 1414660"/>
              <a:gd name="connsiteX13" fmla="*/ 698500 w 2237976"/>
              <a:gd name="connsiteY13" fmla="*/ 1143000 h 1414660"/>
              <a:gd name="connsiteX14" fmla="*/ 660400 w 2237976"/>
              <a:gd name="connsiteY14" fmla="*/ 1168400 h 1414660"/>
              <a:gd name="connsiteX15" fmla="*/ 609600 w 2237976"/>
              <a:gd name="connsiteY15" fmla="*/ 1193800 h 1414660"/>
              <a:gd name="connsiteX16" fmla="*/ 571500 w 2237976"/>
              <a:gd name="connsiteY16" fmla="*/ 1219200 h 1414660"/>
              <a:gd name="connsiteX17" fmla="*/ 469900 w 2237976"/>
              <a:gd name="connsiteY17" fmla="*/ 1270000 h 1414660"/>
              <a:gd name="connsiteX18" fmla="*/ 431800 w 2237976"/>
              <a:gd name="connsiteY18" fmla="*/ 1308100 h 1414660"/>
              <a:gd name="connsiteX19" fmla="*/ 317500 w 2237976"/>
              <a:gd name="connsiteY19" fmla="*/ 1397000 h 1414660"/>
              <a:gd name="connsiteX20" fmla="*/ 520700 w 2237976"/>
              <a:gd name="connsiteY20" fmla="*/ 1397000 h 1414660"/>
              <a:gd name="connsiteX21" fmla="*/ 609600 w 2237976"/>
              <a:gd name="connsiteY21" fmla="*/ 1384300 h 1414660"/>
              <a:gd name="connsiteX22" fmla="*/ 711200 w 2237976"/>
              <a:gd name="connsiteY22" fmla="*/ 1371600 h 1414660"/>
              <a:gd name="connsiteX23" fmla="*/ 850900 w 2237976"/>
              <a:gd name="connsiteY23" fmla="*/ 1358900 h 1414660"/>
              <a:gd name="connsiteX24" fmla="*/ 1104900 w 2237976"/>
              <a:gd name="connsiteY24" fmla="*/ 1333500 h 1414660"/>
              <a:gd name="connsiteX25" fmla="*/ 1155700 w 2237976"/>
              <a:gd name="connsiteY25" fmla="*/ 1320800 h 1414660"/>
              <a:gd name="connsiteX26" fmla="*/ 1231900 w 2237976"/>
              <a:gd name="connsiteY26" fmla="*/ 1270000 h 1414660"/>
              <a:gd name="connsiteX27" fmla="*/ 1371600 w 2237976"/>
              <a:gd name="connsiteY27" fmla="*/ 1244600 h 1414660"/>
              <a:gd name="connsiteX28" fmla="*/ 1562100 w 2237976"/>
              <a:gd name="connsiteY28" fmla="*/ 1231900 h 1414660"/>
              <a:gd name="connsiteX29" fmla="*/ 2070100 w 2237976"/>
              <a:gd name="connsiteY29" fmla="*/ 1206500 h 1414660"/>
              <a:gd name="connsiteX30" fmla="*/ 2197100 w 2237976"/>
              <a:gd name="connsiteY30" fmla="*/ 406400 h 1414660"/>
              <a:gd name="connsiteX31" fmla="*/ 2235200 w 2237976"/>
              <a:gd name="connsiteY31" fmla="*/ 152400 h 1414660"/>
              <a:gd name="connsiteX32" fmla="*/ 2133600 w 2237976"/>
              <a:gd name="connsiteY32" fmla="*/ 139700 h 1414660"/>
              <a:gd name="connsiteX33" fmla="*/ 1968500 w 2237976"/>
              <a:gd name="connsiteY33" fmla="*/ 114300 h 1414660"/>
              <a:gd name="connsiteX34" fmla="*/ 1841500 w 2237976"/>
              <a:gd name="connsiteY34" fmla="*/ 88900 h 1414660"/>
              <a:gd name="connsiteX35" fmla="*/ 165100 w 2237976"/>
              <a:gd name="connsiteY35" fmla="*/ 0 h 1414660"/>
              <a:gd name="connsiteX36" fmla="*/ 101600 w 2237976"/>
              <a:gd name="connsiteY36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711200 w 2236174"/>
              <a:gd name="connsiteY22" fmla="*/ 1371600 h 1414660"/>
              <a:gd name="connsiteX23" fmla="*/ 850900 w 2236174"/>
              <a:gd name="connsiteY23" fmla="*/ 1358900 h 1414660"/>
              <a:gd name="connsiteX24" fmla="*/ 1104900 w 2236174"/>
              <a:gd name="connsiteY24" fmla="*/ 1333500 h 1414660"/>
              <a:gd name="connsiteX25" fmla="*/ 1155700 w 2236174"/>
              <a:gd name="connsiteY25" fmla="*/ 1320800 h 1414660"/>
              <a:gd name="connsiteX26" fmla="*/ 1231900 w 2236174"/>
              <a:gd name="connsiteY26" fmla="*/ 1270000 h 1414660"/>
              <a:gd name="connsiteX27" fmla="*/ 1371600 w 2236174"/>
              <a:gd name="connsiteY27" fmla="*/ 1244600 h 1414660"/>
              <a:gd name="connsiteX28" fmla="*/ 1562100 w 2236174"/>
              <a:gd name="connsiteY28" fmla="*/ 1231900 h 1414660"/>
              <a:gd name="connsiteX29" fmla="*/ 2070100 w 2236174"/>
              <a:gd name="connsiteY29" fmla="*/ 1206500 h 1414660"/>
              <a:gd name="connsiteX30" fmla="*/ 2235200 w 2236174"/>
              <a:gd name="connsiteY30" fmla="*/ 152400 h 1414660"/>
              <a:gd name="connsiteX31" fmla="*/ 2133600 w 2236174"/>
              <a:gd name="connsiteY31" fmla="*/ 139700 h 1414660"/>
              <a:gd name="connsiteX32" fmla="*/ 1968500 w 2236174"/>
              <a:gd name="connsiteY32" fmla="*/ 114300 h 1414660"/>
              <a:gd name="connsiteX33" fmla="*/ 1841500 w 2236174"/>
              <a:gd name="connsiteY33" fmla="*/ 88900 h 1414660"/>
              <a:gd name="connsiteX34" fmla="*/ 165100 w 2236174"/>
              <a:gd name="connsiteY34" fmla="*/ 0 h 1414660"/>
              <a:gd name="connsiteX35" fmla="*/ 101600 w 2236174"/>
              <a:gd name="connsiteY35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850900 w 2236174"/>
              <a:gd name="connsiteY22" fmla="*/ 1358900 h 1414660"/>
              <a:gd name="connsiteX23" fmla="*/ 1104900 w 2236174"/>
              <a:gd name="connsiteY23" fmla="*/ 1333500 h 1414660"/>
              <a:gd name="connsiteX24" fmla="*/ 1155700 w 2236174"/>
              <a:gd name="connsiteY24" fmla="*/ 1320800 h 1414660"/>
              <a:gd name="connsiteX25" fmla="*/ 1231900 w 2236174"/>
              <a:gd name="connsiteY25" fmla="*/ 1270000 h 1414660"/>
              <a:gd name="connsiteX26" fmla="*/ 1371600 w 2236174"/>
              <a:gd name="connsiteY26" fmla="*/ 1244600 h 1414660"/>
              <a:gd name="connsiteX27" fmla="*/ 1562100 w 2236174"/>
              <a:gd name="connsiteY27" fmla="*/ 1231900 h 1414660"/>
              <a:gd name="connsiteX28" fmla="*/ 2070100 w 2236174"/>
              <a:gd name="connsiteY28" fmla="*/ 1206500 h 1414660"/>
              <a:gd name="connsiteX29" fmla="*/ 2235200 w 2236174"/>
              <a:gd name="connsiteY29" fmla="*/ 152400 h 1414660"/>
              <a:gd name="connsiteX30" fmla="*/ 2133600 w 2236174"/>
              <a:gd name="connsiteY30" fmla="*/ 139700 h 1414660"/>
              <a:gd name="connsiteX31" fmla="*/ 1968500 w 2236174"/>
              <a:gd name="connsiteY31" fmla="*/ 114300 h 1414660"/>
              <a:gd name="connsiteX32" fmla="*/ 1841500 w 2236174"/>
              <a:gd name="connsiteY32" fmla="*/ 88900 h 1414660"/>
              <a:gd name="connsiteX33" fmla="*/ 165100 w 2236174"/>
              <a:gd name="connsiteY33" fmla="*/ 0 h 1414660"/>
              <a:gd name="connsiteX34" fmla="*/ 101600 w 2236174"/>
              <a:gd name="connsiteY34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38100 w 2236174"/>
              <a:gd name="connsiteY3" fmla="*/ 660400 h 1414660"/>
              <a:gd name="connsiteX4" fmla="*/ 12700 w 2236174"/>
              <a:gd name="connsiteY4" fmla="*/ 812800 h 1414660"/>
              <a:gd name="connsiteX5" fmla="*/ 0 w 2236174"/>
              <a:gd name="connsiteY5" fmla="*/ 901700 h 1414660"/>
              <a:gd name="connsiteX6" fmla="*/ 76200 w 2236174"/>
              <a:gd name="connsiteY6" fmla="*/ 977900 h 1414660"/>
              <a:gd name="connsiteX7" fmla="*/ 165100 w 2236174"/>
              <a:gd name="connsiteY7" fmla="*/ 990600 h 1414660"/>
              <a:gd name="connsiteX8" fmla="*/ 342900 w 2236174"/>
              <a:gd name="connsiteY8" fmla="*/ 1003300 h 1414660"/>
              <a:gd name="connsiteX9" fmla="*/ 533400 w 2236174"/>
              <a:gd name="connsiteY9" fmla="*/ 1028700 h 1414660"/>
              <a:gd name="connsiteX10" fmla="*/ 749300 w 2236174"/>
              <a:gd name="connsiteY10" fmla="*/ 1054100 h 1414660"/>
              <a:gd name="connsiteX11" fmla="*/ 774700 w 2236174"/>
              <a:gd name="connsiteY11" fmla="*/ 1092200 h 1414660"/>
              <a:gd name="connsiteX12" fmla="*/ 698500 w 2236174"/>
              <a:gd name="connsiteY12" fmla="*/ 1143000 h 1414660"/>
              <a:gd name="connsiteX13" fmla="*/ 660400 w 2236174"/>
              <a:gd name="connsiteY13" fmla="*/ 1168400 h 1414660"/>
              <a:gd name="connsiteX14" fmla="*/ 609600 w 2236174"/>
              <a:gd name="connsiteY14" fmla="*/ 1193800 h 1414660"/>
              <a:gd name="connsiteX15" fmla="*/ 571500 w 2236174"/>
              <a:gd name="connsiteY15" fmla="*/ 1219200 h 1414660"/>
              <a:gd name="connsiteX16" fmla="*/ 469900 w 2236174"/>
              <a:gd name="connsiteY16" fmla="*/ 1270000 h 1414660"/>
              <a:gd name="connsiteX17" fmla="*/ 431800 w 2236174"/>
              <a:gd name="connsiteY17" fmla="*/ 1308100 h 1414660"/>
              <a:gd name="connsiteX18" fmla="*/ 317500 w 2236174"/>
              <a:gd name="connsiteY18" fmla="*/ 1397000 h 1414660"/>
              <a:gd name="connsiteX19" fmla="*/ 520700 w 2236174"/>
              <a:gd name="connsiteY19" fmla="*/ 1397000 h 1414660"/>
              <a:gd name="connsiteX20" fmla="*/ 609600 w 2236174"/>
              <a:gd name="connsiteY20" fmla="*/ 1384300 h 1414660"/>
              <a:gd name="connsiteX21" fmla="*/ 850900 w 2236174"/>
              <a:gd name="connsiteY21" fmla="*/ 1358900 h 1414660"/>
              <a:gd name="connsiteX22" fmla="*/ 1104900 w 2236174"/>
              <a:gd name="connsiteY22" fmla="*/ 1333500 h 1414660"/>
              <a:gd name="connsiteX23" fmla="*/ 1155700 w 2236174"/>
              <a:gd name="connsiteY23" fmla="*/ 1320800 h 1414660"/>
              <a:gd name="connsiteX24" fmla="*/ 1231900 w 2236174"/>
              <a:gd name="connsiteY24" fmla="*/ 1270000 h 1414660"/>
              <a:gd name="connsiteX25" fmla="*/ 1371600 w 2236174"/>
              <a:gd name="connsiteY25" fmla="*/ 1244600 h 1414660"/>
              <a:gd name="connsiteX26" fmla="*/ 1562100 w 2236174"/>
              <a:gd name="connsiteY26" fmla="*/ 1231900 h 1414660"/>
              <a:gd name="connsiteX27" fmla="*/ 2070100 w 2236174"/>
              <a:gd name="connsiteY27" fmla="*/ 1206500 h 1414660"/>
              <a:gd name="connsiteX28" fmla="*/ 2235200 w 2236174"/>
              <a:gd name="connsiteY28" fmla="*/ 152400 h 1414660"/>
              <a:gd name="connsiteX29" fmla="*/ 2133600 w 2236174"/>
              <a:gd name="connsiteY29" fmla="*/ 139700 h 1414660"/>
              <a:gd name="connsiteX30" fmla="*/ 1968500 w 2236174"/>
              <a:gd name="connsiteY30" fmla="*/ 114300 h 1414660"/>
              <a:gd name="connsiteX31" fmla="*/ 1841500 w 2236174"/>
              <a:gd name="connsiteY31" fmla="*/ 88900 h 1414660"/>
              <a:gd name="connsiteX32" fmla="*/ 165100 w 2236174"/>
              <a:gd name="connsiteY32" fmla="*/ 0 h 1414660"/>
              <a:gd name="connsiteX33" fmla="*/ 101600 w 2236174"/>
              <a:gd name="connsiteY33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38100 w 2236174"/>
              <a:gd name="connsiteY2" fmla="*/ 660400 h 1414660"/>
              <a:gd name="connsiteX3" fmla="*/ 12700 w 2236174"/>
              <a:gd name="connsiteY3" fmla="*/ 812800 h 1414660"/>
              <a:gd name="connsiteX4" fmla="*/ 0 w 2236174"/>
              <a:gd name="connsiteY4" fmla="*/ 901700 h 1414660"/>
              <a:gd name="connsiteX5" fmla="*/ 76200 w 2236174"/>
              <a:gd name="connsiteY5" fmla="*/ 977900 h 1414660"/>
              <a:gd name="connsiteX6" fmla="*/ 165100 w 2236174"/>
              <a:gd name="connsiteY6" fmla="*/ 990600 h 1414660"/>
              <a:gd name="connsiteX7" fmla="*/ 342900 w 2236174"/>
              <a:gd name="connsiteY7" fmla="*/ 1003300 h 1414660"/>
              <a:gd name="connsiteX8" fmla="*/ 533400 w 2236174"/>
              <a:gd name="connsiteY8" fmla="*/ 1028700 h 1414660"/>
              <a:gd name="connsiteX9" fmla="*/ 749300 w 2236174"/>
              <a:gd name="connsiteY9" fmla="*/ 1054100 h 1414660"/>
              <a:gd name="connsiteX10" fmla="*/ 774700 w 2236174"/>
              <a:gd name="connsiteY10" fmla="*/ 1092200 h 1414660"/>
              <a:gd name="connsiteX11" fmla="*/ 698500 w 2236174"/>
              <a:gd name="connsiteY11" fmla="*/ 1143000 h 1414660"/>
              <a:gd name="connsiteX12" fmla="*/ 660400 w 2236174"/>
              <a:gd name="connsiteY12" fmla="*/ 1168400 h 1414660"/>
              <a:gd name="connsiteX13" fmla="*/ 609600 w 2236174"/>
              <a:gd name="connsiteY13" fmla="*/ 1193800 h 1414660"/>
              <a:gd name="connsiteX14" fmla="*/ 571500 w 2236174"/>
              <a:gd name="connsiteY14" fmla="*/ 1219200 h 1414660"/>
              <a:gd name="connsiteX15" fmla="*/ 469900 w 2236174"/>
              <a:gd name="connsiteY15" fmla="*/ 1270000 h 1414660"/>
              <a:gd name="connsiteX16" fmla="*/ 431800 w 2236174"/>
              <a:gd name="connsiteY16" fmla="*/ 1308100 h 1414660"/>
              <a:gd name="connsiteX17" fmla="*/ 317500 w 2236174"/>
              <a:gd name="connsiteY17" fmla="*/ 1397000 h 1414660"/>
              <a:gd name="connsiteX18" fmla="*/ 520700 w 2236174"/>
              <a:gd name="connsiteY18" fmla="*/ 1397000 h 1414660"/>
              <a:gd name="connsiteX19" fmla="*/ 609600 w 2236174"/>
              <a:gd name="connsiteY19" fmla="*/ 1384300 h 1414660"/>
              <a:gd name="connsiteX20" fmla="*/ 850900 w 2236174"/>
              <a:gd name="connsiteY20" fmla="*/ 1358900 h 1414660"/>
              <a:gd name="connsiteX21" fmla="*/ 1104900 w 2236174"/>
              <a:gd name="connsiteY21" fmla="*/ 1333500 h 1414660"/>
              <a:gd name="connsiteX22" fmla="*/ 1155700 w 2236174"/>
              <a:gd name="connsiteY22" fmla="*/ 1320800 h 1414660"/>
              <a:gd name="connsiteX23" fmla="*/ 1231900 w 2236174"/>
              <a:gd name="connsiteY23" fmla="*/ 1270000 h 1414660"/>
              <a:gd name="connsiteX24" fmla="*/ 1371600 w 2236174"/>
              <a:gd name="connsiteY24" fmla="*/ 1244600 h 1414660"/>
              <a:gd name="connsiteX25" fmla="*/ 1562100 w 2236174"/>
              <a:gd name="connsiteY25" fmla="*/ 1231900 h 1414660"/>
              <a:gd name="connsiteX26" fmla="*/ 2070100 w 2236174"/>
              <a:gd name="connsiteY26" fmla="*/ 1206500 h 1414660"/>
              <a:gd name="connsiteX27" fmla="*/ 2235200 w 2236174"/>
              <a:gd name="connsiteY27" fmla="*/ 152400 h 1414660"/>
              <a:gd name="connsiteX28" fmla="*/ 2133600 w 2236174"/>
              <a:gd name="connsiteY28" fmla="*/ 139700 h 1414660"/>
              <a:gd name="connsiteX29" fmla="*/ 1968500 w 2236174"/>
              <a:gd name="connsiteY29" fmla="*/ 114300 h 1414660"/>
              <a:gd name="connsiteX30" fmla="*/ 1841500 w 2236174"/>
              <a:gd name="connsiteY30" fmla="*/ 88900 h 1414660"/>
              <a:gd name="connsiteX31" fmla="*/ 165100 w 2236174"/>
              <a:gd name="connsiteY31" fmla="*/ 0 h 1414660"/>
              <a:gd name="connsiteX32" fmla="*/ 101600 w 2236174"/>
              <a:gd name="connsiteY32" fmla="*/ 63500 h 1414660"/>
              <a:gd name="connsiteX0" fmla="*/ 101600 w 2236174"/>
              <a:gd name="connsiteY0" fmla="*/ 63500 h 1414660"/>
              <a:gd name="connsiteX1" fmla="*/ 38100 w 2236174"/>
              <a:gd name="connsiteY1" fmla="*/ 660400 h 1414660"/>
              <a:gd name="connsiteX2" fmla="*/ 12700 w 2236174"/>
              <a:gd name="connsiteY2" fmla="*/ 812800 h 1414660"/>
              <a:gd name="connsiteX3" fmla="*/ 0 w 2236174"/>
              <a:gd name="connsiteY3" fmla="*/ 901700 h 1414660"/>
              <a:gd name="connsiteX4" fmla="*/ 76200 w 2236174"/>
              <a:gd name="connsiteY4" fmla="*/ 977900 h 1414660"/>
              <a:gd name="connsiteX5" fmla="*/ 165100 w 2236174"/>
              <a:gd name="connsiteY5" fmla="*/ 990600 h 1414660"/>
              <a:gd name="connsiteX6" fmla="*/ 342900 w 2236174"/>
              <a:gd name="connsiteY6" fmla="*/ 1003300 h 1414660"/>
              <a:gd name="connsiteX7" fmla="*/ 533400 w 2236174"/>
              <a:gd name="connsiteY7" fmla="*/ 1028700 h 1414660"/>
              <a:gd name="connsiteX8" fmla="*/ 749300 w 2236174"/>
              <a:gd name="connsiteY8" fmla="*/ 1054100 h 1414660"/>
              <a:gd name="connsiteX9" fmla="*/ 774700 w 2236174"/>
              <a:gd name="connsiteY9" fmla="*/ 1092200 h 1414660"/>
              <a:gd name="connsiteX10" fmla="*/ 698500 w 2236174"/>
              <a:gd name="connsiteY10" fmla="*/ 1143000 h 1414660"/>
              <a:gd name="connsiteX11" fmla="*/ 660400 w 2236174"/>
              <a:gd name="connsiteY11" fmla="*/ 1168400 h 1414660"/>
              <a:gd name="connsiteX12" fmla="*/ 609600 w 2236174"/>
              <a:gd name="connsiteY12" fmla="*/ 1193800 h 1414660"/>
              <a:gd name="connsiteX13" fmla="*/ 571500 w 2236174"/>
              <a:gd name="connsiteY13" fmla="*/ 1219200 h 1414660"/>
              <a:gd name="connsiteX14" fmla="*/ 469900 w 2236174"/>
              <a:gd name="connsiteY14" fmla="*/ 1270000 h 1414660"/>
              <a:gd name="connsiteX15" fmla="*/ 431800 w 2236174"/>
              <a:gd name="connsiteY15" fmla="*/ 1308100 h 1414660"/>
              <a:gd name="connsiteX16" fmla="*/ 317500 w 2236174"/>
              <a:gd name="connsiteY16" fmla="*/ 1397000 h 1414660"/>
              <a:gd name="connsiteX17" fmla="*/ 520700 w 2236174"/>
              <a:gd name="connsiteY17" fmla="*/ 1397000 h 1414660"/>
              <a:gd name="connsiteX18" fmla="*/ 609600 w 2236174"/>
              <a:gd name="connsiteY18" fmla="*/ 1384300 h 1414660"/>
              <a:gd name="connsiteX19" fmla="*/ 850900 w 2236174"/>
              <a:gd name="connsiteY19" fmla="*/ 1358900 h 1414660"/>
              <a:gd name="connsiteX20" fmla="*/ 1104900 w 2236174"/>
              <a:gd name="connsiteY20" fmla="*/ 1333500 h 1414660"/>
              <a:gd name="connsiteX21" fmla="*/ 1155700 w 2236174"/>
              <a:gd name="connsiteY21" fmla="*/ 1320800 h 1414660"/>
              <a:gd name="connsiteX22" fmla="*/ 1231900 w 2236174"/>
              <a:gd name="connsiteY22" fmla="*/ 1270000 h 1414660"/>
              <a:gd name="connsiteX23" fmla="*/ 1371600 w 2236174"/>
              <a:gd name="connsiteY23" fmla="*/ 1244600 h 1414660"/>
              <a:gd name="connsiteX24" fmla="*/ 1562100 w 2236174"/>
              <a:gd name="connsiteY24" fmla="*/ 1231900 h 1414660"/>
              <a:gd name="connsiteX25" fmla="*/ 2070100 w 2236174"/>
              <a:gd name="connsiteY25" fmla="*/ 1206500 h 1414660"/>
              <a:gd name="connsiteX26" fmla="*/ 2235200 w 2236174"/>
              <a:gd name="connsiteY26" fmla="*/ 152400 h 1414660"/>
              <a:gd name="connsiteX27" fmla="*/ 2133600 w 2236174"/>
              <a:gd name="connsiteY27" fmla="*/ 139700 h 1414660"/>
              <a:gd name="connsiteX28" fmla="*/ 1968500 w 2236174"/>
              <a:gd name="connsiteY28" fmla="*/ 114300 h 1414660"/>
              <a:gd name="connsiteX29" fmla="*/ 1841500 w 2236174"/>
              <a:gd name="connsiteY29" fmla="*/ 88900 h 1414660"/>
              <a:gd name="connsiteX30" fmla="*/ 165100 w 2236174"/>
              <a:gd name="connsiteY30" fmla="*/ 0 h 1414660"/>
              <a:gd name="connsiteX31" fmla="*/ 101600 w 2236174"/>
              <a:gd name="connsiteY31" fmla="*/ 63500 h 1414660"/>
              <a:gd name="connsiteX0" fmla="*/ 101600 w 2236174"/>
              <a:gd name="connsiteY0" fmla="*/ 63500 h 1414660"/>
              <a:gd name="connsiteX1" fmla="*/ 12700 w 2236174"/>
              <a:gd name="connsiteY1" fmla="*/ 812800 h 1414660"/>
              <a:gd name="connsiteX2" fmla="*/ 0 w 2236174"/>
              <a:gd name="connsiteY2" fmla="*/ 901700 h 1414660"/>
              <a:gd name="connsiteX3" fmla="*/ 76200 w 2236174"/>
              <a:gd name="connsiteY3" fmla="*/ 977900 h 1414660"/>
              <a:gd name="connsiteX4" fmla="*/ 165100 w 2236174"/>
              <a:gd name="connsiteY4" fmla="*/ 990600 h 1414660"/>
              <a:gd name="connsiteX5" fmla="*/ 342900 w 2236174"/>
              <a:gd name="connsiteY5" fmla="*/ 1003300 h 1414660"/>
              <a:gd name="connsiteX6" fmla="*/ 533400 w 2236174"/>
              <a:gd name="connsiteY6" fmla="*/ 1028700 h 1414660"/>
              <a:gd name="connsiteX7" fmla="*/ 749300 w 2236174"/>
              <a:gd name="connsiteY7" fmla="*/ 1054100 h 1414660"/>
              <a:gd name="connsiteX8" fmla="*/ 774700 w 2236174"/>
              <a:gd name="connsiteY8" fmla="*/ 1092200 h 1414660"/>
              <a:gd name="connsiteX9" fmla="*/ 698500 w 2236174"/>
              <a:gd name="connsiteY9" fmla="*/ 1143000 h 1414660"/>
              <a:gd name="connsiteX10" fmla="*/ 660400 w 2236174"/>
              <a:gd name="connsiteY10" fmla="*/ 1168400 h 1414660"/>
              <a:gd name="connsiteX11" fmla="*/ 609600 w 2236174"/>
              <a:gd name="connsiteY11" fmla="*/ 1193800 h 1414660"/>
              <a:gd name="connsiteX12" fmla="*/ 571500 w 2236174"/>
              <a:gd name="connsiteY12" fmla="*/ 1219200 h 1414660"/>
              <a:gd name="connsiteX13" fmla="*/ 469900 w 2236174"/>
              <a:gd name="connsiteY13" fmla="*/ 1270000 h 1414660"/>
              <a:gd name="connsiteX14" fmla="*/ 431800 w 2236174"/>
              <a:gd name="connsiteY14" fmla="*/ 1308100 h 1414660"/>
              <a:gd name="connsiteX15" fmla="*/ 317500 w 2236174"/>
              <a:gd name="connsiteY15" fmla="*/ 1397000 h 1414660"/>
              <a:gd name="connsiteX16" fmla="*/ 520700 w 2236174"/>
              <a:gd name="connsiteY16" fmla="*/ 1397000 h 1414660"/>
              <a:gd name="connsiteX17" fmla="*/ 609600 w 2236174"/>
              <a:gd name="connsiteY17" fmla="*/ 1384300 h 1414660"/>
              <a:gd name="connsiteX18" fmla="*/ 850900 w 2236174"/>
              <a:gd name="connsiteY18" fmla="*/ 1358900 h 1414660"/>
              <a:gd name="connsiteX19" fmla="*/ 1104900 w 2236174"/>
              <a:gd name="connsiteY19" fmla="*/ 1333500 h 1414660"/>
              <a:gd name="connsiteX20" fmla="*/ 1155700 w 2236174"/>
              <a:gd name="connsiteY20" fmla="*/ 1320800 h 1414660"/>
              <a:gd name="connsiteX21" fmla="*/ 1231900 w 2236174"/>
              <a:gd name="connsiteY21" fmla="*/ 1270000 h 1414660"/>
              <a:gd name="connsiteX22" fmla="*/ 1371600 w 2236174"/>
              <a:gd name="connsiteY22" fmla="*/ 1244600 h 1414660"/>
              <a:gd name="connsiteX23" fmla="*/ 1562100 w 2236174"/>
              <a:gd name="connsiteY23" fmla="*/ 1231900 h 1414660"/>
              <a:gd name="connsiteX24" fmla="*/ 2070100 w 2236174"/>
              <a:gd name="connsiteY24" fmla="*/ 1206500 h 1414660"/>
              <a:gd name="connsiteX25" fmla="*/ 2235200 w 2236174"/>
              <a:gd name="connsiteY25" fmla="*/ 152400 h 1414660"/>
              <a:gd name="connsiteX26" fmla="*/ 2133600 w 2236174"/>
              <a:gd name="connsiteY26" fmla="*/ 139700 h 1414660"/>
              <a:gd name="connsiteX27" fmla="*/ 1968500 w 2236174"/>
              <a:gd name="connsiteY27" fmla="*/ 114300 h 1414660"/>
              <a:gd name="connsiteX28" fmla="*/ 1841500 w 2236174"/>
              <a:gd name="connsiteY28" fmla="*/ 88900 h 1414660"/>
              <a:gd name="connsiteX29" fmla="*/ 165100 w 2236174"/>
              <a:gd name="connsiteY29" fmla="*/ 0 h 1414660"/>
              <a:gd name="connsiteX30" fmla="*/ 101600 w 2236174"/>
              <a:gd name="connsiteY30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165100 w 2236174"/>
              <a:gd name="connsiteY3" fmla="*/ 990600 h 1414660"/>
              <a:gd name="connsiteX4" fmla="*/ 342900 w 2236174"/>
              <a:gd name="connsiteY4" fmla="*/ 1003300 h 1414660"/>
              <a:gd name="connsiteX5" fmla="*/ 533400 w 2236174"/>
              <a:gd name="connsiteY5" fmla="*/ 1028700 h 1414660"/>
              <a:gd name="connsiteX6" fmla="*/ 749300 w 2236174"/>
              <a:gd name="connsiteY6" fmla="*/ 1054100 h 1414660"/>
              <a:gd name="connsiteX7" fmla="*/ 774700 w 2236174"/>
              <a:gd name="connsiteY7" fmla="*/ 1092200 h 1414660"/>
              <a:gd name="connsiteX8" fmla="*/ 698500 w 2236174"/>
              <a:gd name="connsiteY8" fmla="*/ 1143000 h 1414660"/>
              <a:gd name="connsiteX9" fmla="*/ 660400 w 2236174"/>
              <a:gd name="connsiteY9" fmla="*/ 1168400 h 1414660"/>
              <a:gd name="connsiteX10" fmla="*/ 609600 w 2236174"/>
              <a:gd name="connsiteY10" fmla="*/ 1193800 h 1414660"/>
              <a:gd name="connsiteX11" fmla="*/ 571500 w 2236174"/>
              <a:gd name="connsiteY11" fmla="*/ 1219200 h 1414660"/>
              <a:gd name="connsiteX12" fmla="*/ 469900 w 2236174"/>
              <a:gd name="connsiteY12" fmla="*/ 1270000 h 1414660"/>
              <a:gd name="connsiteX13" fmla="*/ 431800 w 2236174"/>
              <a:gd name="connsiteY13" fmla="*/ 1308100 h 1414660"/>
              <a:gd name="connsiteX14" fmla="*/ 317500 w 2236174"/>
              <a:gd name="connsiteY14" fmla="*/ 1397000 h 1414660"/>
              <a:gd name="connsiteX15" fmla="*/ 520700 w 2236174"/>
              <a:gd name="connsiteY15" fmla="*/ 1397000 h 1414660"/>
              <a:gd name="connsiteX16" fmla="*/ 609600 w 2236174"/>
              <a:gd name="connsiteY16" fmla="*/ 1384300 h 1414660"/>
              <a:gd name="connsiteX17" fmla="*/ 850900 w 2236174"/>
              <a:gd name="connsiteY17" fmla="*/ 1358900 h 1414660"/>
              <a:gd name="connsiteX18" fmla="*/ 1104900 w 2236174"/>
              <a:gd name="connsiteY18" fmla="*/ 1333500 h 1414660"/>
              <a:gd name="connsiteX19" fmla="*/ 1155700 w 2236174"/>
              <a:gd name="connsiteY19" fmla="*/ 1320800 h 1414660"/>
              <a:gd name="connsiteX20" fmla="*/ 1231900 w 2236174"/>
              <a:gd name="connsiteY20" fmla="*/ 1270000 h 1414660"/>
              <a:gd name="connsiteX21" fmla="*/ 1371600 w 2236174"/>
              <a:gd name="connsiteY21" fmla="*/ 1244600 h 1414660"/>
              <a:gd name="connsiteX22" fmla="*/ 1562100 w 2236174"/>
              <a:gd name="connsiteY22" fmla="*/ 1231900 h 1414660"/>
              <a:gd name="connsiteX23" fmla="*/ 2070100 w 2236174"/>
              <a:gd name="connsiteY23" fmla="*/ 1206500 h 1414660"/>
              <a:gd name="connsiteX24" fmla="*/ 2235200 w 2236174"/>
              <a:gd name="connsiteY24" fmla="*/ 152400 h 1414660"/>
              <a:gd name="connsiteX25" fmla="*/ 2133600 w 2236174"/>
              <a:gd name="connsiteY25" fmla="*/ 139700 h 1414660"/>
              <a:gd name="connsiteX26" fmla="*/ 1968500 w 2236174"/>
              <a:gd name="connsiteY26" fmla="*/ 114300 h 1414660"/>
              <a:gd name="connsiteX27" fmla="*/ 1841500 w 2236174"/>
              <a:gd name="connsiteY27" fmla="*/ 88900 h 1414660"/>
              <a:gd name="connsiteX28" fmla="*/ 165100 w 2236174"/>
              <a:gd name="connsiteY28" fmla="*/ 0 h 1414660"/>
              <a:gd name="connsiteX29" fmla="*/ 101600 w 2236174"/>
              <a:gd name="connsiteY29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60400 w 2236174"/>
              <a:gd name="connsiteY8" fmla="*/ 1168400 h 1414660"/>
              <a:gd name="connsiteX9" fmla="*/ 609600 w 2236174"/>
              <a:gd name="connsiteY9" fmla="*/ 1193800 h 1414660"/>
              <a:gd name="connsiteX10" fmla="*/ 571500 w 2236174"/>
              <a:gd name="connsiteY10" fmla="*/ 1219200 h 1414660"/>
              <a:gd name="connsiteX11" fmla="*/ 469900 w 2236174"/>
              <a:gd name="connsiteY11" fmla="*/ 1270000 h 1414660"/>
              <a:gd name="connsiteX12" fmla="*/ 431800 w 2236174"/>
              <a:gd name="connsiteY12" fmla="*/ 1308100 h 1414660"/>
              <a:gd name="connsiteX13" fmla="*/ 317500 w 2236174"/>
              <a:gd name="connsiteY13" fmla="*/ 1397000 h 1414660"/>
              <a:gd name="connsiteX14" fmla="*/ 520700 w 2236174"/>
              <a:gd name="connsiteY14" fmla="*/ 1397000 h 1414660"/>
              <a:gd name="connsiteX15" fmla="*/ 609600 w 2236174"/>
              <a:gd name="connsiteY15" fmla="*/ 1384300 h 1414660"/>
              <a:gd name="connsiteX16" fmla="*/ 850900 w 2236174"/>
              <a:gd name="connsiteY16" fmla="*/ 1358900 h 1414660"/>
              <a:gd name="connsiteX17" fmla="*/ 1104900 w 2236174"/>
              <a:gd name="connsiteY17" fmla="*/ 1333500 h 1414660"/>
              <a:gd name="connsiteX18" fmla="*/ 1155700 w 2236174"/>
              <a:gd name="connsiteY18" fmla="*/ 1320800 h 1414660"/>
              <a:gd name="connsiteX19" fmla="*/ 1231900 w 2236174"/>
              <a:gd name="connsiteY19" fmla="*/ 1270000 h 1414660"/>
              <a:gd name="connsiteX20" fmla="*/ 1371600 w 2236174"/>
              <a:gd name="connsiteY20" fmla="*/ 1244600 h 1414660"/>
              <a:gd name="connsiteX21" fmla="*/ 1562100 w 2236174"/>
              <a:gd name="connsiteY21" fmla="*/ 1231900 h 1414660"/>
              <a:gd name="connsiteX22" fmla="*/ 2070100 w 2236174"/>
              <a:gd name="connsiteY22" fmla="*/ 1206500 h 1414660"/>
              <a:gd name="connsiteX23" fmla="*/ 2235200 w 2236174"/>
              <a:gd name="connsiteY23" fmla="*/ 152400 h 1414660"/>
              <a:gd name="connsiteX24" fmla="*/ 2133600 w 2236174"/>
              <a:gd name="connsiteY24" fmla="*/ 139700 h 1414660"/>
              <a:gd name="connsiteX25" fmla="*/ 1968500 w 2236174"/>
              <a:gd name="connsiteY25" fmla="*/ 114300 h 1414660"/>
              <a:gd name="connsiteX26" fmla="*/ 1841500 w 2236174"/>
              <a:gd name="connsiteY26" fmla="*/ 88900 h 1414660"/>
              <a:gd name="connsiteX27" fmla="*/ 165100 w 2236174"/>
              <a:gd name="connsiteY27" fmla="*/ 0 h 1414660"/>
              <a:gd name="connsiteX28" fmla="*/ 101600 w 2236174"/>
              <a:gd name="connsiteY28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571500 w 2236174"/>
              <a:gd name="connsiteY9" fmla="*/ 1219200 h 1414660"/>
              <a:gd name="connsiteX10" fmla="*/ 469900 w 2236174"/>
              <a:gd name="connsiteY10" fmla="*/ 1270000 h 1414660"/>
              <a:gd name="connsiteX11" fmla="*/ 431800 w 2236174"/>
              <a:gd name="connsiteY11" fmla="*/ 1308100 h 1414660"/>
              <a:gd name="connsiteX12" fmla="*/ 317500 w 2236174"/>
              <a:gd name="connsiteY12" fmla="*/ 1397000 h 1414660"/>
              <a:gd name="connsiteX13" fmla="*/ 520700 w 2236174"/>
              <a:gd name="connsiteY13" fmla="*/ 1397000 h 1414660"/>
              <a:gd name="connsiteX14" fmla="*/ 609600 w 2236174"/>
              <a:gd name="connsiteY14" fmla="*/ 1384300 h 1414660"/>
              <a:gd name="connsiteX15" fmla="*/ 850900 w 2236174"/>
              <a:gd name="connsiteY15" fmla="*/ 1358900 h 1414660"/>
              <a:gd name="connsiteX16" fmla="*/ 1104900 w 2236174"/>
              <a:gd name="connsiteY16" fmla="*/ 1333500 h 1414660"/>
              <a:gd name="connsiteX17" fmla="*/ 1155700 w 2236174"/>
              <a:gd name="connsiteY17" fmla="*/ 1320800 h 1414660"/>
              <a:gd name="connsiteX18" fmla="*/ 1231900 w 2236174"/>
              <a:gd name="connsiteY18" fmla="*/ 1270000 h 1414660"/>
              <a:gd name="connsiteX19" fmla="*/ 1371600 w 2236174"/>
              <a:gd name="connsiteY19" fmla="*/ 1244600 h 1414660"/>
              <a:gd name="connsiteX20" fmla="*/ 1562100 w 2236174"/>
              <a:gd name="connsiteY20" fmla="*/ 1231900 h 1414660"/>
              <a:gd name="connsiteX21" fmla="*/ 2070100 w 2236174"/>
              <a:gd name="connsiteY21" fmla="*/ 1206500 h 1414660"/>
              <a:gd name="connsiteX22" fmla="*/ 2235200 w 2236174"/>
              <a:gd name="connsiteY22" fmla="*/ 152400 h 1414660"/>
              <a:gd name="connsiteX23" fmla="*/ 2133600 w 2236174"/>
              <a:gd name="connsiteY23" fmla="*/ 139700 h 1414660"/>
              <a:gd name="connsiteX24" fmla="*/ 1968500 w 2236174"/>
              <a:gd name="connsiteY24" fmla="*/ 114300 h 1414660"/>
              <a:gd name="connsiteX25" fmla="*/ 1841500 w 2236174"/>
              <a:gd name="connsiteY25" fmla="*/ 88900 h 1414660"/>
              <a:gd name="connsiteX26" fmla="*/ 165100 w 2236174"/>
              <a:gd name="connsiteY26" fmla="*/ 0 h 1414660"/>
              <a:gd name="connsiteX27" fmla="*/ 101600 w 2236174"/>
              <a:gd name="connsiteY27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469900 w 2236174"/>
              <a:gd name="connsiteY9" fmla="*/ 1270000 h 1414660"/>
              <a:gd name="connsiteX10" fmla="*/ 431800 w 2236174"/>
              <a:gd name="connsiteY10" fmla="*/ 1308100 h 1414660"/>
              <a:gd name="connsiteX11" fmla="*/ 317500 w 2236174"/>
              <a:gd name="connsiteY11" fmla="*/ 1397000 h 1414660"/>
              <a:gd name="connsiteX12" fmla="*/ 520700 w 2236174"/>
              <a:gd name="connsiteY12" fmla="*/ 1397000 h 1414660"/>
              <a:gd name="connsiteX13" fmla="*/ 609600 w 2236174"/>
              <a:gd name="connsiteY13" fmla="*/ 1384300 h 1414660"/>
              <a:gd name="connsiteX14" fmla="*/ 850900 w 2236174"/>
              <a:gd name="connsiteY14" fmla="*/ 1358900 h 1414660"/>
              <a:gd name="connsiteX15" fmla="*/ 1104900 w 2236174"/>
              <a:gd name="connsiteY15" fmla="*/ 1333500 h 1414660"/>
              <a:gd name="connsiteX16" fmla="*/ 1155700 w 2236174"/>
              <a:gd name="connsiteY16" fmla="*/ 1320800 h 1414660"/>
              <a:gd name="connsiteX17" fmla="*/ 1231900 w 2236174"/>
              <a:gd name="connsiteY17" fmla="*/ 1270000 h 1414660"/>
              <a:gd name="connsiteX18" fmla="*/ 1371600 w 2236174"/>
              <a:gd name="connsiteY18" fmla="*/ 1244600 h 1414660"/>
              <a:gd name="connsiteX19" fmla="*/ 1562100 w 2236174"/>
              <a:gd name="connsiteY19" fmla="*/ 1231900 h 1414660"/>
              <a:gd name="connsiteX20" fmla="*/ 2070100 w 2236174"/>
              <a:gd name="connsiteY20" fmla="*/ 1206500 h 1414660"/>
              <a:gd name="connsiteX21" fmla="*/ 2235200 w 2236174"/>
              <a:gd name="connsiteY21" fmla="*/ 152400 h 1414660"/>
              <a:gd name="connsiteX22" fmla="*/ 2133600 w 2236174"/>
              <a:gd name="connsiteY22" fmla="*/ 139700 h 1414660"/>
              <a:gd name="connsiteX23" fmla="*/ 1968500 w 2236174"/>
              <a:gd name="connsiteY23" fmla="*/ 114300 h 1414660"/>
              <a:gd name="connsiteX24" fmla="*/ 1841500 w 2236174"/>
              <a:gd name="connsiteY24" fmla="*/ 88900 h 1414660"/>
              <a:gd name="connsiteX25" fmla="*/ 165100 w 2236174"/>
              <a:gd name="connsiteY25" fmla="*/ 0 h 1414660"/>
              <a:gd name="connsiteX26" fmla="*/ 101600 w 2236174"/>
              <a:gd name="connsiteY26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469900 w 2236174"/>
              <a:gd name="connsiteY8" fmla="*/ 1270000 h 1414660"/>
              <a:gd name="connsiteX9" fmla="*/ 431800 w 2236174"/>
              <a:gd name="connsiteY9" fmla="*/ 1308100 h 1414660"/>
              <a:gd name="connsiteX10" fmla="*/ 317500 w 2236174"/>
              <a:gd name="connsiteY10" fmla="*/ 1397000 h 1414660"/>
              <a:gd name="connsiteX11" fmla="*/ 520700 w 2236174"/>
              <a:gd name="connsiteY11" fmla="*/ 1397000 h 1414660"/>
              <a:gd name="connsiteX12" fmla="*/ 609600 w 2236174"/>
              <a:gd name="connsiteY12" fmla="*/ 1384300 h 1414660"/>
              <a:gd name="connsiteX13" fmla="*/ 850900 w 2236174"/>
              <a:gd name="connsiteY13" fmla="*/ 1358900 h 1414660"/>
              <a:gd name="connsiteX14" fmla="*/ 1104900 w 2236174"/>
              <a:gd name="connsiteY14" fmla="*/ 1333500 h 1414660"/>
              <a:gd name="connsiteX15" fmla="*/ 1155700 w 2236174"/>
              <a:gd name="connsiteY15" fmla="*/ 1320800 h 1414660"/>
              <a:gd name="connsiteX16" fmla="*/ 1231900 w 2236174"/>
              <a:gd name="connsiteY16" fmla="*/ 1270000 h 1414660"/>
              <a:gd name="connsiteX17" fmla="*/ 1371600 w 2236174"/>
              <a:gd name="connsiteY17" fmla="*/ 1244600 h 1414660"/>
              <a:gd name="connsiteX18" fmla="*/ 1562100 w 2236174"/>
              <a:gd name="connsiteY18" fmla="*/ 1231900 h 1414660"/>
              <a:gd name="connsiteX19" fmla="*/ 2070100 w 2236174"/>
              <a:gd name="connsiteY19" fmla="*/ 1206500 h 1414660"/>
              <a:gd name="connsiteX20" fmla="*/ 2235200 w 2236174"/>
              <a:gd name="connsiteY20" fmla="*/ 152400 h 1414660"/>
              <a:gd name="connsiteX21" fmla="*/ 2133600 w 2236174"/>
              <a:gd name="connsiteY21" fmla="*/ 139700 h 1414660"/>
              <a:gd name="connsiteX22" fmla="*/ 1968500 w 2236174"/>
              <a:gd name="connsiteY22" fmla="*/ 114300 h 1414660"/>
              <a:gd name="connsiteX23" fmla="*/ 1841500 w 2236174"/>
              <a:gd name="connsiteY23" fmla="*/ 88900 h 1414660"/>
              <a:gd name="connsiteX24" fmla="*/ 165100 w 2236174"/>
              <a:gd name="connsiteY24" fmla="*/ 0 h 1414660"/>
              <a:gd name="connsiteX25" fmla="*/ 101600 w 2236174"/>
              <a:gd name="connsiteY25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469900 w 2236174"/>
              <a:gd name="connsiteY7" fmla="*/ 1270000 h 1414660"/>
              <a:gd name="connsiteX8" fmla="*/ 431800 w 2236174"/>
              <a:gd name="connsiteY8" fmla="*/ 1308100 h 1414660"/>
              <a:gd name="connsiteX9" fmla="*/ 317500 w 2236174"/>
              <a:gd name="connsiteY9" fmla="*/ 1397000 h 1414660"/>
              <a:gd name="connsiteX10" fmla="*/ 520700 w 2236174"/>
              <a:gd name="connsiteY10" fmla="*/ 1397000 h 1414660"/>
              <a:gd name="connsiteX11" fmla="*/ 609600 w 2236174"/>
              <a:gd name="connsiteY11" fmla="*/ 1384300 h 1414660"/>
              <a:gd name="connsiteX12" fmla="*/ 850900 w 2236174"/>
              <a:gd name="connsiteY12" fmla="*/ 1358900 h 1414660"/>
              <a:gd name="connsiteX13" fmla="*/ 1104900 w 2236174"/>
              <a:gd name="connsiteY13" fmla="*/ 1333500 h 1414660"/>
              <a:gd name="connsiteX14" fmla="*/ 1155700 w 2236174"/>
              <a:gd name="connsiteY14" fmla="*/ 1320800 h 1414660"/>
              <a:gd name="connsiteX15" fmla="*/ 1231900 w 2236174"/>
              <a:gd name="connsiteY15" fmla="*/ 1270000 h 1414660"/>
              <a:gd name="connsiteX16" fmla="*/ 1371600 w 2236174"/>
              <a:gd name="connsiteY16" fmla="*/ 1244600 h 1414660"/>
              <a:gd name="connsiteX17" fmla="*/ 1562100 w 2236174"/>
              <a:gd name="connsiteY17" fmla="*/ 1231900 h 1414660"/>
              <a:gd name="connsiteX18" fmla="*/ 2070100 w 2236174"/>
              <a:gd name="connsiteY18" fmla="*/ 1206500 h 1414660"/>
              <a:gd name="connsiteX19" fmla="*/ 2235200 w 2236174"/>
              <a:gd name="connsiteY19" fmla="*/ 152400 h 1414660"/>
              <a:gd name="connsiteX20" fmla="*/ 2133600 w 2236174"/>
              <a:gd name="connsiteY20" fmla="*/ 139700 h 1414660"/>
              <a:gd name="connsiteX21" fmla="*/ 1968500 w 2236174"/>
              <a:gd name="connsiteY21" fmla="*/ 114300 h 1414660"/>
              <a:gd name="connsiteX22" fmla="*/ 1841500 w 2236174"/>
              <a:gd name="connsiteY22" fmla="*/ 88900 h 1414660"/>
              <a:gd name="connsiteX23" fmla="*/ 165100 w 2236174"/>
              <a:gd name="connsiteY23" fmla="*/ 0 h 1414660"/>
              <a:gd name="connsiteX24" fmla="*/ 101600 w 2236174"/>
              <a:gd name="connsiteY24" fmla="*/ 63500 h 1414660"/>
              <a:gd name="connsiteX0" fmla="*/ 101600 w 2236174"/>
              <a:gd name="connsiteY0" fmla="*/ 63500 h 1411589"/>
              <a:gd name="connsiteX1" fmla="*/ 0 w 2236174"/>
              <a:gd name="connsiteY1" fmla="*/ 901700 h 1411589"/>
              <a:gd name="connsiteX2" fmla="*/ 76200 w 2236174"/>
              <a:gd name="connsiteY2" fmla="*/ 977900 h 1411589"/>
              <a:gd name="connsiteX3" fmla="*/ 342900 w 2236174"/>
              <a:gd name="connsiteY3" fmla="*/ 1003300 h 1411589"/>
              <a:gd name="connsiteX4" fmla="*/ 533400 w 2236174"/>
              <a:gd name="connsiteY4" fmla="*/ 1028700 h 1411589"/>
              <a:gd name="connsiteX5" fmla="*/ 749300 w 2236174"/>
              <a:gd name="connsiteY5" fmla="*/ 1054100 h 1411589"/>
              <a:gd name="connsiteX6" fmla="*/ 774700 w 2236174"/>
              <a:gd name="connsiteY6" fmla="*/ 1092200 h 1411589"/>
              <a:gd name="connsiteX7" fmla="*/ 469900 w 2236174"/>
              <a:gd name="connsiteY7" fmla="*/ 1270000 h 1411589"/>
              <a:gd name="connsiteX8" fmla="*/ 431800 w 2236174"/>
              <a:gd name="connsiteY8" fmla="*/ 1308100 h 1411589"/>
              <a:gd name="connsiteX9" fmla="*/ 317500 w 2236174"/>
              <a:gd name="connsiteY9" fmla="*/ 1397000 h 1411589"/>
              <a:gd name="connsiteX10" fmla="*/ 520700 w 2236174"/>
              <a:gd name="connsiteY10" fmla="*/ 1397000 h 1411589"/>
              <a:gd name="connsiteX11" fmla="*/ 850900 w 2236174"/>
              <a:gd name="connsiteY11" fmla="*/ 1358900 h 1411589"/>
              <a:gd name="connsiteX12" fmla="*/ 1104900 w 2236174"/>
              <a:gd name="connsiteY12" fmla="*/ 1333500 h 1411589"/>
              <a:gd name="connsiteX13" fmla="*/ 1155700 w 2236174"/>
              <a:gd name="connsiteY13" fmla="*/ 1320800 h 1411589"/>
              <a:gd name="connsiteX14" fmla="*/ 1231900 w 2236174"/>
              <a:gd name="connsiteY14" fmla="*/ 1270000 h 1411589"/>
              <a:gd name="connsiteX15" fmla="*/ 1371600 w 2236174"/>
              <a:gd name="connsiteY15" fmla="*/ 1244600 h 1411589"/>
              <a:gd name="connsiteX16" fmla="*/ 1562100 w 2236174"/>
              <a:gd name="connsiteY16" fmla="*/ 1231900 h 1411589"/>
              <a:gd name="connsiteX17" fmla="*/ 2070100 w 2236174"/>
              <a:gd name="connsiteY17" fmla="*/ 1206500 h 1411589"/>
              <a:gd name="connsiteX18" fmla="*/ 2235200 w 2236174"/>
              <a:gd name="connsiteY18" fmla="*/ 152400 h 1411589"/>
              <a:gd name="connsiteX19" fmla="*/ 2133600 w 2236174"/>
              <a:gd name="connsiteY19" fmla="*/ 139700 h 1411589"/>
              <a:gd name="connsiteX20" fmla="*/ 1968500 w 2236174"/>
              <a:gd name="connsiteY20" fmla="*/ 114300 h 1411589"/>
              <a:gd name="connsiteX21" fmla="*/ 1841500 w 2236174"/>
              <a:gd name="connsiteY21" fmla="*/ 88900 h 1411589"/>
              <a:gd name="connsiteX22" fmla="*/ 165100 w 2236174"/>
              <a:gd name="connsiteY22" fmla="*/ 0 h 1411589"/>
              <a:gd name="connsiteX23" fmla="*/ 101600 w 2236174"/>
              <a:gd name="connsiteY23" fmla="*/ 63500 h 1411589"/>
              <a:gd name="connsiteX0" fmla="*/ 101600 w 2236174"/>
              <a:gd name="connsiteY0" fmla="*/ 63500 h 1412743"/>
              <a:gd name="connsiteX1" fmla="*/ 0 w 2236174"/>
              <a:gd name="connsiteY1" fmla="*/ 901700 h 1412743"/>
              <a:gd name="connsiteX2" fmla="*/ 76200 w 2236174"/>
              <a:gd name="connsiteY2" fmla="*/ 977900 h 1412743"/>
              <a:gd name="connsiteX3" fmla="*/ 342900 w 2236174"/>
              <a:gd name="connsiteY3" fmla="*/ 1003300 h 1412743"/>
              <a:gd name="connsiteX4" fmla="*/ 533400 w 2236174"/>
              <a:gd name="connsiteY4" fmla="*/ 1028700 h 1412743"/>
              <a:gd name="connsiteX5" fmla="*/ 749300 w 2236174"/>
              <a:gd name="connsiteY5" fmla="*/ 1054100 h 1412743"/>
              <a:gd name="connsiteX6" fmla="*/ 774700 w 2236174"/>
              <a:gd name="connsiteY6" fmla="*/ 1092200 h 1412743"/>
              <a:gd name="connsiteX7" fmla="*/ 469900 w 2236174"/>
              <a:gd name="connsiteY7" fmla="*/ 1270000 h 1412743"/>
              <a:gd name="connsiteX8" fmla="*/ 431800 w 2236174"/>
              <a:gd name="connsiteY8" fmla="*/ 1308100 h 1412743"/>
              <a:gd name="connsiteX9" fmla="*/ 317500 w 2236174"/>
              <a:gd name="connsiteY9" fmla="*/ 1397000 h 1412743"/>
              <a:gd name="connsiteX10" fmla="*/ 520700 w 2236174"/>
              <a:gd name="connsiteY10" fmla="*/ 1397000 h 1412743"/>
              <a:gd name="connsiteX11" fmla="*/ 1104900 w 2236174"/>
              <a:gd name="connsiteY11" fmla="*/ 1333500 h 1412743"/>
              <a:gd name="connsiteX12" fmla="*/ 1155700 w 2236174"/>
              <a:gd name="connsiteY12" fmla="*/ 1320800 h 1412743"/>
              <a:gd name="connsiteX13" fmla="*/ 1231900 w 2236174"/>
              <a:gd name="connsiteY13" fmla="*/ 1270000 h 1412743"/>
              <a:gd name="connsiteX14" fmla="*/ 1371600 w 2236174"/>
              <a:gd name="connsiteY14" fmla="*/ 1244600 h 1412743"/>
              <a:gd name="connsiteX15" fmla="*/ 1562100 w 2236174"/>
              <a:gd name="connsiteY15" fmla="*/ 1231900 h 1412743"/>
              <a:gd name="connsiteX16" fmla="*/ 2070100 w 2236174"/>
              <a:gd name="connsiteY16" fmla="*/ 1206500 h 1412743"/>
              <a:gd name="connsiteX17" fmla="*/ 2235200 w 2236174"/>
              <a:gd name="connsiteY17" fmla="*/ 152400 h 1412743"/>
              <a:gd name="connsiteX18" fmla="*/ 2133600 w 2236174"/>
              <a:gd name="connsiteY18" fmla="*/ 139700 h 1412743"/>
              <a:gd name="connsiteX19" fmla="*/ 1968500 w 2236174"/>
              <a:gd name="connsiteY19" fmla="*/ 114300 h 1412743"/>
              <a:gd name="connsiteX20" fmla="*/ 1841500 w 2236174"/>
              <a:gd name="connsiteY20" fmla="*/ 88900 h 1412743"/>
              <a:gd name="connsiteX21" fmla="*/ 165100 w 2236174"/>
              <a:gd name="connsiteY21" fmla="*/ 0 h 1412743"/>
              <a:gd name="connsiteX22" fmla="*/ 101600 w 2236174"/>
              <a:gd name="connsiteY22" fmla="*/ 63500 h 1412743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371600 w 2236174"/>
              <a:gd name="connsiteY13" fmla="*/ 1244600 h 1397231"/>
              <a:gd name="connsiteX14" fmla="*/ 1562100 w 2236174"/>
              <a:gd name="connsiteY14" fmla="*/ 1231900 h 1397231"/>
              <a:gd name="connsiteX15" fmla="*/ 2070100 w 2236174"/>
              <a:gd name="connsiteY15" fmla="*/ 1206500 h 1397231"/>
              <a:gd name="connsiteX16" fmla="*/ 2235200 w 2236174"/>
              <a:gd name="connsiteY16" fmla="*/ 152400 h 1397231"/>
              <a:gd name="connsiteX17" fmla="*/ 2133600 w 2236174"/>
              <a:gd name="connsiteY17" fmla="*/ 139700 h 1397231"/>
              <a:gd name="connsiteX18" fmla="*/ 1968500 w 2236174"/>
              <a:gd name="connsiteY18" fmla="*/ 114300 h 1397231"/>
              <a:gd name="connsiteX19" fmla="*/ 1841500 w 2236174"/>
              <a:gd name="connsiteY19" fmla="*/ 88900 h 1397231"/>
              <a:gd name="connsiteX20" fmla="*/ 165100 w 2236174"/>
              <a:gd name="connsiteY20" fmla="*/ 0 h 1397231"/>
              <a:gd name="connsiteX21" fmla="*/ 101600 w 2236174"/>
              <a:gd name="connsiteY21" fmla="*/ 63500 h 1397231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562100 w 2236174"/>
              <a:gd name="connsiteY13" fmla="*/ 1231900 h 1397231"/>
              <a:gd name="connsiteX14" fmla="*/ 2070100 w 2236174"/>
              <a:gd name="connsiteY14" fmla="*/ 1206500 h 1397231"/>
              <a:gd name="connsiteX15" fmla="*/ 2235200 w 2236174"/>
              <a:gd name="connsiteY15" fmla="*/ 152400 h 1397231"/>
              <a:gd name="connsiteX16" fmla="*/ 2133600 w 2236174"/>
              <a:gd name="connsiteY16" fmla="*/ 139700 h 1397231"/>
              <a:gd name="connsiteX17" fmla="*/ 1968500 w 2236174"/>
              <a:gd name="connsiteY17" fmla="*/ 114300 h 1397231"/>
              <a:gd name="connsiteX18" fmla="*/ 1841500 w 2236174"/>
              <a:gd name="connsiteY18" fmla="*/ 88900 h 1397231"/>
              <a:gd name="connsiteX19" fmla="*/ 165100 w 2236174"/>
              <a:gd name="connsiteY19" fmla="*/ 0 h 1397231"/>
              <a:gd name="connsiteX20" fmla="*/ 101600 w 2236174"/>
              <a:gd name="connsiteY20" fmla="*/ 63500 h 1397231"/>
              <a:gd name="connsiteX0" fmla="*/ 101600 w 2236701"/>
              <a:gd name="connsiteY0" fmla="*/ 63500 h 1397231"/>
              <a:gd name="connsiteX1" fmla="*/ 0 w 2236701"/>
              <a:gd name="connsiteY1" fmla="*/ 901700 h 1397231"/>
              <a:gd name="connsiteX2" fmla="*/ 76200 w 2236701"/>
              <a:gd name="connsiteY2" fmla="*/ 977900 h 1397231"/>
              <a:gd name="connsiteX3" fmla="*/ 342900 w 2236701"/>
              <a:gd name="connsiteY3" fmla="*/ 1003300 h 1397231"/>
              <a:gd name="connsiteX4" fmla="*/ 533400 w 2236701"/>
              <a:gd name="connsiteY4" fmla="*/ 1028700 h 1397231"/>
              <a:gd name="connsiteX5" fmla="*/ 749300 w 2236701"/>
              <a:gd name="connsiteY5" fmla="*/ 1054100 h 1397231"/>
              <a:gd name="connsiteX6" fmla="*/ 774700 w 2236701"/>
              <a:gd name="connsiteY6" fmla="*/ 1092200 h 1397231"/>
              <a:gd name="connsiteX7" fmla="*/ 469900 w 2236701"/>
              <a:gd name="connsiteY7" fmla="*/ 1270000 h 1397231"/>
              <a:gd name="connsiteX8" fmla="*/ 431800 w 2236701"/>
              <a:gd name="connsiteY8" fmla="*/ 1308100 h 1397231"/>
              <a:gd name="connsiteX9" fmla="*/ 317500 w 2236701"/>
              <a:gd name="connsiteY9" fmla="*/ 1397000 h 1397231"/>
              <a:gd name="connsiteX10" fmla="*/ 1104900 w 2236701"/>
              <a:gd name="connsiteY10" fmla="*/ 1333500 h 1397231"/>
              <a:gd name="connsiteX11" fmla="*/ 1155700 w 2236701"/>
              <a:gd name="connsiteY11" fmla="*/ 1320800 h 1397231"/>
              <a:gd name="connsiteX12" fmla="*/ 1231900 w 2236701"/>
              <a:gd name="connsiteY12" fmla="*/ 1270000 h 1397231"/>
              <a:gd name="connsiteX13" fmla="*/ 1562100 w 2236701"/>
              <a:gd name="connsiteY13" fmla="*/ 1231900 h 1397231"/>
              <a:gd name="connsiteX14" fmla="*/ 2070100 w 2236701"/>
              <a:gd name="connsiteY14" fmla="*/ 1206500 h 1397231"/>
              <a:gd name="connsiteX15" fmla="*/ 2235200 w 2236701"/>
              <a:gd name="connsiteY15" fmla="*/ 152400 h 1397231"/>
              <a:gd name="connsiteX16" fmla="*/ 2133600 w 2236701"/>
              <a:gd name="connsiteY16" fmla="*/ 139700 h 1397231"/>
              <a:gd name="connsiteX17" fmla="*/ 1841500 w 2236701"/>
              <a:gd name="connsiteY17" fmla="*/ 88900 h 1397231"/>
              <a:gd name="connsiteX18" fmla="*/ 165100 w 2236701"/>
              <a:gd name="connsiteY18" fmla="*/ 0 h 1397231"/>
              <a:gd name="connsiteX19" fmla="*/ 101600 w 2236701"/>
              <a:gd name="connsiteY19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152400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266668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8220"/>
              <a:gd name="connsiteX1" fmla="*/ 0 w 2244015"/>
              <a:gd name="connsiteY1" fmla="*/ 901700 h 1398220"/>
              <a:gd name="connsiteX2" fmla="*/ 76200 w 2244015"/>
              <a:gd name="connsiteY2" fmla="*/ 977900 h 1398220"/>
              <a:gd name="connsiteX3" fmla="*/ 342900 w 2244015"/>
              <a:gd name="connsiteY3" fmla="*/ 1003300 h 1398220"/>
              <a:gd name="connsiteX4" fmla="*/ 533400 w 2244015"/>
              <a:gd name="connsiteY4" fmla="*/ 1028700 h 1398220"/>
              <a:gd name="connsiteX5" fmla="*/ 749300 w 2244015"/>
              <a:gd name="connsiteY5" fmla="*/ 1054100 h 1398220"/>
              <a:gd name="connsiteX6" fmla="*/ 774700 w 2244015"/>
              <a:gd name="connsiteY6" fmla="*/ 1092200 h 1398220"/>
              <a:gd name="connsiteX7" fmla="*/ 469900 w 2244015"/>
              <a:gd name="connsiteY7" fmla="*/ 1270000 h 1398220"/>
              <a:gd name="connsiteX8" fmla="*/ 317500 w 2244015"/>
              <a:gd name="connsiteY8" fmla="*/ 1397000 h 1398220"/>
              <a:gd name="connsiteX9" fmla="*/ 1104900 w 2244015"/>
              <a:gd name="connsiteY9" fmla="*/ 1333500 h 1398220"/>
              <a:gd name="connsiteX10" fmla="*/ 1155700 w 2244015"/>
              <a:gd name="connsiteY10" fmla="*/ 1320800 h 1398220"/>
              <a:gd name="connsiteX11" fmla="*/ 1231900 w 2244015"/>
              <a:gd name="connsiteY11" fmla="*/ 1270000 h 1398220"/>
              <a:gd name="connsiteX12" fmla="*/ 1562100 w 2244015"/>
              <a:gd name="connsiteY12" fmla="*/ 1231900 h 1398220"/>
              <a:gd name="connsiteX13" fmla="*/ 2070100 w 2244015"/>
              <a:gd name="connsiteY13" fmla="*/ 1206500 h 1398220"/>
              <a:gd name="connsiteX14" fmla="*/ 2235200 w 2244015"/>
              <a:gd name="connsiteY14" fmla="*/ 266668 h 1398220"/>
              <a:gd name="connsiteX15" fmla="*/ 1841500 w 2244015"/>
              <a:gd name="connsiteY15" fmla="*/ 88900 h 1398220"/>
              <a:gd name="connsiteX16" fmla="*/ 165100 w 2244015"/>
              <a:gd name="connsiteY16" fmla="*/ 0 h 1398220"/>
              <a:gd name="connsiteX17" fmla="*/ 101600 w 2244015"/>
              <a:gd name="connsiteY17" fmla="*/ 63500 h 1398220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533400 w 2244015"/>
              <a:gd name="connsiteY4" fmla="*/ 1028700 h 1407183"/>
              <a:gd name="connsiteX5" fmla="*/ 749300 w 2244015"/>
              <a:gd name="connsiteY5" fmla="*/ 1054100 h 1407183"/>
              <a:gd name="connsiteX6" fmla="*/ 774700 w 2244015"/>
              <a:gd name="connsiteY6" fmla="*/ 1092200 h 1407183"/>
              <a:gd name="connsiteX7" fmla="*/ 317500 w 2244015"/>
              <a:gd name="connsiteY7" fmla="*/ 1397000 h 1407183"/>
              <a:gd name="connsiteX8" fmla="*/ 1104900 w 2244015"/>
              <a:gd name="connsiteY8" fmla="*/ 1333500 h 1407183"/>
              <a:gd name="connsiteX9" fmla="*/ 1155700 w 2244015"/>
              <a:gd name="connsiteY9" fmla="*/ 1320800 h 1407183"/>
              <a:gd name="connsiteX10" fmla="*/ 1231900 w 2244015"/>
              <a:gd name="connsiteY10" fmla="*/ 1270000 h 1407183"/>
              <a:gd name="connsiteX11" fmla="*/ 1562100 w 2244015"/>
              <a:gd name="connsiteY11" fmla="*/ 1231900 h 1407183"/>
              <a:gd name="connsiteX12" fmla="*/ 2070100 w 2244015"/>
              <a:gd name="connsiteY12" fmla="*/ 1206500 h 1407183"/>
              <a:gd name="connsiteX13" fmla="*/ 2235200 w 2244015"/>
              <a:gd name="connsiteY13" fmla="*/ 266668 h 1407183"/>
              <a:gd name="connsiteX14" fmla="*/ 1841500 w 2244015"/>
              <a:gd name="connsiteY14" fmla="*/ 88900 h 1407183"/>
              <a:gd name="connsiteX15" fmla="*/ 165100 w 2244015"/>
              <a:gd name="connsiteY15" fmla="*/ 0 h 1407183"/>
              <a:gd name="connsiteX16" fmla="*/ 101600 w 2244015"/>
              <a:gd name="connsiteY16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749300 w 2244015"/>
              <a:gd name="connsiteY4" fmla="*/ 1054100 h 1407183"/>
              <a:gd name="connsiteX5" fmla="*/ 774700 w 2244015"/>
              <a:gd name="connsiteY5" fmla="*/ 1092200 h 1407183"/>
              <a:gd name="connsiteX6" fmla="*/ 317500 w 2244015"/>
              <a:gd name="connsiteY6" fmla="*/ 1397000 h 1407183"/>
              <a:gd name="connsiteX7" fmla="*/ 1104900 w 2244015"/>
              <a:gd name="connsiteY7" fmla="*/ 1333500 h 1407183"/>
              <a:gd name="connsiteX8" fmla="*/ 1155700 w 2244015"/>
              <a:gd name="connsiteY8" fmla="*/ 1320800 h 1407183"/>
              <a:gd name="connsiteX9" fmla="*/ 1231900 w 2244015"/>
              <a:gd name="connsiteY9" fmla="*/ 1270000 h 1407183"/>
              <a:gd name="connsiteX10" fmla="*/ 1562100 w 2244015"/>
              <a:gd name="connsiteY10" fmla="*/ 1231900 h 1407183"/>
              <a:gd name="connsiteX11" fmla="*/ 2070100 w 2244015"/>
              <a:gd name="connsiteY11" fmla="*/ 1206500 h 1407183"/>
              <a:gd name="connsiteX12" fmla="*/ 2235200 w 2244015"/>
              <a:gd name="connsiteY12" fmla="*/ 266668 h 1407183"/>
              <a:gd name="connsiteX13" fmla="*/ 1841500 w 2244015"/>
              <a:gd name="connsiteY13" fmla="*/ 88900 h 1407183"/>
              <a:gd name="connsiteX14" fmla="*/ 165100 w 2244015"/>
              <a:gd name="connsiteY14" fmla="*/ 0 h 1407183"/>
              <a:gd name="connsiteX15" fmla="*/ 101600 w 2244015"/>
              <a:gd name="connsiteY15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749300 w 2244015"/>
              <a:gd name="connsiteY3" fmla="*/ 1054100 h 1407183"/>
              <a:gd name="connsiteX4" fmla="*/ 774700 w 2244015"/>
              <a:gd name="connsiteY4" fmla="*/ 1092200 h 1407183"/>
              <a:gd name="connsiteX5" fmla="*/ 317500 w 2244015"/>
              <a:gd name="connsiteY5" fmla="*/ 1397000 h 1407183"/>
              <a:gd name="connsiteX6" fmla="*/ 1104900 w 2244015"/>
              <a:gd name="connsiteY6" fmla="*/ 1333500 h 1407183"/>
              <a:gd name="connsiteX7" fmla="*/ 1155700 w 2244015"/>
              <a:gd name="connsiteY7" fmla="*/ 1320800 h 1407183"/>
              <a:gd name="connsiteX8" fmla="*/ 1231900 w 2244015"/>
              <a:gd name="connsiteY8" fmla="*/ 1270000 h 1407183"/>
              <a:gd name="connsiteX9" fmla="*/ 1562100 w 2244015"/>
              <a:gd name="connsiteY9" fmla="*/ 1231900 h 1407183"/>
              <a:gd name="connsiteX10" fmla="*/ 2070100 w 2244015"/>
              <a:gd name="connsiteY10" fmla="*/ 1206500 h 1407183"/>
              <a:gd name="connsiteX11" fmla="*/ 2235200 w 2244015"/>
              <a:gd name="connsiteY11" fmla="*/ 266668 h 1407183"/>
              <a:gd name="connsiteX12" fmla="*/ 1841500 w 2244015"/>
              <a:gd name="connsiteY12" fmla="*/ 88900 h 1407183"/>
              <a:gd name="connsiteX13" fmla="*/ 165100 w 2244015"/>
              <a:gd name="connsiteY13" fmla="*/ 0 h 1407183"/>
              <a:gd name="connsiteX14" fmla="*/ 101600 w 2244015"/>
              <a:gd name="connsiteY14" fmla="*/ 63500 h 1407183"/>
              <a:gd name="connsiteX0" fmla="*/ 101600 w 2244015"/>
              <a:gd name="connsiteY0" fmla="*/ 63500 h 1407891"/>
              <a:gd name="connsiteX1" fmla="*/ 0 w 2244015"/>
              <a:gd name="connsiteY1" fmla="*/ 901700 h 1407891"/>
              <a:gd name="connsiteX2" fmla="*/ 76200 w 2244015"/>
              <a:gd name="connsiteY2" fmla="*/ 977900 h 1407891"/>
              <a:gd name="connsiteX3" fmla="*/ 749300 w 2244015"/>
              <a:gd name="connsiteY3" fmla="*/ 1054100 h 1407891"/>
              <a:gd name="connsiteX4" fmla="*/ 774700 w 2244015"/>
              <a:gd name="connsiteY4" fmla="*/ 1092200 h 1407891"/>
              <a:gd name="connsiteX5" fmla="*/ 317500 w 2244015"/>
              <a:gd name="connsiteY5" fmla="*/ 1397000 h 1407891"/>
              <a:gd name="connsiteX6" fmla="*/ 1104900 w 2244015"/>
              <a:gd name="connsiteY6" fmla="*/ 1333500 h 1407891"/>
              <a:gd name="connsiteX7" fmla="*/ 1231900 w 2244015"/>
              <a:gd name="connsiteY7" fmla="*/ 1270000 h 1407891"/>
              <a:gd name="connsiteX8" fmla="*/ 1562100 w 2244015"/>
              <a:gd name="connsiteY8" fmla="*/ 1231900 h 1407891"/>
              <a:gd name="connsiteX9" fmla="*/ 2070100 w 2244015"/>
              <a:gd name="connsiteY9" fmla="*/ 1206500 h 1407891"/>
              <a:gd name="connsiteX10" fmla="*/ 2235200 w 2244015"/>
              <a:gd name="connsiteY10" fmla="*/ 266668 h 1407891"/>
              <a:gd name="connsiteX11" fmla="*/ 1841500 w 2244015"/>
              <a:gd name="connsiteY11" fmla="*/ 88900 h 1407891"/>
              <a:gd name="connsiteX12" fmla="*/ 165100 w 2244015"/>
              <a:gd name="connsiteY12" fmla="*/ 0 h 1407891"/>
              <a:gd name="connsiteX13" fmla="*/ 101600 w 2244015"/>
              <a:gd name="connsiteY13" fmla="*/ 63500 h 1407891"/>
              <a:gd name="connsiteX0" fmla="*/ 101600 w 2244015"/>
              <a:gd name="connsiteY0" fmla="*/ 63500 h 1350139"/>
              <a:gd name="connsiteX1" fmla="*/ 0 w 2244015"/>
              <a:gd name="connsiteY1" fmla="*/ 901700 h 1350139"/>
              <a:gd name="connsiteX2" fmla="*/ 76200 w 2244015"/>
              <a:gd name="connsiteY2" fmla="*/ 977900 h 1350139"/>
              <a:gd name="connsiteX3" fmla="*/ 749300 w 2244015"/>
              <a:gd name="connsiteY3" fmla="*/ 1054100 h 1350139"/>
              <a:gd name="connsiteX4" fmla="*/ 774700 w 2244015"/>
              <a:gd name="connsiteY4" fmla="*/ 1092200 h 1350139"/>
              <a:gd name="connsiteX5" fmla="*/ 538741 w 2244015"/>
              <a:gd name="connsiteY5" fmla="*/ 1328039 h 1350139"/>
              <a:gd name="connsiteX6" fmla="*/ 1104900 w 2244015"/>
              <a:gd name="connsiteY6" fmla="*/ 1333500 h 1350139"/>
              <a:gd name="connsiteX7" fmla="*/ 1231900 w 2244015"/>
              <a:gd name="connsiteY7" fmla="*/ 1270000 h 1350139"/>
              <a:gd name="connsiteX8" fmla="*/ 1562100 w 2244015"/>
              <a:gd name="connsiteY8" fmla="*/ 1231900 h 1350139"/>
              <a:gd name="connsiteX9" fmla="*/ 2070100 w 2244015"/>
              <a:gd name="connsiteY9" fmla="*/ 1206500 h 1350139"/>
              <a:gd name="connsiteX10" fmla="*/ 2235200 w 2244015"/>
              <a:gd name="connsiteY10" fmla="*/ 266668 h 1350139"/>
              <a:gd name="connsiteX11" fmla="*/ 1841500 w 2244015"/>
              <a:gd name="connsiteY11" fmla="*/ 88900 h 1350139"/>
              <a:gd name="connsiteX12" fmla="*/ 165100 w 2244015"/>
              <a:gd name="connsiteY12" fmla="*/ 0 h 1350139"/>
              <a:gd name="connsiteX13" fmla="*/ 101600 w 2244015"/>
              <a:gd name="connsiteY13" fmla="*/ 63500 h 1350139"/>
              <a:gd name="connsiteX0" fmla="*/ 101600 w 2244015"/>
              <a:gd name="connsiteY0" fmla="*/ 63500 h 1352141"/>
              <a:gd name="connsiteX1" fmla="*/ 0 w 2244015"/>
              <a:gd name="connsiteY1" fmla="*/ 901700 h 1352141"/>
              <a:gd name="connsiteX2" fmla="*/ 76200 w 2244015"/>
              <a:gd name="connsiteY2" fmla="*/ 977900 h 1352141"/>
              <a:gd name="connsiteX3" fmla="*/ 749300 w 2244015"/>
              <a:gd name="connsiteY3" fmla="*/ 1054100 h 1352141"/>
              <a:gd name="connsiteX4" fmla="*/ 774700 w 2244015"/>
              <a:gd name="connsiteY4" fmla="*/ 1092200 h 1352141"/>
              <a:gd name="connsiteX5" fmla="*/ 538741 w 2244015"/>
              <a:gd name="connsiteY5" fmla="*/ 1328039 h 1352141"/>
              <a:gd name="connsiteX6" fmla="*/ 1104900 w 2244015"/>
              <a:gd name="connsiteY6" fmla="*/ 1333500 h 1352141"/>
              <a:gd name="connsiteX7" fmla="*/ 1562100 w 2244015"/>
              <a:gd name="connsiteY7" fmla="*/ 1231900 h 1352141"/>
              <a:gd name="connsiteX8" fmla="*/ 2070100 w 2244015"/>
              <a:gd name="connsiteY8" fmla="*/ 1206500 h 1352141"/>
              <a:gd name="connsiteX9" fmla="*/ 2235200 w 2244015"/>
              <a:gd name="connsiteY9" fmla="*/ 266668 h 1352141"/>
              <a:gd name="connsiteX10" fmla="*/ 1841500 w 2244015"/>
              <a:gd name="connsiteY10" fmla="*/ 88900 h 1352141"/>
              <a:gd name="connsiteX11" fmla="*/ 165100 w 2244015"/>
              <a:gd name="connsiteY11" fmla="*/ 0 h 1352141"/>
              <a:gd name="connsiteX12" fmla="*/ 101600 w 2244015"/>
              <a:gd name="connsiteY12" fmla="*/ 63500 h 1352141"/>
              <a:gd name="connsiteX0" fmla="*/ 101600 w 2244015"/>
              <a:gd name="connsiteY0" fmla="*/ 63500 h 1434034"/>
              <a:gd name="connsiteX1" fmla="*/ 0 w 2244015"/>
              <a:gd name="connsiteY1" fmla="*/ 901700 h 1434034"/>
              <a:gd name="connsiteX2" fmla="*/ 76200 w 2244015"/>
              <a:gd name="connsiteY2" fmla="*/ 977900 h 1434034"/>
              <a:gd name="connsiteX3" fmla="*/ 749300 w 2244015"/>
              <a:gd name="connsiteY3" fmla="*/ 1054100 h 1434034"/>
              <a:gd name="connsiteX4" fmla="*/ 774700 w 2244015"/>
              <a:gd name="connsiteY4" fmla="*/ 1092200 h 1434034"/>
              <a:gd name="connsiteX5" fmla="*/ 612488 w 2244015"/>
              <a:gd name="connsiteY5" fmla="*/ 1424585 h 1434034"/>
              <a:gd name="connsiteX6" fmla="*/ 1104900 w 2244015"/>
              <a:gd name="connsiteY6" fmla="*/ 1333500 h 1434034"/>
              <a:gd name="connsiteX7" fmla="*/ 1562100 w 2244015"/>
              <a:gd name="connsiteY7" fmla="*/ 1231900 h 1434034"/>
              <a:gd name="connsiteX8" fmla="*/ 2070100 w 2244015"/>
              <a:gd name="connsiteY8" fmla="*/ 1206500 h 1434034"/>
              <a:gd name="connsiteX9" fmla="*/ 2235200 w 2244015"/>
              <a:gd name="connsiteY9" fmla="*/ 266668 h 1434034"/>
              <a:gd name="connsiteX10" fmla="*/ 1841500 w 2244015"/>
              <a:gd name="connsiteY10" fmla="*/ 88900 h 1434034"/>
              <a:gd name="connsiteX11" fmla="*/ 165100 w 2244015"/>
              <a:gd name="connsiteY11" fmla="*/ 0 h 1434034"/>
              <a:gd name="connsiteX12" fmla="*/ 101600 w 2244015"/>
              <a:gd name="connsiteY12" fmla="*/ 63500 h 143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4015" h="1434034">
                <a:moveTo>
                  <a:pt x="101600" y="63500"/>
                </a:moveTo>
                <a:cubicBezTo>
                  <a:pt x="74083" y="213783"/>
                  <a:pt x="4233" y="749300"/>
                  <a:pt x="0" y="901700"/>
                </a:cubicBezTo>
                <a:cubicBezTo>
                  <a:pt x="25400" y="927100"/>
                  <a:pt x="-48683" y="952500"/>
                  <a:pt x="76200" y="977900"/>
                </a:cubicBezTo>
                <a:cubicBezTo>
                  <a:pt x="201083" y="1003300"/>
                  <a:pt x="632883" y="1035050"/>
                  <a:pt x="749300" y="1054100"/>
                </a:cubicBezTo>
                <a:cubicBezTo>
                  <a:pt x="865717" y="1073150"/>
                  <a:pt x="797502" y="1030453"/>
                  <a:pt x="774700" y="1092200"/>
                </a:cubicBezTo>
                <a:cubicBezTo>
                  <a:pt x="751898" y="1153947"/>
                  <a:pt x="557455" y="1384368"/>
                  <a:pt x="612488" y="1424585"/>
                </a:cubicBezTo>
                <a:cubicBezTo>
                  <a:pt x="667521" y="1464802"/>
                  <a:pt x="946632" y="1365614"/>
                  <a:pt x="1104900" y="1333500"/>
                </a:cubicBezTo>
                <a:cubicBezTo>
                  <a:pt x="1263168" y="1301386"/>
                  <a:pt x="1401233" y="1253067"/>
                  <a:pt x="1562100" y="1231900"/>
                </a:cubicBezTo>
                <a:lnTo>
                  <a:pt x="2070100" y="1206500"/>
                </a:lnTo>
                <a:cubicBezTo>
                  <a:pt x="2182283" y="1026583"/>
                  <a:pt x="2273300" y="452935"/>
                  <a:pt x="2235200" y="266668"/>
                </a:cubicBezTo>
                <a:cubicBezTo>
                  <a:pt x="2197100" y="80401"/>
                  <a:pt x="2186517" y="114300"/>
                  <a:pt x="1841500" y="88900"/>
                </a:cubicBezTo>
                <a:lnTo>
                  <a:pt x="165100" y="0"/>
                </a:lnTo>
                <a:cubicBezTo>
                  <a:pt x="98887" y="22071"/>
                  <a:pt x="114300" y="2117"/>
                  <a:pt x="101600" y="63500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56BFCFD-5C51-4598-93E9-F383A817A4E1}"/>
              </a:ext>
            </a:extLst>
          </p:cNvPr>
          <p:cNvSpPr txBox="1"/>
          <p:nvPr/>
        </p:nvSpPr>
        <p:spPr>
          <a:xfrm>
            <a:off x="6459398" y="472041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3F8478FE-C85D-48A1-9597-B2C1CFD0BCF7}"/>
              </a:ext>
            </a:extLst>
          </p:cNvPr>
          <p:cNvSpPr/>
          <p:nvPr/>
        </p:nvSpPr>
        <p:spPr>
          <a:xfrm>
            <a:off x="4865981" y="4153466"/>
            <a:ext cx="3186833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31E75A2-E2B4-427B-8119-56DF08B8DA3E}"/>
              </a:ext>
            </a:extLst>
          </p:cNvPr>
          <p:cNvSpPr txBox="1"/>
          <p:nvPr/>
        </p:nvSpPr>
        <p:spPr>
          <a:xfrm>
            <a:off x="4856633" y="369180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C700459A-E1AD-4B9F-A078-E18142534FE6}"/>
              </a:ext>
            </a:extLst>
          </p:cNvPr>
          <p:cNvSpPr/>
          <p:nvPr/>
        </p:nvSpPr>
        <p:spPr>
          <a:xfrm>
            <a:off x="8395494" y="2186821"/>
            <a:ext cx="2705098" cy="1320471"/>
          </a:xfrm>
          <a:custGeom>
            <a:avLst/>
            <a:gdLst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536700 w 2249659"/>
              <a:gd name="connsiteY44" fmla="*/ 78533 h 1429693"/>
              <a:gd name="connsiteX45" fmla="*/ 1422400 w 2249659"/>
              <a:gd name="connsiteY45" fmla="*/ 65833 h 1429693"/>
              <a:gd name="connsiteX46" fmla="*/ 1219200 w 2249659"/>
              <a:gd name="connsiteY46" fmla="*/ 53133 h 1429693"/>
              <a:gd name="connsiteX47" fmla="*/ 1041400 w 2249659"/>
              <a:gd name="connsiteY47" fmla="*/ 40433 h 1429693"/>
              <a:gd name="connsiteX48" fmla="*/ 914400 w 2249659"/>
              <a:gd name="connsiteY48" fmla="*/ 15033 h 1429693"/>
              <a:gd name="connsiteX49" fmla="*/ 165100 w 2249659"/>
              <a:gd name="connsiteY49" fmla="*/ 15033 h 1429693"/>
              <a:gd name="connsiteX50" fmla="*/ 101600 w 2249659"/>
              <a:gd name="connsiteY50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219200 w 2249659"/>
              <a:gd name="connsiteY45" fmla="*/ 53133 h 1429693"/>
              <a:gd name="connsiteX46" fmla="*/ 1041400 w 2249659"/>
              <a:gd name="connsiteY46" fmla="*/ 40433 h 1429693"/>
              <a:gd name="connsiteX47" fmla="*/ 914400 w 2249659"/>
              <a:gd name="connsiteY47" fmla="*/ 15033 h 1429693"/>
              <a:gd name="connsiteX48" fmla="*/ 165100 w 2249659"/>
              <a:gd name="connsiteY48" fmla="*/ 15033 h 1429693"/>
              <a:gd name="connsiteX49" fmla="*/ 101600 w 2249659"/>
              <a:gd name="connsiteY49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422400 w 2249659"/>
              <a:gd name="connsiteY44" fmla="*/ 65833 h 1429693"/>
              <a:gd name="connsiteX45" fmla="*/ 1041400 w 2249659"/>
              <a:gd name="connsiteY45" fmla="*/ 40433 h 1429693"/>
              <a:gd name="connsiteX46" fmla="*/ 914400 w 2249659"/>
              <a:gd name="connsiteY46" fmla="*/ 15033 h 1429693"/>
              <a:gd name="connsiteX47" fmla="*/ 165100 w 2249659"/>
              <a:gd name="connsiteY47" fmla="*/ 15033 h 1429693"/>
              <a:gd name="connsiteX48" fmla="*/ 101600 w 2249659"/>
              <a:gd name="connsiteY48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1041400 w 2249659"/>
              <a:gd name="connsiteY44" fmla="*/ 40433 h 1429693"/>
              <a:gd name="connsiteX45" fmla="*/ 914400 w 2249659"/>
              <a:gd name="connsiteY45" fmla="*/ 15033 h 1429693"/>
              <a:gd name="connsiteX46" fmla="*/ 165100 w 2249659"/>
              <a:gd name="connsiteY46" fmla="*/ 15033 h 1429693"/>
              <a:gd name="connsiteX47" fmla="*/ 101600 w 2249659"/>
              <a:gd name="connsiteY47" fmla="*/ 78533 h 1429693"/>
              <a:gd name="connsiteX0" fmla="*/ 101600 w 2249659"/>
              <a:gd name="connsiteY0" fmla="*/ 78533 h 1429693"/>
              <a:gd name="connsiteX1" fmla="*/ 88900 w 2249659"/>
              <a:gd name="connsiteY1" fmla="*/ 383333 h 1429693"/>
              <a:gd name="connsiteX2" fmla="*/ 76200 w 2249659"/>
              <a:gd name="connsiteY2" fmla="*/ 421433 h 1429693"/>
              <a:gd name="connsiteX3" fmla="*/ 50800 w 2249659"/>
              <a:gd name="connsiteY3" fmla="*/ 523033 h 1429693"/>
              <a:gd name="connsiteX4" fmla="*/ 38100 w 2249659"/>
              <a:gd name="connsiteY4" fmla="*/ 675433 h 1429693"/>
              <a:gd name="connsiteX5" fmla="*/ 12700 w 2249659"/>
              <a:gd name="connsiteY5" fmla="*/ 827833 h 1429693"/>
              <a:gd name="connsiteX6" fmla="*/ 0 w 2249659"/>
              <a:gd name="connsiteY6" fmla="*/ 916733 h 1429693"/>
              <a:gd name="connsiteX7" fmla="*/ 76200 w 2249659"/>
              <a:gd name="connsiteY7" fmla="*/ 992933 h 1429693"/>
              <a:gd name="connsiteX8" fmla="*/ 165100 w 2249659"/>
              <a:gd name="connsiteY8" fmla="*/ 1005633 h 1429693"/>
              <a:gd name="connsiteX9" fmla="*/ 342900 w 2249659"/>
              <a:gd name="connsiteY9" fmla="*/ 1018333 h 1429693"/>
              <a:gd name="connsiteX10" fmla="*/ 533400 w 2249659"/>
              <a:gd name="connsiteY10" fmla="*/ 1043733 h 1429693"/>
              <a:gd name="connsiteX11" fmla="*/ 749300 w 2249659"/>
              <a:gd name="connsiteY11" fmla="*/ 1069133 h 1429693"/>
              <a:gd name="connsiteX12" fmla="*/ 774700 w 2249659"/>
              <a:gd name="connsiteY12" fmla="*/ 1107233 h 1429693"/>
              <a:gd name="connsiteX13" fmla="*/ 698500 w 2249659"/>
              <a:gd name="connsiteY13" fmla="*/ 1158033 h 1429693"/>
              <a:gd name="connsiteX14" fmla="*/ 660400 w 2249659"/>
              <a:gd name="connsiteY14" fmla="*/ 1183433 h 1429693"/>
              <a:gd name="connsiteX15" fmla="*/ 609600 w 2249659"/>
              <a:gd name="connsiteY15" fmla="*/ 1208833 h 1429693"/>
              <a:gd name="connsiteX16" fmla="*/ 571500 w 2249659"/>
              <a:gd name="connsiteY16" fmla="*/ 1234233 h 1429693"/>
              <a:gd name="connsiteX17" fmla="*/ 469900 w 2249659"/>
              <a:gd name="connsiteY17" fmla="*/ 1285033 h 1429693"/>
              <a:gd name="connsiteX18" fmla="*/ 431800 w 2249659"/>
              <a:gd name="connsiteY18" fmla="*/ 1323133 h 1429693"/>
              <a:gd name="connsiteX19" fmla="*/ 317500 w 2249659"/>
              <a:gd name="connsiteY19" fmla="*/ 1412033 h 1429693"/>
              <a:gd name="connsiteX20" fmla="*/ 520700 w 2249659"/>
              <a:gd name="connsiteY20" fmla="*/ 1412033 h 1429693"/>
              <a:gd name="connsiteX21" fmla="*/ 609600 w 2249659"/>
              <a:gd name="connsiteY21" fmla="*/ 1399333 h 1429693"/>
              <a:gd name="connsiteX22" fmla="*/ 711200 w 2249659"/>
              <a:gd name="connsiteY22" fmla="*/ 1386633 h 1429693"/>
              <a:gd name="connsiteX23" fmla="*/ 850900 w 2249659"/>
              <a:gd name="connsiteY23" fmla="*/ 1373933 h 1429693"/>
              <a:gd name="connsiteX24" fmla="*/ 1104900 w 2249659"/>
              <a:gd name="connsiteY24" fmla="*/ 1348533 h 1429693"/>
              <a:gd name="connsiteX25" fmla="*/ 1155700 w 2249659"/>
              <a:gd name="connsiteY25" fmla="*/ 1335833 h 1429693"/>
              <a:gd name="connsiteX26" fmla="*/ 1231900 w 2249659"/>
              <a:gd name="connsiteY26" fmla="*/ 1285033 h 1429693"/>
              <a:gd name="connsiteX27" fmla="*/ 1371600 w 2249659"/>
              <a:gd name="connsiteY27" fmla="*/ 1259633 h 1429693"/>
              <a:gd name="connsiteX28" fmla="*/ 1562100 w 2249659"/>
              <a:gd name="connsiteY28" fmla="*/ 1246933 h 1429693"/>
              <a:gd name="connsiteX29" fmla="*/ 2070100 w 2249659"/>
              <a:gd name="connsiteY29" fmla="*/ 1221533 h 1429693"/>
              <a:gd name="connsiteX30" fmla="*/ 2095500 w 2249659"/>
              <a:gd name="connsiteY30" fmla="*/ 1132633 h 1429693"/>
              <a:gd name="connsiteX31" fmla="*/ 2108200 w 2249659"/>
              <a:gd name="connsiteY31" fmla="*/ 1081833 h 1429693"/>
              <a:gd name="connsiteX32" fmla="*/ 2120900 w 2249659"/>
              <a:gd name="connsiteY32" fmla="*/ 942133 h 1429693"/>
              <a:gd name="connsiteX33" fmla="*/ 2146300 w 2249659"/>
              <a:gd name="connsiteY33" fmla="*/ 713533 h 1429693"/>
              <a:gd name="connsiteX34" fmla="*/ 2171700 w 2249659"/>
              <a:gd name="connsiteY34" fmla="*/ 548433 h 1429693"/>
              <a:gd name="connsiteX35" fmla="*/ 2197100 w 2249659"/>
              <a:gd name="connsiteY35" fmla="*/ 421433 h 1429693"/>
              <a:gd name="connsiteX36" fmla="*/ 2222500 w 2249659"/>
              <a:gd name="connsiteY36" fmla="*/ 370633 h 1429693"/>
              <a:gd name="connsiteX37" fmla="*/ 2235200 w 2249659"/>
              <a:gd name="connsiteY37" fmla="*/ 319833 h 1429693"/>
              <a:gd name="connsiteX38" fmla="*/ 2247900 w 2249659"/>
              <a:gd name="connsiteY38" fmla="*/ 281733 h 1429693"/>
              <a:gd name="connsiteX39" fmla="*/ 2235200 w 2249659"/>
              <a:gd name="connsiteY39" fmla="*/ 167433 h 1429693"/>
              <a:gd name="connsiteX40" fmla="*/ 2133600 w 2249659"/>
              <a:gd name="connsiteY40" fmla="*/ 154733 h 1429693"/>
              <a:gd name="connsiteX41" fmla="*/ 1968500 w 2249659"/>
              <a:gd name="connsiteY41" fmla="*/ 129333 h 1429693"/>
              <a:gd name="connsiteX42" fmla="*/ 1841500 w 2249659"/>
              <a:gd name="connsiteY42" fmla="*/ 103933 h 1429693"/>
              <a:gd name="connsiteX43" fmla="*/ 1701800 w 2249659"/>
              <a:gd name="connsiteY43" fmla="*/ 91233 h 1429693"/>
              <a:gd name="connsiteX44" fmla="*/ 914400 w 2249659"/>
              <a:gd name="connsiteY44" fmla="*/ 15033 h 1429693"/>
              <a:gd name="connsiteX45" fmla="*/ 165100 w 2249659"/>
              <a:gd name="connsiteY45" fmla="*/ 15033 h 1429693"/>
              <a:gd name="connsiteX46" fmla="*/ 101600 w 2249659"/>
              <a:gd name="connsiteY46" fmla="*/ 78533 h 1429693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701800 w 2249659"/>
              <a:gd name="connsiteY43" fmla="*/ 76200 h 1414660"/>
              <a:gd name="connsiteX44" fmla="*/ 165100 w 2249659"/>
              <a:gd name="connsiteY44" fmla="*/ 0 h 1414660"/>
              <a:gd name="connsiteX45" fmla="*/ 101600 w 2249659"/>
              <a:gd name="connsiteY45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35200 w 2249659"/>
              <a:gd name="connsiteY37" fmla="*/ 304800 h 1414660"/>
              <a:gd name="connsiteX38" fmla="*/ 2247900 w 2249659"/>
              <a:gd name="connsiteY38" fmla="*/ 266700 h 1414660"/>
              <a:gd name="connsiteX39" fmla="*/ 2235200 w 2249659"/>
              <a:gd name="connsiteY39" fmla="*/ 152400 h 1414660"/>
              <a:gd name="connsiteX40" fmla="*/ 2133600 w 2249659"/>
              <a:gd name="connsiteY40" fmla="*/ 139700 h 1414660"/>
              <a:gd name="connsiteX41" fmla="*/ 1968500 w 2249659"/>
              <a:gd name="connsiteY41" fmla="*/ 114300 h 1414660"/>
              <a:gd name="connsiteX42" fmla="*/ 1841500 w 2249659"/>
              <a:gd name="connsiteY42" fmla="*/ 88900 h 1414660"/>
              <a:gd name="connsiteX43" fmla="*/ 165100 w 2249659"/>
              <a:gd name="connsiteY43" fmla="*/ 0 h 1414660"/>
              <a:gd name="connsiteX44" fmla="*/ 101600 w 2249659"/>
              <a:gd name="connsiteY44" fmla="*/ 63500 h 1414660"/>
              <a:gd name="connsiteX0" fmla="*/ 101600 w 2249659"/>
              <a:gd name="connsiteY0" fmla="*/ 63500 h 1414660"/>
              <a:gd name="connsiteX1" fmla="*/ 88900 w 2249659"/>
              <a:gd name="connsiteY1" fmla="*/ 368300 h 1414660"/>
              <a:gd name="connsiteX2" fmla="*/ 76200 w 2249659"/>
              <a:gd name="connsiteY2" fmla="*/ 406400 h 1414660"/>
              <a:gd name="connsiteX3" fmla="*/ 50800 w 2249659"/>
              <a:gd name="connsiteY3" fmla="*/ 508000 h 1414660"/>
              <a:gd name="connsiteX4" fmla="*/ 38100 w 2249659"/>
              <a:gd name="connsiteY4" fmla="*/ 660400 h 1414660"/>
              <a:gd name="connsiteX5" fmla="*/ 12700 w 2249659"/>
              <a:gd name="connsiteY5" fmla="*/ 812800 h 1414660"/>
              <a:gd name="connsiteX6" fmla="*/ 0 w 2249659"/>
              <a:gd name="connsiteY6" fmla="*/ 901700 h 1414660"/>
              <a:gd name="connsiteX7" fmla="*/ 76200 w 2249659"/>
              <a:gd name="connsiteY7" fmla="*/ 977900 h 1414660"/>
              <a:gd name="connsiteX8" fmla="*/ 165100 w 2249659"/>
              <a:gd name="connsiteY8" fmla="*/ 990600 h 1414660"/>
              <a:gd name="connsiteX9" fmla="*/ 342900 w 2249659"/>
              <a:gd name="connsiteY9" fmla="*/ 1003300 h 1414660"/>
              <a:gd name="connsiteX10" fmla="*/ 533400 w 2249659"/>
              <a:gd name="connsiteY10" fmla="*/ 1028700 h 1414660"/>
              <a:gd name="connsiteX11" fmla="*/ 749300 w 2249659"/>
              <a:gd name="connsiteY11" fmla="*/ 1054100 h 1414660"/>
              <a:gd name="connsiteX12" fmla="*/ 774700 w 2249659"/>
              <a:gd name="connsiteY12" fmla="*/ 1092200 h 1414660"/>
              <a:gd name="connsiteX13" fmla="*/ 698500 w 2249659"/>
              <a:gd name="connsiteY13" fmla="*/ 1143000 h 1414660"/>
              <a:gd name="connsiteX14" fmla="*/ 660400 w 2249659"/>
              <a:gd name="connsiteY14" fmla="*/ 1168400 h 1414660"/>
              <a:gd name="connsiteX15" fmla="*/ 609600 w 2249659"/>
              <a:gd name="connsiteY15" fmla="*/ 1193800 h 1414660"/>
              <a:gd name="connsiteX16" fmla="*/ 571500 w 2249659"/>
              <a:gd name="connsiteY16" fmla="*/ 1219200 h 1414660"/>
              <a:gd name="connsiteX17" fmla="*/ 469900 w 2249659"/>
              <a:gd name="connsiteY17" fmla="*/ 1270000 h 1414660"/>
              <a:gd name="connsiteX18" fmla="*/ 431800 w 2249659"/>
              <a:gd name="connsiteY18" fmla="*/ 1308100 h 1414660"/>
              <a:gd name="connsiteX19" fmla="*/ 317500 w 2249659"/>
              <a:gd name="connsiteY19" fmla="*/ 1397000 h 1414660"/>
              <a:gd name="connsiteX20" fmla="*/ 520700 w 2249659"/>
              <a:gd name="connsiteY20" fmla="*/ 1397000 h 1414660"/>
              <a:gd name="connsiteX21" fmla="*/ 609600 w 2249659"/>
              <a:gd name="connsiteY21" fmla="*/ 1384300 h 1414660"/>
              <a:gd name="connsiteX22" fmla="*/ 711200 w 2249659"/>
              <a:gd name="connsiteY22" fmla="*/ 1371600 h 1414660"/>
              <a:gd name="connsiteX23" fmla="*/ 850900 w 2249659"/>
              <a:gd name="connsiteY23" fmla="*/ 1358900 h 1414660"/>
              <a:gd name="connsiteX24" fmla="*/ 1104900 w 2249659"/>
              <a:gd name="connsiteY24" fmla="*/ 1333500 h 1414660"/>
              <a:gd name="connsiteX25" fmla="*/ 1155700 w 2249659"/>
              <a:gd name="connsiteY25" fmla="*/ 1320800 h 1414660"/>
              <a:gd name="connsiteX26" fmla="*/ 1231900 w 2249659"/>
              <a:gd name="connsiteY26" fmla="*/ 1270000 h 1414660"/>
              <a:gd name="connsiteX27" fmla="*/ 1371600 w 2249659"/>
              <a:gd name="connsiteY27" fmla="*/ 1244600 h 1414660"/>
              <a:gd name="connsiteX28" fmla="*/ 1562100 w 2249659"/>
              <a:gd name="connsiteY28" fmla="*/ 1231900 h 1414660"/>
              <a:gd name="connsiteX29" fmla="*/ 2070100 w 2249659"/>
              <a:gd name="connsiteY29" fmla="*/ 1206500 h 1414660"/>
              <a:gd name="connsiteX30" fmla="*/ 2095500 w 2249659"/>
              <a:gd name="connsiteY30" fmla="*/ 1117600 h 1414660"/>
              <a:gd name="connsiteX31" fmla="*/ 2108200 w 2249659"/>
              <a:gd name="connsiteY31" fmla="*/ 1066800 h 1414660"/>
              <a:gd name="connsiteX32" fmla="*/ 2120900 w 2249659"/>
              <a:gd name="connsiteY32" fmla="*/ 927100 h 1414660"/>
              <a:gd name="connsiteX33" fmla="*/ 2146300 w 2249659"/>
              <a:gd name="connsiteY33" fmla="*/ 698500 h 1414660"/>
              <a:gd name="connsiteX34" fmla="*/ 2171700 w 2249659"/>
              <a:gd name="connsiteY34" fmla="*/ 533400 h 1414660"/>
              <a:gd name="connsiteX35" fmla="*/ 2197100 w 2249659"/>
              <a:gd name="connsiteY35" fmla="*/ 406400 h 1414660"/>
              <a:gd name="connsiteX36" fmla="*/ 2222500 w 2249659"/>
              <a:gd name="connsiteY36" fmla="*/ 355600 h 1414660"/>
              <a:gd name="connsiteX37" fmla="*/ 2247900 w 2249659"/>
              <a:gd name="connsiteY37" fmla="*/ 266700 h 1414660"/>
              <a:gd name="connsiteX38" fmla="*/ 2235200 w 2249659"/>
              <a:gd name="connsiteY38" fmla="*/ 152400 h 1414660"/>
              <a:gd name="connsiteX39" fmla="*/ 2133600 w 2249659"/>
              <a:gd name="connsiteY39" fmla="*/ 139700 h 1414660"/>
              <a:gd name="connsiteX40" fmla="*/ 1968500 w 2249659"/>
              <a:gd name="connsiteY40" fmla="*/ 114300 h 1414660"/>
              <a:gd name="connsiteX41" fmla="*/ 1841500 w 2249659"/>
              <a:gd name="connsiteY41" fmla="*/ 88900 h 1414660"/>
              <a:gd name="connsiteX42" fmla="*/ 165100 w 2249659"/>
              <a:gd name="connsiteY42" fmla="*/ 0 h 1414660"/>
              <a:gd name="connsiteX43" fmla="*/ 101600 w 2249659"/>
              <a:gd name="connsiteY43" fmla="*/ 63500 h 1414660"/>
              <a:gd name="connsiteX0" fmla="*/ 101600 w 2240359"/>
              <a:gd name="connsiteY0" fmla="*/ 63500 h 1414660"/>
              <a:gd name="connsiteX1" fmla="*/ 88900 w 2240359"/>
              <a:gd name="connsiteY1" fmla="*/ 368300 h 1414660"/>
              <a:gd name="connsiteX2" fmla="*/ 76200 w 2240359"/>
              <a:gd name="connsiteY2" fmla="*/ 406400 h 1414660"/>
              <a:gd name="connsiteX3" fmla="*/ 50800 w 2240359"/>
              <a:gd name="connsiteY3" fmla="*/ 508000 h 1414660"/>
              <a:gd name="connsiteX4" fmla="*/ 38100 w 2240359"/>
              <a:gd name="connsiteY4" fmla="*/ 660400 h 1414660"/>
              <a:gd name="connsiteX5" fmla="*/ 12700 w 2240359"/>
              <a:gd name="connsiteY5" fmla="*/ 812800 h 1414660"/>
              <a:gd name="connsiteX6" fmla="*/ 0 w 2240359"/>
              <a:gd name="connsiteY6" fmla="*/ 901700 h 1414660"/>
              <a:gd name="connsiteX7" fmla="*/ 76200 w 2240359"/>
              <a:gd name="connsiteY7" fmla="*/ 977900 h 1414660"/>
              <a:gd name="connsiteX8" fmla="*/ 165100 w 2240359"/>
              <a:gd name="connsiteY8" fmla="*/ 990600 h 1414660"/>
              <a:gd name="connsiteX9" fmla="*/ 342900 w 2240359"/>
              <a:gd name="connsiteY9" fmla="*/ 1003300 h 1414660"/>
              <a:gd name="connsiteX10" fmla="*/ 533400 w 2240359"/>
              <a:gd name="connsiteY10" fmla="*/ 1028700 h 1414660"/>
              <a:gd name="connsiteX11" fmla="*/ 749300 w 2240359"/>
              <a:gd name="connsiteY11" fmla="*/ 1054100 h 1414660"/>
              <a:gd name="connsiteX12" fmla="*/ 774700 w 2240359"/>
              <a:gd name="connsiteY12" fmla="*/ 1092200 h 1414660"/>
              <a:gd name="connsiteX13" fmla="*/ 698500 w 2240359"/>
              <a:gd name="connsiteY13" fmla="*/ 1143000 h 1414660"/>
              <a:gd name="connsiteX14" fmla="*/ 660400 w 2240359"/>
              <a:gd name="connsiteY14" fmla="*/ 1168400 h 1414660"/>
              <a:gd name="connsiteX15" fmla="*/ 609600 w 2240359"/>
              <a:gd name="connsiteY15" fmla="*/ 1193800 h 1414660"/>
              <a:gd name="connsiteX16" fmla="*/ 571500 w 2240359"/>
              <a:gd name="connsiteY16" fmla="*/ 1219200 h 1414660"/>
              <a:gd name="connsiteX17" fmla="*/ 469900 w 2240359"/>
              <a:gd name="connsiteY17" fmla="*/ 1270000 h 1414660"/>
              <a:gd name="connsiteX18" fmla="*/ 431800 w 2240359"/>
              <a:gd name="connsiteY18" fmla="*/ 1308100 h 1414660"/>
              <a:gd name="connsiteX19" fmla="*/ 317500 w 2240359"/>
              <a:gd name="connsiteY19" fmla="*/ 1397000 h 1414660"/>
              <a:gd name="connsiteX20" fmla="*/ 520700 w 2240359"/>
              <a:gd name="connsiteY20" fmla="*/ 1397000 h 1414660"/>
              <a:gd name="connsiteX21" fmla="*/ 609600 w 2240359"/>
              <a:gd name="connsiteY21" fmla="*/ 1384300 h 1414660"/>
              <a:gd name="connsiteX22" fmla="*/ 711200 w 2240359"/>
              <a:gd name="connsiteY22" fmla="*/ 1371600 h 1414660"/>
              <a:gd name="connsiteX23" fmla="*/ 850900 w 2240359"/>
              <a:gd name="connsiteY23" fmla="*/ 1358900 h 1414660"/>
              <a:gd name="connsiteX24" fmla="*/ 1104900 w 2240359"/>
              <a:gd name="connsiteY24" fmla="*/ 1333500 h 1414660"/>
              <a:gd name="connsiteX25" fmla="*/ 1155700 w 2240359"/>
              <a:gd name="connsiteY25" fmla="*/ 1320800 h 1414660"/>
              <a:gd name="connsiteX26" fmla="*/ 1231900 w 2240359"/>
              <a:gd name="connsiteY26" fmla="*/ 1270000 h 1414660"/>
              <a:gd name="connsiteX27" fmla="*/ 1371600 w 2240359"/>
              <a:gd name="connsiteY27" fmla="*/ 1244600 h 1414660"/>
              <a:gd name="connsiteX28" fmla="*/ 1562100 w 2240359"/>
              <a:gd name="connsiteY28" fmla="*/ 1231900 h 1414660"/>
              <a:gd name="connsiteX29" fmla="*/ 2070100 w 2240359"/>
              <a:gd name="connsiteY29" fmla="*/ 1206500 h 1414660"/>
              <a:gd name="connsiteX30" fmla="*/ 2095500 w 2240359"/>
              <a:gd name="connsiteY30" fmla="*/ 1117600 h 1414660"/>
              <a:gd name="connsiteX31" fmla="*/ 2108200 w 2240359"/>
              <a:gd name="connsiteY31" fmla="*/ 1066800 h 1414660"/>
              <a:gd name="connsiteX32" fmla="*/ 2120900 w 2240359"/>
              <a:gd name="connsiteY32" fmla="*/ 927100 h 1414660"/>
              <a:gd name="connsiteX33" fmla="*/ 2146300 w 2240359"/>
              <a:gd name="connsiteY33" fmla="*/ 698500 h 1414660"/>
              <a:gd name="connsiteX34" fmla="*/ 2171700 w 2240359"/>
              <a:gd name="connsiteY34" fmla="*/ 533400 h 1414660"/>
              <a:gd name="connsiteX35" fmla="*/ 2197100 w 2240359"/>
              <a:gd name="connsiteY35" fmla="*/ 406400 h 1414660"/>
              <a:gd name="connsiteX36" fmla="*/ 2222500 w 2240359"/>
              <a:gd name="connsiteY36" fmla="*/ 355600 h 1414660"/>
              <a:gd name="connsiteX37" fmla="*/ 2235200 w 2240359"/>
              <a:gd name="connsiteY37" fmla="*/ 152400 h 1414660"/>
              <a:gd name="connsiteX38" fmla="*/ 2133600 w 2240359"/>
              <a:gd name="connsiteY38" fmla="*/ 139700 h 1414660"/>
              <a:gd name="connsiteX39" fmla="*/ 1968500 w 2240359"/>
              <a:gd name="connsiteY39" fmla="*/ 114300 h 1414660"/>
              <a:gd name="connsiteX40" fmla="*/ 1841500 w 2240359"/>
              <a:gd name="connsiteY40" fmla="*/ 88900 h 1414660"/>
              <a:gd name="connsiteX41" fmla="*/ 165100 w 2240359"/>
              <a:gd name="connsiteY41" fmla="*/ 0 h 1414660"/>
              <a:gd name="connsiteX42" fmla="*/ 101600 w 2240359"/>
              <a:gd name="connsiteY42" fmla="*/ 63500 h 1414660"/>
              <a:gd name="connsiteX0" fmla="*/ 101600 w 2237038"/>
              <a:gd name="connsiteY0" fmla="*/ 63500 h 1414660"/>
              <a:gd name="connsiteX1" fmla="*/ 88900 w 2237038"/>
              <a:gd name="connsiteY1" fmla="*/ 368300 h 1414660"/>
              <a:gd name="connsiteX2" fmla="*/ 76200 w 2237038"/>
              <a:gd name="connsiteY2" fmla="*/ 406400 h 1414660"/>
              <a:gd name="connsiteX3" fmla="*/ 50800 w 2237038"/>
              <a:gd name="connsiteY3" fmla="*/ 508000 h 1414660"/>
              <a:gd name="connsiteX4" fmla="*/ 38100 w 2237038"/>
              <a:gd name="connsiteY4" fmla="*/ 660400 h 1414660"/>
              <a:gd name="connsiteX5" fmla="*/ 12700 w 2237038"/>
              <a:gd name="connsiteY5" fmla="*/ 812800 h 1414660"/>
              <a:gd name="connsiteX6" fmla="*/ 0 w 2237038"/>
              <a:gd name="connsiteY6" fmla="*/ 901700 h 1414660"/>
              <a:gd name="connsiteX7" fmla="*/ 76200 w 2237038"/>
              <a:gd name="connsiteY7" fmla="*/ 977900 h 1414660"/>
              <a:gd name="connsiteX8" fmla="*/ 165100 w 2237038"/>
              <a:gd name="connsiteY8" fmla="*/ 990600 h 1414660"/>
              <a:gd name="connsiteX9" fmla="*/ 342900 w 2237038"/>
              <a:gd name="connsiteY9" fmla="*/ 1003300 h 1414660"/>
              <a:gd name="connsiteX10" fmla="*/ 533400 w 2237038"/>
              <a:gd name="connsiteY10" fmla="*/ 1028700 h 1414660"/>
              <a:gd name="connsiteX11" fmla="*/ 749300 w 2237038"/>
              <a:gd name="connsiteY11" fmla="*/ 1054100 h 1414660"/>
              <a:gd name="connsiteX12" fmla="*/ 774700 w 2237038"/>
              <a:gd name="connsiteY12" fmla="*/ 1092200 h 1414660"/>
              <a:gd name="connsiteX13" fmla="*/ 698500 w 2237038"/>
              <a:gd name="connsiteY13" fmla="*/ 1143000 h 1414660"/>
              <a:gd name="connsiteX14" fmla="*/ 660400 w 2237038"/>
              <a:gd name="connsiteY14" fmla="*/ 1168400 h 1414660"/>
              <a:gd name="connsiteX15" fmla="*/ 609600 w 2237038"/>
              <a:gd name="connsiteY15" fmla="*/ 1193800 h 1414660"/>
              <a:gd name="connsiteX16" fmla="*/ 571500 w 2237038"/>
              <a:gd name="connsiteY16" fmla="*/ 1219200 h 1414660"/>
              <a:gd name="connsiteX17" fmla="*/ 469900 w 2237038"/>
              <a:gd name="connsiteY17" fmla="*/ 1270000 h 1414660"/>
              <a:gd name="connsiteX18" fmla="*/ 431800 w 2237038"/>
              <a:gd name="connsiteY18" fmla="*/ 1308100 h 1414660"/>
              <a:gd name="connsiteX19" fmla="*/ 317500 w 2237038"/>
              <a:gd name="connsiteY19" fmla="*/ 1397000 h 1414660"/>
              <a:gd name="connsiteX20" fmla="*/ 520700 w 2237038"/>
              <a:gd name="connsiteY20" fmla="*/ 1397000 h 1414660"/>
              <a:gd name="connsiteX21" fmla="*/ 609600 w 2237038"/>
              <a:gd name="connsiteY21" fmla="*/ 1384300 h 1414660"/>
              <a:gd name="connsiteX22" fmla="*/ 711200 w 2237038"/>
              <a:gd name="connsiteY22" fmla="*/ 1371600 h 1414660"/>
              <a:gd name="connsiteX23" fmla="*/ 850900 w 2237038"/>
              <a:gd name="connsiteY23" fmla="*/ 1358900 h 1414660"/>
              <a:gd name="connsiteX24" fmla="*/ 1104900 w 2237038"/>
              <a:gd name="connsiteY24" fmla="*/ 1333500 h 1414660"/>
              <a:gd name="connsiteX25" fmla="*/ 1155700 w 2237038"/>
              <a:gd name="connsiteY25" fmla="*/ 1320800 h 1414660"/>
              <a:gd name="connsiteX26" fmla="*/ 1231900 w 2237038"/>
              <a:gd name="connsiteY26" fmla="*/ 1270000 h 1414660"/>
              <a:gd name="connsiteX27" fmla="*/ 1371600 w 2237038"/>
              <a:gd name="connsiteY27" fmla="*/ 1244600 h 1414660"/>
              <a:gd name="connsiteX28" fmla="*/ 1562100 w 2237038"/>
              <a:gd name="connsiteY28" fmla="*/ 1231900 h 1414660"/>
              <a:gd name="connsiteX29" fmla="*/ 2070100 w 2237038"/>
              <a:gd name="connsiteY29" fmla="*/ 1206500 h 1414660"/>
              <a:gd name="connsiteX30" fmla="*/ 2095500 w 2237038"/>
              <a:gd name="connsiteY30" fmla="*/ 1117600 h 1414660"/>
              <a:gd name="connsiteX31" fmla="*/ 2108200 w 2237038"/>
              <a:gd name="connsiteY31" fmla="*/ 1066800 h 1414660"/>
              <a:gd name="connsiteX32" fmla="*/ 2120900 w 2237038"/>
              <a:gd name="connsiteY32" fmla="*/ 927100 h 1414660"/>
              <a:gd name="connsiteX33" fmla="*/ 2146300 w 2237038"/>
              <a:gd name="connsiteY33" fmla="*/ 698500 h 1414660"/>
              <a:gd name="connsiteX34" fmla="*/ 2171700 w 2237038"/>
              <a:gd name="connsiteY34" fmla="*/ 533400 h 1414660"/>
              <a:gd name="connsiteX35" fmla="*/ 2197100 w 2237038"/>
              <a:gd name="connsiteY35" fmla="*/ 406400 h 1414660"/>
              <a:gd name="connsiteX36" fmla="*/ 2235200 w 2237038"/>
              <a:gd name="connsiteY36" fmla="*/ 152400 h 1414660"/>
              <a:gd name="connsiteX37" fmla="*/ 2133600 w 2237038"/>
              <a:gd name="connsiteY37" fmla="*/ 139700 h 1414660"/>
              <a:gd name="connsiteX38" fmla="*/ 1968500 w 2237038"/>
              <a:gd name="connsiteY38" fmla="*/ 114300 h 1414660"/>
              <a:gd name="connsiteX39" fmla="*/ 1841500 w 2237038"/>
              <a:gd name="connsiteY39" fmla="*/ 88900 h 1414660"/>
              <a:gd name="connsiteX40" fmla="*/ 165100 w 2237038"/>
              <a:gd name="connsiteY40" fmla="*/ 0 h 1414660"/>
              <a:gd name="connsiteX41" fmla="*/ 101600 w 2237038"/>
              <a:gd name="connsiteY41" fmla="*/ 63500 h 1414660"/>
              <a:gd name="connsiteX0" fmla="*/ 101600 w 2237213"/>
              <a:gd name="connsiteY0" fmla="*/ 63500 h 1414660"/>
              <a:gd name="connsiteX1" fmla="*/ 88900 w 2237213"/>
              <a:gd name="connsiteY1" fmla="*/ 368300 h 1414660"/>
              <a:gd name="connsiteX2" fmla="*/ 76200 w 2237213"/>
              <a:gd name="connsiteY2" fmla="*/ 406400 h 1414660"/>
              <a:gd name="connsiteX3" fmla="*/ 50800 w 2237213"/>
              <a:gd name="connsiteY3" fmla="*/ 508000 h 1414660"/>
              <a:gd name="connsiteX4" fmla="*/ 38100 w 2237213"/>
              <a:gd name="connsiteY4" fmla="*/ 660400 h 1414660"/>
              <a:gd name="connsiteX5" fmla="*/ 12700 w 2237213"/>
              <a:gd name="connsiteY5" fmla="*/ 812800 h 1414660"/>
              <a:gd name="connsiteX6" fmla="*/ 0 w 2237213"/>
              <a:gd name="connsiteY6" fmla="*/ 901700 h 1414660"/>
              <a:gd name="connsiteX7" fmla="*/ 76200 w 2237213"/>
              <a:gd name="connsiteY7" fmla="*/ 977900 h 1414660"/>
              <a:gd name="connsiteX8" fmla="*/ 165100 w 2237213"/>
              <a:gd name="connsiteY8" fmla="*/ 990600 h 1414660"/>
              <a:gd name="connsiteX9" fmla="*/ 342900 w 2237213"/>
              <a:gd name="connsiteY9" fmla="*/ 1003300 h 1414660"/>
              <a:gd name="connsiteX10" fmla="*/ 533400 w 2237213"/>
              <a:gd name="connsiteY10" fmla="*/ 1028700 h 1414660"/>
              <a:gd name="connsiteX11" fmla="*/ 749300 w 2237213"/>
              <a:gd name="connsiteY11" fmla="*/ 1054100 h 1414660"/>
              <a:gd name="connsiteX12" fmla="*/ 774700 w 2237213"/>
              <a:gd name="connsiteY12" fmla="*/ 1092200 h 1414660"/>
              <a:gd name="connsiteX13" fmla="*/ 698500 w 2237213"/>
              <a:gd name="connsiteY13" fmla="*/ 1143000 h 1414660"/>
              <a:gd name="connsiteX14" fmla="*/ 660400 w 2237213"/>
              <a:gd name="connsiteY14" fmla="*/ 1168400 h 1414660"/>
              <a:gd name="connsiteX15" fmla="*/ 609600 w 2237213"/>
              <a:gd name="connsiteY15" fmla="*/ 1193800 h 1414660"/>
              <a:gd name="connsiteX16" fmla="*/ 571500 w 2237213"/>
              <a:gd name="connsiteY16" fmla="*/ 1219200 h 1414660"/>
              <a:gd name="connsiteX17" fmla="*/ 469900 w 2237213"/>
              <a:gd name="connsiteY17" fmla="*/ 1270000 h 1414660"/>
              <a:gd name="connsiteX18" fmla="*/ 431800 w 2237213"/>
              <a:gd name="connsiteY18" fmla="*/ 1308100 h 1414660"/>
              <a:gd name="connsiteX19" fmla="*/ 317500 w 2237213"/>
              <a:gd name="connsiteY19" fmla="*/ 1397000 h 1414660"/>
              <a:gd name="connsiteX20" fmla="*/ 520700 w 2237213"/>
              <a:gd name="connsiteY20" fmla="*/ 1397000 h 1414660"/>
              <a:gd name="connsiteX21" fmla="*/ 609600 w 2237213"/>
              <a:gd name="connsiteY21" fmla="*/ 1384300 h 1414660"/>
              <a:gd name="connsiteX22" fmla="*/ 711200 w 2237213"/>
              <a:gd name="connsiteY22" fmla="*/ 1371600 h 1414660"/>
              <a:gd name="connsiteX23" fmla="*/ 850900 w 2237213"/>
              <a:gd name="connsiteY23" fmla="*/ 1358900 h 1414660"/>
              <a:gd name="connsiteX24" fmla="*/ 1104900 w 2237213"/>
              <a:gd name="connsiteY24" fmla="*/ 1333500 h 1414660"/>
              <a:gd name="connsiteX25" fmla="*/ 1155700 w 2237213"/>
              <a:gd name="connsiteY25" fmla="*/ 1320800 h 1414660"/>
              <a:gd name="connsiteX26" fmla="*/ 1231900 w 2237213"/>
              <a:gd name="connsiteY26" fmla="*/ 1270000 h 1414660"/>
              <a:gd name="connsiteX27" fmla="*/ 1371600 w 2237213"/>
              <a:gd name="connsiteY27" fmla="*/ 1244600 h 1414660"/>
              <a:gd name="connsiteX28" fmla="*/ 1562100 w 2237213"/>
              <a:gd name="connsiteY28" fmla="*/ 1231900 h 1414660"/>
              <a:gd name="connsiteX29" fmla="*/ 2070100 w 2237213"/>
              <a:gd name="connsiteY29" fmla="*/ 1206500 h 1414660"/>
              <a:gd name="connsiteX30" fmla="*/ 2095500 w 2237213"/>
              <a:gd name="connsiteY30" fmla="*/ 1117600 h 1414660"/>
              <a:gd name="connsiteX31" fmla="*/ 2108200 w 2237213"/>
              <a:gd name="connsiteY31" fmla="*/ 1066800 h 1414660"/>
              <a:gd name="connsiteX32" fmla="*/ 2120900 w 2237213"/>
              <a:gd name="connsiteY32" fmla="*/ 927100 h 1414660"/>
              <a:gd name="connsiteX33" fmla="*/ 2146300 w 2237213"/>
              <a:gd name="connsiteY33" fmla="*/ 698500 h 1414660"/>
              <a:gd name="connsiteX34" fmla="*/ 2197100 w 2237213"/>
              <a:gd name="connsiteY34" fmla="*/ 406400 h 1414660"/>
              <a:gd name="connsiteX35" fmla="*/ 2235200 w 2237213"/>
              <a:gd name="connsiteY35" fmla="*/ 152400 h 1414660"/>
              <a:gd name="connsiteX36" fmla="*/ 2133600 w 2237213"/>
              <a:gd name="connsiteY36" fmla="*/ 139700 h 1414660"/>
              <a:gd name="connsiteX37" fmla="*/ 1968500 w 2237213"/>
              <a:gd name="connsiteY37" fmla="*/ 114300 h 1414660"/>
              <a:gd name="connsiteX38" fmla="*/ 1841500 w 2237213"/>
              <a:gd name="connsiteY38" fmla="*/ 88900 h 1414660"/>
              <a:gd name="connsiteX39" fmla="*/ 165100 w 2237213"/>
              <a:gd name="connsiteY39" fmla="*/ 0 h 1414660"/>
              <a:gd name="connsiteX40" fmla="*/ 101600 w 2237213"/>
              <a:gd name="connsiteY40" fmla="*/ 63500 h 1414660"/>
              <a:gd name="connsiteX0" fmla="*/ 101600 w 2237421"/>
              <a:gd name="connsiteY0" fmla="*/ 63500 h 1414660"/>
              <a:gd name="connsiteX1" fmla="*/ 88900 w 2237421"/>
              <a:gd name="connsiteY1" fmla="*/ 368300 h 1414660"/>
              <a:gd name="connsiteX2" fmla="*/ 76200 w 2237421"/>
              <a:gd name="connsiteY2" fmla="*/ 406400 h 1414660"/>
              <a:gd name="connsiteX3" fmla="*/ 50800 w 2237421"/>
              <a:gd name="connsiteY3" fmla="*/ 508000 h 1414660"/>
              <a:gd name="connsiteX4" fmla="*/ 38100 w 2237421"/>
              <a:gd name="connsiteY4" fmla="*/ 660400 h 1414660"/>
              <a:gd name="connsiteX5" fmla="*/ 12700 w 2237421"/>
              <a:gd name="connsiteY5" fmla="*/ 812800 h 1414660"/>
              <a:gd name="connsiteX6" fmla="*/ 0 w 2237421"/>
              <a:gd name="connsiteY6" fmla="*/ 901700 h 1414660"/>
              <a:gd name="connsiteX7" fmla="*/ 76200 w 2237421"/>
              <a:gd name="connsiteY7" fmla="*/ 977900 h 1414660"/>
              <a:gd name="connsiteX8" fmla="*/ 165100 w 2237421"/>
              <a:gd name="connsiteY8" fmla="*/ 990600 h 1414660"/>
              <a:gd name="connsiteX9" fmla="*/ 342900 w 2237421"/>
              <a:gd name="connsiteY9" fmla="*/ 1003300 h 1414660"/>
              <a:gd name="connsiteX10" fmla="*/ 533400 w 2237421"/>
              <a:gd name="connsiteY10" fmla="*/ 1028700 h 1414660"/>
              <a:gd name="connsiteX11" fmla="*/ 749300 w 2237421"/>
              <a:gd name="connsiteY11" fmla="*/ 1054100 h 1414660"/>
              <a:gd name="connsiteX12" fmla="*/ 774700 w 2237421"/>
              <a:gd name="connsiteY12" fmla="*/ 1092200 h 1414660"/>
              <a:gd name="connsiteX13" fmla="*/ 698500 w 2237421"/>
              <a:gd name="connsiteY13" fmla="*/ 1143000 h 1414660"/>
              <a:gd name="connsiteX14" fmla="*/ 660400 w 2237421"/>
              <a:gd name="connsiteY14" fmla="*/ 1168400 h 1414660"/>
              <a:gd name="connsiteX15" fmla="*/ 609600 w 2237421"/>
              <a:gd name="connsiteY15" fmla="*/ 1193800 h 1414660"/>
              <a:gd name="connsiteX16" fmla="*/ 571500 w 2237421"/>
              <a:gd name="connsiteY16" fmla="*/ 1219200 h 1414660"/>
              <a:gd name="connsiteX17" fmla="*/ 469900 w 2237421"/>
              <a:gd name="connsiteY17" fmla="*/ 1270000 h 1414660"/>
              <a:gd name="connsiteX18" fmla="*/ 431800 w 2237421"/>
              <a:gd name="connsiteY18" fmla="*/ 1308100 h 1414660"/>
              <a:gd name="connsiteX19" fmla="*/ 317500 w 2237421"/>
              <a:gd name="connsiteY19" fmla="*/ 1397000 h 1414660"/>
              <a:gd name="connsiteX20" fmla="*/ 520700 w 2237421"/>
              <a:gd name="connsiteY20" fmla="*/ 1397000 h 1414660"/>
              <a:gd name="connsiteX21" fmla="*/ 609600 w 2237421"/>
              <a:gd name="connsiteY21" fmla="*/ 1384300 h 1414660"/>
              <a:gd name="connsiteX22" fmla="*/ 711200 w 2237421"/>
              <a:gd name="connsiteY22" fmla="*/ 1371600 h 1414660"/>
              <a:gd name="connsiteX23" fmla="*/ 850900 w 2237421"/>
              <a:gd name="connsiteY23" fmla="*/ 1358900 h 1414660"/>
              <a:gd name="connsiteX24" fmla="*/ 1104900 w 2237421"/>
              <a:gd name="connsiteY24" fmla="*/ 1333500 h 1414660"/>
              <a:gd name="connsiteX25" fmla="*/ 1155700 w 2237421"/>
              <a:gd name="connsiteY25" fmla="*/ 1320800 h 1414660"/>
              <a:gd name="connsiteX26" fmla="*/ 1231900 w 2237421"/>
              <a:gd name="connsiteY26" fmla="*/ 1270000 h 1414660"/>
              <a:gd name="connsiteX27" fmla="*/ 1371600 w 2237421"/>
              <a:gd name="connsiteY27" fmla="*/ 1244600 h 1414660"/>
              <a:gd name="connsiteX28" fmla="*/ 1562100 w 2237421"/>
              <a:gd name="connsiteY28" fmla="*/ 1231900 h 1414660"/>
              <a:gd name="connsiteX29" fmla="*/ 2070100 w 2237421"/>
              <a:gd name="connsiteY29" fmla="*/ 1206500 h 1414660"/>
              <a:gd name="connsiteX30" fmla="*/ 2095500 w 2237421"/>
              <a:gd name="connsiteY30" fmla="*/ 1117600 h 1414660"/>
              <a:gd name="connsiteX31" fmla="*/ 2108200 w 2237421"/>
              <a:gd name="connsiteY31" fmla="*/ 1066800 h 1414660"/>
              <a:gd name="connsiteX32" fmla="*/ 2120900 w 2237421"/>
              <a:gd name="connsiteY32" fmla="*/ 927100 h 1414660"/>
              <a:gd name="connsiteX33" fmla="*/ 2197100 w 2237421"/>
              <a:gd name="connsiteY33" fmla="*/ 406400 h 1414660"/>
              <a:gd name="connsiteX34" fmla="*/ 2235200 w 2237421"/>
              <a:gd name="connsiteY34" fmla="*/ 152400 h 1414660"/>
              <a:gd name="connsiteX35" fmla="*/ 2133600 w 2237421"/>
              <a:gd name="connsiteY35" fmla="*/ 139700 h 1414660"/>
              <a:gd name="connsiteX36" fmla="*/ 1968500 w 2237421"/>
              <a:gd name="connsiteY36" fmla="*/ 114300 h 1414660"/>
              <a:gd name="connsiteX37" fmla="*/ 1841500 w 2237421"/>
              <a:gd name="connsiteY37" fmla="*/ 88900 h 1414660"/>
              <a:gd name="connsiteX38" fmla="*/ 165100 w 2237421"/>
              <a:gd name="connsiteY38" fmla="*/ 0 h 1414660"/>
              <a:gd name="connsiteX39" fmla="*/ 101600 w 2237421"/>
              <a:gd name="connsiteY39" fmla="*/ 63500 h 1414660"/>
              <a:gd name="connsiteX0" fmla="*/ 101600 w 2237541"/>
              <a:gd name="connsiteY0" fmla="*/ 63500 h 1414660"/>
              <a:gd name="connsiteX1" fmla="*/ 88900 w 2237541"/>
              <a:gd name="connsiteY1" fmla="*/ 368300 h 1414660"/>
              <a:gd name="connsiteX2" fmla="*/ 76200 w 2237541"/>
              <a:gd name="connsiteY2" fmla="*/ 406400 h 1414660"/>
              <a:gd name="connsiteX3" fmla="*/ 50800 w 2237541"/>
              <a:gd name="connsiteY3" fmla="*/ 508000 h 1414660"/>
              <a:gd name="connsiteX4" fmla="*/ 38100 w 2237541"/>
              <a:gd name="connsiteY4" fmla="*/ 660400 h 1414660"/>
              <a:gd name="connsiteX5" fmla="*/ 12700 w 2237541"/>
              <a:gd name="connsiteY5" fmla="*/ 812800 h 1414660"/>
              <a:gd name="connsiteX6" fmla="*/ 0 w 2237541"/>
              <a:gd name="connsiteY6" fmla="*/ 901700 h 1414660"/>
              <a:gd name="connsiteX7" fmla="*/ 76200 w 2237541"/>
              <a:gd name="connsiteY7" fmla="*/ 977900 h 1414660"/>
              <a:gd name="connsiteX8" fmla="*/ 165100 w 2237541"/>
              <a:gd name="connsiteY8" fmla="*/ 990600 h 1414660"/>
              <a:gd name="connsiteX9" fmla="*/ 342900 w 2237541"/>
              <a:gd name="connsiteY9" fmla="*/ 1003300 h 1414660"/>
              <a:gd name="connsiteX10" fmla="*/ 533400 w 2237541"/>
              <a:gd name="connsiteY10" fmla="*/ 1028700 h 1414660"/>
              <a:gd name="connsiteX11" fmla="*/ 749300 w 2237541"/>
              <a:gd name="connsiteY11" fmla="*/ 1054100 h 1414660"/>
              <a:gd name="connsiteX12" fmla="*/ 774700 w 2237541"/>
              <a:gd name="connsiteY12" fmla="*/ 1092200 h 1414660"/>
              <a:gd name="connsiteX13" fmla="*/ 698500 w 2237541"/>
              <a:gd name="connsiteY13" fmla="*/ 1143000 h 1414660"/>
              <a:gd name="connsiteX14" fmla="*/ 660400 w 2237541"/>
              <a:gd name="connsiteY14" fmla="*/ 1168400 h 1414660"/>
              <a:gd name="connsiteX15" fmla="*/ 609600 w 2237541"/>
              <a:gd name="connsiteY15" fmla="*/ 1193800 h 1414660"/>
              <a:gd name="connsiteX16" fmla="*/ 571500 w 2237541"/>
              <a:gd name="connsiteY16" fmla="*/ 1219200 h 1414660"/>
              <a:gd name="connsiteX17" fmla="*/ 469900 w 2237541"/>
              <a:gd name="connsiteY17" fmla="*/ 1270000 h 1414660"/>
              <a:gd name="connsiteX18" fmla="*/ 431800 w 2237541"/>
              <a:gd name="connsiteY18" fmla="*/ 1308100 h 1414660"/>
              <a:gd name="connsiteX19" fmla="*/ 317500 w 2237541"/>
              <a:gd name="connsiteY19" fmla="*/ 1397000 h 1414660"/>
              <a:gd name="connsiteX20" fmla="*/ 520700 w 2237541"/>
              <a:gd name="connsiteY20" fmla="*/ 1397000 h 1414660"/>
              <a:gd name="connsiteX21" fmla="*/ 609600 w 2237541"/>
              <a:gd name="connsiteY21" fmla="*/ 1384300 h 1414660"/>
              <a:gd name="connsiteX22" fmla="*/ 711200 w 2237541"/>
              <a:gd name="connsiteY22" fmla="*/ 1371600 h 1414660"/>
              <a:gd name="connsiteX23" fmla="*/ 850900 w 2237541"/>
              <a:gd name="connsiteY23" fmla="*/ 1358900 h 1414660"/>
              <a:gd name="connsiteX24" fmla="*/ 1104900 w 2237541"/>
              <a:gd name="connsiteY24" fmla="*/ 1333500 h 1414660"/>
              <a:gd name="connsiteX25" fmla="*/ 1155700 w 2237541"/>
              <a:gd name="connsiteY25" fmla="*/ 1320800 h 1414660"/>
              <a:gd name="connsiteX26" fmla="*/ 1231900 w 2237541"/>
              <a:gd name="connsiteY26" fmla="*/ 1270000 h 1414660"/>
              <a:gd name="connsiteX27" fmla="*/ 1371600 w 2237541"/>
              <a:gd name="connsiteY27" fmla="*/ 1244600 h 1414660"/>
              <a:gd name="connsiteX28" fmla="*/ 1562100 w 2237541"/>
              <a:gd name="connsiteY28" fmla="*/ 1231900 h 1414660"/>
              <a:gd name="connsiteX29" fmla="*/ 2070100 w 2237541"/>
              <a:gd name="connsiteY29" fmla="*/ 1206500 h 1414660"/>
              <a:gd name="connsiteX30" fmla="*/ 2095500 w 2237541"/>
              <a:gd name="connsiteY30" fmla="*/ 1117600 h 1414660"/>
              <a:gd name="connsiteX31" fmla="*/ 2108200 w 2237541"/>
              <a:gd name="connsiteY31" fmla="*/ 1066800 h 1414660"/>
              <a:gd name="connsiteX32" fmla="*/ 2197100 w 2237541"/>
              <a:gd name="connsiteY32" fmla="*/ 406400 h 1414660"/>
              <a:gd name="connsiteX33" fmla="*/ 2235200 w 2237541"/>
              <a:gd name="connsiteY33" fmla="*/ 152400 h 1414660"/>
              <a:gd name="connsiteX34" fmla="*/ 2133600 w 2237541"/>
              <a:gd name="connsiteY34" fmla="*/ 139700 h 1414660"/>
              <a:gd name="connsiteX35" fmla="*/ 1968500 w 2237541"/>
              <a:gd name="connsiteY35" fmla="*/ 114300 h 1414660"/>
              <a:gd name="connsiteX36" fmla="*/ 1841500 w 2237541"/>
              <a:gd name="connsiteY36" fmla="*/ 88900 h 1414660"/>
              <a:gd name="connsiteX37" fmla="*/ 165100 w 2237541"/>
              <a:gd name="connsiteY37" fmla="*/ 0 h 1414660"/>
              <a:gd name="connsiteX38" fmla="*/ 101600 w 2237541"/>
              <a:gd name="connsiteY38" fmla="*/ 63500 h 1414660"/>
              <a:gd name="connsiteX0" fmla="*/ 101600 w 2237672"/>
              <a:gd name="connsiteY0" fmla="*/ 63500 h 1414660"/>
              <a:gd name="connsiteX1" fmla="*/ 88900 w 2237672"/>
              <a:gd name="connsiteY1" fmla="*/ 368300 h 1414660"/>
              <a:gd name="connsiteX2" fmla="*/ 76200 w 2237672"/>
              <a:gd name="connsiteY2" fmla="*/ 406400 h 1414660"/>
              <a:gd name="connsiteX3" fmla="*/ 50800 w 2237672"/>
              <a:gd name="connsiteY3" fmla="*/ 508000 h 1414660"/>
              <a:gd name="connsiteX4" fmla="*/ 38100 w 2237672"/>
              <a:gd name="connsiteY4" fmla="*/ 660400 h 1414660"/>
              <a:gd name="connsiteX5" fmla="*/ 12700 w 2237672"/>
              <a:gd name="connsiteY5" fmla="*/ 812800 h 1414660"/>
              <a:gd name="connsiteX6" fmla="*/ 0 w 2237672"/>
              <a:gd name="connsiteY6" fmla="*/ 901700 h 1414660"/>
              <a:gd name="connsiteX7" fmla="*/ 76200 w 2237672"/>
              <a:gd name="connsiteY7" fmla="*/ 977900 h 1414660"/>
              <a:gd name="connsiteX8" fmla="*/ 165100 w 2237672"/>
              <a:gd name="connsiteY8" fmla="*/ 990600 h 1414660"/>
              <a:gd name="connsiteX9" fmla="*/ 342900 w 2237672"/>
              <a:gd name="connsiteY9" fmla="*/ 1003300 h 1414660"/>
              <a:gd name="connsiteX10" fmla="*/ 533400 w 2237672"/>
              <a:gd name="connsiteY10" fmla="*/ 1028700 h 1414660"/>
              <a:gd name="connsiteX11" fmla="*/ 749300 w 2237672"/>
              <a:gd name="connsiteY11" fmla="*/ 1054100 h 1414660"/>
              <a:gd name="connsiteX12" fmla="*/ 774700 w 2237672"/>
              <a:gd name="connsiteY12" fmla="*/ 1092200 h 1414660"/>
              <a:gd name="connsiteX13" fmla="*/ 698500 w 2237672"/>
              <a:gd name="connsiteY13" fmla="*/ 1143000 h 1414660"/>
              <a:gd name="connsiteX14" fmla="*/ 660400 w 2237672"/>
              <a:gd name="connsiteY14" fmla="*/ 1168400 h 1414660"/>
              <a:gd name="connsiteX15" fmla="*/ 609600 w 2237672"/>
              <a:gd name="connsiteY15" fmla="*/ 1193800 h 1414660"/>
              <a:gd name="connsiteX16" fmla="*/ 571500 w 2237672"/>
              <a:gd name="connsiteY16" fmla="*/ 1219200 h 1414660"/>
              <a:gd name="connsiteX17" fmla="*/ 469900 w 2237672"/>
              <a:gd name="connsiteY17" fmla="*/ 1270000 h 1414660"/>
              <a:gd name="connsiteX18" fmla="*/ 431800 w 2237672"/>
              <a:gd name="connsiteY18" fmla="*/ 1308100 h 1414660"/>
              <a:gd name="connsiteX19" fmla="*/ 317500 w 2237672"/>
              <a:gd name="connsiteY19" fmla="*/ 1397000 h 1414660"/>
              <a:gd name="connsiteX20" fmla="*/ 520700 w 2237672"/>
              <a:gd name="connsiteY20" fmla="*/ 1397000 h 1414660"/>
              <a:gd name="connsiteX21" fmla="*/ 609600 w 2237672"/>
              <a:gd name="connsiteY21" fmla="*/ 1384300 h 1414660"/>
              <a:gd name="connsiteX22" fmla="*/ 711200 w 2237672"/>
              <a:gd name="connsiteY22" fmla="*/ 1371600 h 1414660"/>
              <a:gd name="connsiteX23" fmla="*/ 850900 w 2237672"/>
              <a:gd name="connsiteY23" fmla="*/ 1358900 h 1414660"/>
              <a:gd name="connsiteX24" fmla="*/ 1104900 w 2237672"/>
              <a:gd name="connsiteY24" fmla="*/ 1333500 h 1414660"/>
              <a:gd name="connsiteX25" fmla="*/ 1155700 w 2237672"/>
              <a:gd name="connsiteY25" fmla="*/ 1320800 h 1414660"/>
              <a:gd name="connsiteX26" fmla="*/ 1231900 w 2237672"/>
              <a:gd name="connsiteY26" fmla="*/ 1270000 h 1414660"/>
              <a:gd name="connsiteX27" fmla="*/ 1371600 w 2237672"/>
              <a:gd name="connsiteY27" fmla="*/ 1244600 h 1414660"/>
              <a:gd name="connsiteX28" fmla="*/ 1562100 w 2237672"/>
              <a:gd name="connsiteY28" fmla="*/ 1231900 h 1414660"/>
              <a:gd name="connsiteX29" fmla="*/ 2070100 w 2237672"/>
              <a:gd name="connsiteY29" fmla="*/ 1206500 h 1414660"/>
              <a:gd name="connsiteX30" fmla="*/ 2095500 w 2237672"/>
              <a:gd name="connsiteY30" fmla="*/ 1117600 h 1414660"/>
              <a:gd name="connsiteX31" fmla="*/ 2197100 w 2237672"/>
              <a:gd name="connsiteY31" fmla="*/ 406400 h 1414660"/>
              <a:gd name="connsiteX32" fmla="*/ 2235200 w 2237672"/>
              <a:gd name="connsiteY32" fmla="*/ 152400 h 1414660"/>
              <a:gd name="connsiteX33" fmla="*/ 2133600 w 2237672"/>
              <a:gd name="connsiteY33" fmla="*/ 139700 h 1414660"/>
              <a:gd name="connsiteX34" fmla="*/ 1968500 w 2237672"/>
              <a:gd name="connsiteY34" fmla="*/ 114300 h 1414660"/>
              <a:gd name="connsiteX35" fmla="*/ 1841500 w 2237672"/>
              <a:gd name="connsiteY35" fmla="*/ 88900 h 1414660"/>
              <a:gd name="connsiteX36" fmla="*/ 165100 w 2237672"/>
              <a:gd name="connsiteY36" fmla="*/ 0 h 1414660"/>
              <a:gd name="connsiteX37" fmla="*/ 101600 w 2237672"/>
              <a:gd name="connsiteY37" fmla="*/ 63500 h 1414660"/>
              <a:gd name="connsiteX0" fmla="*/ 101600 w 2237976"/>
              <a:gd name="connsiteY0" fmla="*/ 63500 h 1414660"/>
              <a:gd name="connsiteX1" fmla="*/ 88900 w 2237976"/>
              <a:gd name="connsiteY1" fmla="*/ 368300 h 1414660"/>
              <a:gd name="connsiteX2" fmla="*/ 76200 w 2237976"/>
              <a:gd name="connsiteY2" fmla="*/ 406400 h 1414660"/>
              <a:gd name="connsiteX3" fmla="*/ 50800 w 2237976"/>
              <a:gd name="connsiteY3" fmla="*/ 508000 h 1414660"/>
              <a:gd name="connsiteX4" fmla="*/ 38100 w 2237976"/>
              <a:gd name="connsiteY4" fmla="*/ 660400 h 1414660"/>
              <a:gd name="connsiteX5" fmla="*/ 12700 w 2237976"/>
              <a:gd name="connsiteY5" fmla="*/ 812800 h 1414660"/>
              <a:gd name="connsiteX6" fmla="*/ 0 w 2237976"/>
              <a:gd name="connsiteY6" fmla="*/ 901700 h 1414660"/>
              <a:gd name="connsiteX7" fmla="*/ 76200 w 2237976"/>
              <a:gd name="connsiteY7" fmla="*/ 977900 h 1414660"/>
              <a:gd name="connsiteX8" fmla="*/ 165100 w 2237976"/>
              <a:gd name="connsiteY8" fmla="*/ 990600 h 1414660"/>
              <a:gd name="connsiteX9" fmla="*/ 342900 w 2237976"/>
              <a:gd name="connsiteY9" fmla="*/ 1003300 h 1414660"/>
              <a:gd name="connsiteX10" fmla="*/ 533400 w 2237976"/>
              <a:gd name="connsiteY10" fmla="*/ 1028700 h 1414660"/>
              <a:gd name="connsiteX11" fmla="*/ 749300 w 2237976"/>
              <a:gd name="connsiteY11" fmla="*/ 1054100 h 1414660"/>
              <a:gd name="connsiteX12" fmla="*/ 774700 w 2237976"/>
              <a:gd name="connsiteY12" fmla="*/ 1092200 h 1414660"/>
              <a:gd name="connsiteX13" fmla="*/ 698500 w 2237976"/>
              <a:gd name="connsiteY13" fmla="*/ 1143000 h 1414660"/>
              <a:gd name="connsiteX14" fmla="*/ 660400 w 2237976"/>
              <a:gd name="connsiteY14" fmla="*/ 1168400 h 1414660"/>
              <a:gd name="connsiteX15" fmla="*/ 609600 w 2237976"/>
              <a:gd name="connsiteY15" fmla="*/ 1193800 h 1414660"/>
              <a:gd name="connsiteX16" fmla="*/ 571500 w 2237976"/>
              <a:gd name="connsiteY16" fmla="*/ 1219200 h 1414660"/>
              <a:gd name="connsiteX17" fmla="*/ 469900 w 2237976"/>
              <a:gd name="connsiteY17" fmla="*/ 1270000 h 1414660"/>
              <a:gd name="connsiteX18" fmla="*/ 431800 w 2237976"/>
              <a:gd name="connsiteY18" fmla="*/ 1308100 h 1414660"/>
              <a:gd name="connsiteX19" fmla="*/ 317500 w 2237976"/>
              <a:gd name="connsiteY19" fmla="*/ 1397000 h 1414660"/>
              <a:gd name="connsiteX20" fmla="*/ 520700 w 2237976"/>
              <a:gd name="connsiteY20" fmla="*/ 1397000 h 1414660"/>
              <a:gd name="connsiteX21" fmla="*/ 609600 w 2237976"/>
              <a:gd name="connsiteY21" fmla="*/ 1384300 h 1414660"/>
              <a:gd name="connsiteX22" fmla="*/ 711200 w 2237976"/>
              <a:gd name="connsiteY22" fmla="*/ 1371600 h 1414660"/>
              <a:gd name="connsiteX23" fmla="*/ 850900 w 2237976"/>
              <a:gd name="connsiteY23" fmla="*/ 1358900 h 1414660"/>
              <a:gd name="connsiteX24" fmla="*/ 1104900 w 2237976"/>
              <a:gd name="connsiteY24" fmla="*/ 1333500 h 1414660"/>
              <a:gd name="connsiteX25" fmla="*/ 1155700 w 2237976"/>
              <a:gd name="connsiteY25" fmla="*/ 1320800 h 1414660"/>
              <a:gd name="connsiteX26" fmla="*/ 1231900 w 2237976"/>
              <a:gd name="connsiteY26" fmla="*/ 1270000 h 1414660"/>
              <a:gd name="connsiteX27" fmla="*/ 1371600 w 2237976"/>
              <a:gd name="connsiteY27" fmla="*/ 1244600 h 1414660"/>
              <a:gd name="connsiteX28" fmla="*/ 1562100 w 2237976"/>
              <a:gd name="connsiteY28" fmla="*/ 1231900 h 1414660"/>
              <a:gd name="connsiteX29" fmla="*/ 2070100 w 2237976"/>
              <a:gd name="connsiteY29" fmla="*/ 1206500 h 1414660"/>
              <a:gd name="connsiteX30" fmla="*/ 2197100 w 2237976"/>
              <a:gd name="connsiteY30" fmla="*/ 406400 h 1414660"/>
              <a:gd name="connsiteX31" fmla="*/ 2235200 w 2237976"/>
              <a:gd name="connsiteY31" fmla="*/ 152400 h 1414660"/>
              <a:gd name="connsiteX32" fmla="*/ 2133600 w 2237976"/>
              <a:gd name="connsiteY32" fmla="*/ 139700 h 1414660"/>
              <a:gd name="connsiteX33" fmla="*/ 1968500 w 2237976"/>
              <a:gd name="connsiteY33" fmla="*/ 114300 h 1414660"/>
              <a:gd name="connsiteX34" fmla="*/ 1841500 w 2237976"/>
              <a:gd name="connsiteY34" fmla="*/ 88900 h 1414660"/>
              <a:gd name="connsiteX35" fmla="*/ 165100 w 2237976"/>
              <a:gd name="connsiteY35" fmla="*/ 0 h 1414660"/>
              <a:gd name="connsiteX36" fmla="*/ 101600 w 2237976"/>
              <a:gd name="connsiteY36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711200 w 2236174"/>
              <a:gd name="connsiteY22" fmla="*/ 1371600 h 1414660"/>
              <a:gd name="connsiteX23" fmla="*/ 850900 w 2236174"/>
              <a:gd name="connsiteY23" fmla="*/ 1358900 h 1414660"/>
              <a:gd name="connsiteX24" fmla="*/ 1104900 w 2236174"/>
              <a:gd name="connsiteY24" fmla="*/ 1333500 h 1414660"/>
              <a:gd name="connsiteX25" fmla="*/ 1155700 w 2236174"/>
              <a:gd name="connsiteY25" fmla="*/ 1320800 h 1414660"/>
              <a:gd name="connsiteX26" fmla="*/ 1231900 w 2236174"/>
              <a:gd name="connsiteY26" fmla="*/ 1270000 h 1414660"/>
              <a:gd name="connsiteX27" fmla="*/ 1371600 w 2236174"/>
              <a:gd name="connsiteY27" fmla="*/ 1244600 h 1414660"/>
              <a:gd name="connsiteX28" fmla="*/ 1562100 w 2236174"/>
              <a:gd name="connsiteY28" fmla="*/ 1231900 h 1414660"/>
              <a:gd name="connsiteX29" fmla="*/ 2070100 w 2236174"/>
              <a:gd name="connsiteY29" fmla="*/ 1206500 h 1414660"/>
              <a:gd name="connsiteX30" fmla="*/ 2235200 w 2236174"/>
              <a:gd name="connsiteY30" fmla="*/ 152400 h 1414660"/>
              <a:gd name="connsiteX31" fmla="*/ 2133600 w 2236174"/>
              <a:gd name="connsiteY31" fmla="*/ 139700 h 1414660"/>
              <a:gd name="connsiteX32" fmla="*/ 1968500 w 2236174"/>
              <a:gd name="connsiteY32" fmla="*/ 114300 h 1414660"/>
              <a:gd name="connsiteX33" fmla="*/ 1841500 w 2236174"/>
              <a:gd name="connsiteY33" fmla="*/ 88900 h 1414660"/>
              <a:gd name="connsiteX34" fmla="*/ 165100 w 2236174"/>
              <a:gd name="connsiteY34" fmla="*/ 0 h 1414660"/>
              <a:gd name="connsiteX35" fmla="*/ 101600 w 2236174"/>
              <a:gd name="connsiteY35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50800 w 2236174"/>
              <a:gd name="connsiteY3" fmla="*/ 508000 h 1414660"/>
              <a:gd name="connsiteX4" fmla="*/ 38100 w 2236174"/>
              <a:gd name="connsiteY4" fmla="*/ 660400 h 1414660"/>
              <a:gd name="connsiteX5" fmla="*/ 12700 w 2236174"/>
              <a:gd name="connsiteY5" fmla="*/ 812800 h 1414660"/>
              <a:gd name="connsiteX6" fmla="*/ 0 w 2236174"/>
              <a:gd name="connsiteY6" fmla="*/ 901700 h 1414660"/>
              <a:gd name="connsiteX7" fmla="*/ 76200 w 2236174"/>
              <a:gd name="connsiteY7" fmla="*/ 977900 h 1414660"/>
              <a:gd name="connsiteX8" fmla="*/ 165100 w 2236174"/>
              <a:gd name="connsiteY8" fmla="*/ 990600 h 1414660"/>
              <a:gd name="connsiteX9" fmla="*/ 342900 w 2236174"/>
              <a:gd name="connsiteY9" fmla="*/ 1003300 h 1414660"/>
              <a:gd name="connsiteX10" fmla="*/ 533400 w 2236174"/>
              <a:gd name="connsiteY10" fmla="*/ 1028700 h 1414660"/>
              <a:gd name="connsiteX11" fmla="*/ 749300 w 2236174"/>
              <a:gd name="connsiteY11" fmla="*/ 1054100 h 1414660"/>
              <a:gd name="connsiteX12" fmla="*/ 774700 w 2236174"/>
              <a:gd name="connsiteY12" fmla="*/ 1092200 h 1414660"/>
              <a:gd name="connsiteX13" fmla="*/ 698500 w 2236174"/>
              <a:gd name="connsiteY13" fmla="*/ 1143000 h 1414660"/>
              <a:gd name="connsiteX14" fmla="*/ 660400 w 2236174"/>
              <a:gd name="connsiteY14" fmla="*/ 1168400 h 1414660"/>
              <a:gd name="connsiteX15" fmla="*/ 609600 w 2236174"/>
              <a:gd name="connsiteY15" fmla="*/ 1193800 h 1414660"/>
              <a:gd name="connsiteX16" fmla="*/ 571500 w 2236174"/>
              <a:gd name="connsiteY16" fmla="*/ 1219200 h 1414660"/>
              <a:gd name="connsiteX17" fmla="*/ 469900 w 2236174"/>
              <a:gd name="connsiteY17" fmla="*/ 1270000 h 1414660"/>
              <a:gd name="connsiteX18" fmla="*/ 431800 w 2236174"/>
              <a:gd name="connsiteY18" fmla="*/ 1308100 h 1414660"/>
              <a:gd name="connsiteX19" fmla="*/ 317500 w 2236174"/>
              <a:gd name="connsiteY19" fmla="*/ 1397000 h 1414660"/>
              <a:gd name="connsiteX20" fmla="*/ 520700 w 2236174"/>
              <a:gd name="connsiteY20" fmla="*/ 1397000 h 1414660"/>
              <a:gd name="connsiteX21" fmla="*/ 609600 w 2236174"/>
              <a:gd name="connsiteY21" fmla="*/ 1384300 h 1414660"/>
              <a:gd name="connsiteX22" fmla="*/ 850900 w 2236174"/>
              <a:gd name="connsiteY22" fmla="*/ 1358900 h 1414660"/>
              <a:gd name="connsiteX23" fmla="*/ 1104900 w 2236174"/>
              <a:gd name="connsiteY23" fmla="*/ 1333500 h 1414660"/>
              <a:gd name="connsiteX24" fmla="*/ 1155700 w 2236174"/>
              <a:gd name="connsiteY24" fmla="*/ 1320800 h 1414660"/>
              <a:gd name="connsiteX25" fmla="*/ 1231900 w 2236174"/>
              <a:gd name="connsiteY25" fmla="*/ 1270000 h 1414660"/>
              <a:gd name="connsiteX26" fmla="*/ 1371600 w 2236174"/>
              <a:gd name="connsiteY26" fmla="*/ 1244600 h 1414660"/>
              <a:gd name="connsiteX27" fmla="*/ 1562100 w 2236174"/>
              <a:gd name="connsiteY27" fmla="*/ 1231900 h 1414660"/>
              <a:gd name="connsiteX28" fmla="*/ 2070100 w 2236174"/>
              <a:gd name="connsiteY28" fmla="*/ 1206500 h 1414660"/>
              <a:gd name="connsiteX29" fmla="*/ 2235200 w 2236174"/>
              <a:gd name="connsiteY29" fmla="*/ 152400 h 1414660"/>
              <a:gd name="connsiteX30" fmla="*/ 2133600 w 2236174"/>
              <a:gd name="connsiteY30" fmla="*/ 139700 h 1414660"/>
              <a:gd name="connsiteX31" fmla="*/ 1968500 w 2236174"/>
              <a:gd name="connsiteY31" fmla="*/ 114300 h 1414660"/>
              <a:gd name="connsiteX32" fmla="*/ 1841500 w 2236174"/>
              <a:gd name="connsiteY32" fmla="*/ 88900 h 1414660"/>
              <a:gd name="connsiteX33" fmla="*/ 165100 w 2236174"/>
              <a:gd name="connsiteY33" fmla="*/ 0 h 1414660"/>
              <a:gd name="connsiteX34" fmla="*/ 101600 w 2236174"/>
              <a:gd name="connsiteY34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76200 w 2236174"/>
              <a:gd name="connsiteY2" fmla="*/ 406400 h 1414660"/>
              <a:gd name="connsiteX3" fmla="*/ 38100 w 2236174"/>
              <a:gd name="connsiteY3" fmla="*/ 660400 h 1414660"/>
              <a:gd name="connsiteX4" fmla="*/ 12700 w 2236174"/>
              <a:gd name="connsiteY4" fmla="*/ 812800 h 1414660"/>
              <a:gd name="connsiteX5" fmla="*/ 0 w 2236174"/>
              <a:gd name="connsiteY5" fmla="*/ 901700 h 1414660"/>
              <a:gd name="connsiteX6" fmla="*/ 76200 w 2236174"/>
              <a:gd name="connsiteY6" fmla="*/ 977900 h 1414660"/>
              <a:gd name="connsiteX7" fmla="*/ 165100 w 2236174"/>
              <a:gd name="connsiteY7" fmla="*/ 990600 h 1414660"/>
              <a:gd name="connsiteX8" fmla="*/ 342900 w 2236174"/>
              <a:gd name="connsiteY8" fmla="*/ 1003300 h 1414660"/>
              <a:gd name="connsiteX9" fmla="*/ 533400 w 2236174"/>
              <a:gd name="connsiteY9" fmla="*/ 1028700 h 1414660"/>
              <a:gd name="connsiteX10" fmla="*/ 749300 w 2236174"/>
              <a:gd name="connsiteY10" fmla="*/ 1054100 h 1414660"/>
              <a:gd name="connsiteX11" fmla="*/ 774700 w 2236174"/>
              <a:gd name="connsiteY11" fmla="*/ 1092200 h 1414660"/>
              <a:gd name="connsiteX12" fmla="*/ 698500 w 2236174"/>
              <a:gd name="connsiteY12" fmla="*/ 1143000 h 1414660"/>
              <a:gd name="connsiteX13" fmla="*/ 660400 w 2236174"/>
              <a:gd name="connsiteY13" fmla="*/ 1168400 h 1414660"/>
              <a:gd name="connsiteX14" fmla="*/ 609600 w 2236174"/>
              <a:gd name="connsiteY14" fmla="*/ 1193800 h 1414660"/>
              <a:gd name="connsiteX15" fmla="*/ 571500 w 2236174"/>
              <a:gd name="connsiteY15" fmla="*/ 1219200 h 1414660"/>
              <a:gd name="connsiteX16" fmla="*/ 469900 w 2236174"/>
              <a:gd name="connsiteY16" fmla="*/ 1270000 h 1414660"/>
              <a:gd name="connsiteX17" fmla="*/ 431800 w 2236174"/>
              <a:gd name="connsiteY17" fmla="*/ 1308100 h 1414660"/>
              <a:gd name="connsiteX18" fmla="*/ 317500 w 2236174"/>
              <a:gd name="connsiteY18" fmla="*/ 1397000 h 1414660"/>
              <a:gd name="connsiteX19" fmla="*/ 520700 w 2236174"/>
              <a:gd name="connsiteY19" fmla="*/ 1397000 h 1414660"/>
              <a:gd name="connsiteX20" fmla="*/ 609600 w 2236174"/>
              <a:gd name="connsiteY20" fmla="*/ 1384300 h 1414660"/>
              <a:gd name="connsiteX21" fmla="*/ 850900 w 2236174"/>
              <a:gd name="connsiteY21" fmla="*/ 1358900 h 1414660"/>
              <a:gd name="connsiteX22" fmla="*/ 1104900 w 2236174"/>
              <a:gd name="connsiteY22" fmla="*/ 1333500 h 1414660"/>
              <a:gd name="connsiteX23" fmla="*/ 1155700 w 2236174"/>
              <a:gd name="connsiteY23" fmla="*/ 1320800 h 1414660"/>
              <a:gd name="connsiteX24" fmla="*/ 1231900 w 2236174"/>
              <a:gd name="connsiteY24" fmla="*/ 1270000 h 1414660"/>
              <a:gd name="connsiteX25" fmla="*/ 1371600 w 2236174"/>
              <a:gd name="connsiteY25" fmla="*/ 1244600 h 1414660"/>
              <a:gd name="connsiteX26" fmla="*/ 1562100 w 2236174"/>
              <a:gd name="connsiteY26" fmla="*/ 1231900 h 1414660"/>
              <a:gd name="connsiteX27" fmla="*/ 2070100 w 2236174"/>
              <a:gd name="connsiteY27" fmla="*/ 1206500 h 1414660"/>
              <a:gd name="connsiteX28" fmla="*/ 2235200 w 2236174"/>
              <a:gd name="connsiteY28" fmla="*/ 152400 h 1414660"/>
              <a:gd name="connsiteX29" fmla="*/ 2133600 w 2236174"/>
              <a:gd name="connsiteY29" fmla="*/ 139700 h 1414660"/>
              <a:gd name="connsiteX30" fmla="*/ 1968500 w 2236174"/>
              <a:gd name="connsiteY30" fmla="*/ 114300 h 1414660"/>
              <a:gd name="connsiteX31" fmla="*/ 1841500 w 2236174"/>
              <a:gd name="connsiteY31" fmla="*/ 88900 h 1414660"/>
              <a:gd name="connsiteX32" fmla="*/ 165100 w 2236174"/>
              <a:gd name="connsiteY32" fmla="*/ 0 h 1414660"/>
              <a:gd name="connsiteX33" fmla="*/ 101600 w 2236174"/>
              <a:gd name="connsiteY33" fmla="*/ 63500 h 1414660"/>
              <a:gd name="connsiteX0" fmla="*/ 101600 w 2236174"/>
              <a:gd name="connsiteY0" fmla="*/ 63500 h 1414660"/>
              <a:gd name="connsiteX1" fmla="*/ 88900 w 2236174"/>
              <a:gd name="connsiteY1" fmla="*/ 368300 h 1414660"/>
              <a:gd name="connsiteX2" fmla="*/ 38100 w 2236174"/>
              <a:gd name="connsiteY2" fmla="*/ 660400 h 1414660"/>
              <a:gd name="connsiteX3" fmla="*/ 12700 w 2236174"/>
              <a:gd name="connsiteY3" fmla="*/ 812800 h 1414660"/>
              <a:gd name="connsiteX4" fmla="*/ 0 w 2236174"/>
              <a:gd name="connsiteY4" fmla="*/ 901700 h 1414660"/>
              <a:gd name="connsiteX5" fmla="*/ 76200 w 2236174"/>
              <a:gd name="connsiteY5" fmla="*/ 977900 h 1414660"/>
              <a:gd name="connsiteX6" fmla="*/ 165100 w 2236174"/>
              <a:gd name="connsiteY6" fmla="*/ 990600 h 1414660"/>
              <a:gd name="connsiteX7" fmla="*/ 342900 w 2236174"/>
              <a:gd name="connsiteY7" fmla="*/ 1003300 h 1414660"/>
              <a:gd name="connsiteX8" fmla="*/ 533400 w 2236174"/>
              <a:gd name="connsiteY8" fmla="*/ 1028700 h 1414660"/>
              <a:gd name="connsiteX9" fmla="*/ 749300 w 2236174"/>
              <a:gd name="connsiteY9" fmla="*/ 1054100 h 1414660"/>
              <a:gd name="connsiteX10" fmla="*/ 774700 w 2236174"/>
              <a:gd name="connsiteY10" fmla="*/ 1092200 h 1414660"/>
              <a:gd name="connsiteX11" fmla="*/ 698500 w 2236174"/>
              <a:gd name="connsiteY11" fmla="*/ 1143000 h 1414660"/>
              <a:gd name="connsiteX12" fmla="*/ 660400 w 2236174"/>
              <a:gd name="connsiteY12" fmla="*/ 1168400 h 1414660"/>
              <a:gd name="connsiteX13" fmla="*/ 609600 w 2236174"/>
              <a:gd name="connsiteY13" fmla="*/ 1193800 h 1414660"/>
              <a:gd name="connsiteX14" fmla="*/ 571500 w 2236174"/>
              <a:gd name="connsiteY14" fmla="*/ 1219200 h 1414660"/>
              <a:gd name="connsiteX15" fmla="*/ 469900 w 2236174"/>
              <a:gd name="connsiteY15" fmla="*/ 1270000 h 1414660"/>
              <a:gd name="connsiteX16" fmla="*/ 431800 w 2236174"/>
              <a:gd name="connsiteY16" fmla="*/ 1308100 h 1414660"/>
              <a:gd name="connsiteX17" fmla="*/ 317500 w 2236174"/>
              <a:gd name="connsiteY17" fmla="*/ 1397000 h 1414660"/>
              <a:gd name="connsiteX18" fmla="*/ 520700 w 2236174"/>
              <a:gd name="connsiteY18" fmla="*/ 1397000 h 1414660"/>
              <a:gd name="connsiteX19" fmla="*/ 609600 w 2236174"/>
              <a:gd name="connsiteY19" fmla="*/ 1384300 h 1414660"/>
              <a:gd name="connsiteX20" fmla="*/ 850900 w 2236174"/>
              <a:gd name="connsiteY20" fmla="*/ 1358900 h 1414660"/>
              <a:gd name="connsiteX21" fmla="*/ 1104900 w 2236174"/>
              <a:gd name="connsiteY21" fmla="*/ 1333500 h 1414660"/>
              <a:gd name="connsiteX22" fmla="*/ 1155700 w 2236174"/>
              <a:gd name="connsiteY22" fmla="*/ 1320800 h 1414660"/>
              <a:gd name="connsiteX23" fmla="*/ 1231900 w 2236174"/>
              <a:gd name="connsiteY23" fmla="*/ 1270000 h 1414660"/>
              <a:gd name="connsiteX24" fmla="*/ 1371600 w 2236174"/>
              <a:gd name="connsiteY24" fmla="*/ 1244600 h 1414660"/>
              <a:gd name="connsiteX25" fmla="*/ 1562100 w 2236174"/>
              <a:gd name="connsiteY25" fmla="*/ 1231900 h 1414660"/>
              <a:gd name="connsiteX26" fmla="*/ 2070100 w 2236174"/>
              <a:gd name="connsiteY26" fmla="*/ 1206500 h 1414660"/>
              <a:gd name="connsiteX27" fmla="*/ 2235200 w 2236174"/>
              <a:gd name="connsiteY27" fmla="*/ 152400 h 1414660"/>
              <a:gd name="connsiteX28" fmla="*/ 2133600 w 2236174"/>
              <a:gd name="connsiteY28" fmla="*/ 139700 h 1414660"/>
              <a:gd name="connsiteX29" fmla="*/ 1968500 w 2236174"/>
              <a:gd name="connsiteY29" fmla="*/ 114300 h 1414660"/>
              <a:gd name="connsiteX30" fmla="*/ 1841500 w 2236174"/>
              <a:gd name="connsiteY30" fmla="*/ 88900 h 1414660"/>
              <a:gd name="connsiteX31" fmla="*/ 165100 w 2236174"/>
              <a:gd name="connsiteY31" fmla="*/ 0 h 1414660"/>
              <a:gd name="connsiteX32" fmla="*/ 101600 w 2236174"/>
              <a:gd name="connsiteY32" fmla="*/ 63500 h 1414660"/>
              <a:gd name="connsiteX0" fmla="*/ 101600 w 2236174"/>
              <a:gd name="connsiteY0" fmla="*/ 63500 h 1414660"/>
              <a:gd name="connsiteX1" fmla="*/ 38100 w 2236174"/>
              <a:gd name="connsiteY1" fmla="*/ 660400 h 1414660"/>
              <a:gd name="connsiteX2" fmla="*/ 12700 w 2236174"/>
              <a:gd name="connsiteY2" fmla="*/ 812800 h 1414660"/>
              <a:gd name="connsiteX3" fmla="*/ 0 w 2236174"/>
              <a:gd name="connsiteY3" fmla="*/ 901700 h 1414660"/>
              <a:gd name="connsiteX4" fmla="*/ 76200 w 2236174"/>
              <a:gd name="connsiteY4" fmla="*/ 977900 h 1414660"/>
              <a:gd name="connsiteX5" fmla="*/ 165100 w 2236174"/>
              <a:gd name="connsiteY5" fmla="*/ 990600 h 1414660"/>
              <a:gd name="connsiteX6" fmla="*/ 342900 w 2236174"/>
              <a:gd name="connsiteY6" fmla="*/ 1003300 h 1414660"/>
              <a:gd name="connsiteX7" fmla="*/ 533400 w 2236174"/>
              <a:gd name="connsiteY7" fmla="*/ 1028700 h 1414660"/>
              <a:gd name="connsiteX8" fmla="*/ 749300 w 2236174"/>
              <a:gd name="connsiteY8" fmla="*/ 1054100 h 1414660"/>
              <a:gd name="connsiteX9" fmla="*/ 774700 w 2236174"/>
              <a:gd name="connsiteY9" fmla="*/ 1092200 h 1414660"/>
              <a:gd name="connsiteX10" fmla="*/ 698500 w 2236174"/>
              <a:gd name="connsiteY10" fmla="*/ 1143000 h 1414660"/>
              <a:gd name="connsiteX11" fmla="*/ 660400 w 2236174"/>
              <a:gd name="connsiteY11" fmla="*/ 1168400 h 1414660"/>
              <a:gd name="connsiteX12" fmla="*/ 609600 w 2236174"/>
              <a:gd name="connsiteY12" fmla="*/ 1193800 h 1414660"/>
              <a:gd name="connsiteX13" fmla="*/ 571500 w 2236174"/>
              <a:gd name="connsiteY13" fmla="*/ 1219200 h 1414660"/>
              <a:gd name="connsiteX14" fmla="*/ 469900 w 2236174"/>
              <a:gd name="connsiteY14" fmla="*/ 1270000 h 1414660"/>
              <a:gd name="connsiteX15" fmla="*/ 431800 w 2236174"/>
              <a:gd name="connsiteY15" fmla="*/ 1308100 h 1414660"/>
              <a:gd name="connsiteX16" fmla="*/ 317500 w 2236174"/>
              <a:gd name="connsiteY16" fmla="*/ 1397000 h 1414660"/>
              <a:gd name="connsiteX17" fmla="*/ 520700 w 2236174"/>
              <a:gd name="connsiteY17" fmla="*/ 1397000 h 1414660"/>
              <a:gd name="connsiteX18" fmla="*/ 609600 w 2236174"/>
              <a:gd name="connsiteY18" fmla="*/ 1384300 h 1414660"/>
              <a:gd name="connsiteX19" fmla="*/ 850900 w 2236174"/>
              <a:gd name="connsiteY19" fmla="*/ 1358900 h 1414660"/>
              <a:gd name="connsiteX20" fmla="*/ 1104900 w 2236174"/>
              <a:gd name="connsiteY20" fmla="*/ 1333500 h 1414660"/>
              <a:gd name="connsiteX21" fmla="*/ 1155700 w 2236174"/>
              <a:gd name="connsiteY21" fmla="*/ 1320800 h 1414660"/>
              <a:gd name="connsiteX22" fmla="*/ 1231900 w 2236174"/>
              <a:gd name="connsiteY22" fmla="*/ 1270000 h 1414660"/>
              <a:gd name="connsiteX23" fmla="*/ 1371600 w 2236174"/>
              <a:gd name="connsiteY23" fmla="*/ 1244600 h 1414660"/>
              <a:gd name="connsiteX24" fmla="*/ 1562100 w 2236174"/>
              <a:gd name="connsiteY24" fmla="*/ 1231900 h 1414660"/>
              <a:gd name="connsiteX25" fmla="*/ 2070100 w 2236174"/>
              <a:gd name="connsiteY25" fmla="*/ 1206500 h 1414660"/>
              <a:gd name="connsiteX26" fmla="*/ 2235200 w 2236174"/>
              <a:gd name="connsiteY26" fmla="*/ 152400 h 1414660"/>
              <a:gd name="connsiteX27" fmla="*/ 2133600 w 2236174"/>
              <a:gd name="connsiteY27" fmla="*/ 139700 h 1414660"/>
              <a:gd name="connsiteX28" fmla="*/ 1968500 w 2236174"/>
              <a:gd name="connsiteY28" fmla="*/ 114300 h 1414660"/>
              <a:gd name="connsiteX29" fmla="*/ 1841500 w 2236174"/>
              <a:gd name="connsiteY29" fmla="*/ 88900 h 1414660"/>
              <a:gd name="connsiteX30" fmla="*/ 165100 w 2236174"/>
              <a:gd name="connsiteY30" fmla="*/ 0 h 1414660"/>
              <a:gd name="connsiteX31" fmla="*/ 101600 w 2236174"/>
              <a:gd name="connsiteY31" fmla="*/ 63500 h 1414660"/>
              <a:gd name="connsiteX0" fmla="*/ 101600 w 2236174"/>
              <a:gd name="connsiteY0" fmla="*/ 63500 h 1414660"/>
              <a:gd name="connsiteX1" fmla="*/ 12700 w 2236174"/>
              <a:gd name="connsiteY1" fmla="*/ 812800 h 1414660"/>
              <a:gd name="connsiteX2" fmla="*/ 0 w 2236174"/>
              <a:gd name="connsiteY2" fmla="*/ 901700 h 1414660"/>
              <a:gd name="connsiteX3" fmla="*/ 76200 w 2236174"/>
              <a:gd name="connsiteY3" fmla="*/ 977900 h 1414660"/>
              <a:gd name="connsiteX4" fmla="*/ 165100 w 2236174"/>
              <a:gd name="connsiteY4" fmla="*/ 990600 h 1414660"/>
              <a:gd name="connsiteX5" fmla="*/ 342900 w 2236174"/>
              <a:gd name="connsiteY5" fmla="*/ 1003300 h 1414660"/>
              <a:gd name="connsiteX6" fmla="*/ 533400 w 2236174"/>
              <a:gd name="connsiteY6" fmla="*/ 1028700 h 1414660"/>
              <a:gd name="connsiteX7" fmla="*/ 749300 w 2236174"/>
              <a:gd name="connsiteY7" fmla="*/ 1054100 h 1414660"/>
              <a:gd name="connsiteX8" fmla="*/ 774700 w 2236174"/>
              <a:gd name="connsiteY8" fmla="*/ 1092200 h 1414660"/>
              <a:gd name="connsiteX9" fmla="*/ 698500 w 2236174"/>
              <a:gd name="connsiteY9" fmla="*/ 1143000 h 1414660"/>
              <a:gd name="connsiteX10" fmla="*/ 660400 w 2236174"/>
              <a:gd name="connsiteY10" fmla="*/ 1168400 h 1414660"/>
              <a:gd name="connsiteX11" fmla="*/ 609600 w 2236174"/>
              <a:gd name="connsiteY11" fmla="*/ 1193800 h 1414660"/>
              <a:gd name="connsiteX12" fmla="*/ 571500 w 2236174"/>
              <a:gd name="connsiteY12" fmla="*/ 1219200 h 1414660"/>
              <a:gd name="connsiteX13" fmla="*/ 469900 w 2236174"/>
              <a:gd name="connsiteY13" fmla="*/ 1270000 h 1414660"/>
              <a:gd name="connsiteX14" fmla="*/ 431800 w 2236174"/>
              <a:gd name="connsiteY14" fmla="*/ 1308100 h 1414660"/>
              <a:gd name="connsiteX15" fmla="*/ 317500 w 2236174"/>
              <a:gd name="connsiteY15" fmla="*/ 1397000 h 1414660"/>
              <a:gd name="connsiteX16" fmla="*/ 520700 w 2236174"/>
              <a:gd name="connsiteY16" fmla="*/ 1397000 h 1414660"/>
              <a:gd name="connsiteX17" fmla="*/ 609600 w 2236174"/>
              <a:gd name="connsiteY17" fmla="*/ 1384300 h 1414660"/>
              <a:gd name="connsiteX18" fmla="*/ 850900 w 2236174"/>
              <a:gd name="connsiteY18" fmla="*/ 1358900 h 1414660"/>
              <a:gd name="connsiteX19" fmla="*/ 1104900 w 2236174"/>
              <a:gd name="connsiteY19" fmla="*/ 1333500 h 1414660"/>
              <a:gd name="connsiteX20" fmla="*/ 1155700 w 2236174"/>
              <a:gd name="connsiteY20" fmla="*/ 1320800 h 1414660"/>
              <a:gd name="connsiteX21" fmla="*/ 1231900 w 2236174"/>
              <a:gd name="connsiteY21" fmla="*/ 1270000 h 1414660"/>
              <a:gd name="connsiteX22" fmla="*/ 1371600 w 2236174"/>
              <a:gd name="connsiteY22" fmla="*/ 1244600 h 1414660"/>
              <a:gd name="connsiteX23" fmla="*/ 1562100 w 2236174"/>
              <a:gd name="connsiteY23" fmla="*/ 1231900 h 1414660"/>
              <a:gd name="connsiteX24" fmla="*/ 2070100 w 2236174"/>
              <a:gd name="connsiteY24" fmla="*/ 1206500 h 1414660"/>
              <a:gd name="connsiteX25" fmla="*/ 2235200 w 2236174"/>
              <a:gd name="connsiteY25" fmla="*/ 152400 h 1414660"/>
              <a:gd name="connsiteX26" fmla="*/ 2133600 w 2236174"/>
              <a:gd name="connsiteY26" fmla="*/ 139700 h 1414660"/>
              <a:gd name="connsiteX27" fmla="*/ 1968500 w 2236174"/>
              <a:gd name="connsiteY27" fmla="*/ 114300 h 1414660"/>
              <a:gd name="connsiteX28" fmla="*/ 1841500 w 2236174"/>
              <a:gd name="connsiteY28" fmla="*/ 88900 h 1414660"/>
              <a:gd name="connsiteX29" fmla="*/ 165100 w 2236174"/>
              <a:gd name="connsiteY29" fmla="*/ 0 h 1414660"/>
              <a:gd name="connsiteX30" fmla="*/ 101600 w 2236174"/>
              <a:gd name="connsiteY30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165100 w 2236174"/>
              <a:gd name="connsiteY3" fmla="*/ 990600 h 1414660"/>
              <a:gd name="connsiteX4" fmla="*/ 342900 w 2236174"/>
              <a:gd name="connsiteY4" fmla="*/ 1003300 h 1414660"/>
              <a:gd name="connsiteX5" fmla="*/ 533400 w 2236174"/>
              <a:gd name="connsiteY5" fmla="*/ 1028700 h 1414660"/>
              <a:gd name="connsiteX6" fmla="*/ 749300 w 2236174"/>
              <a:gd name="connsiteY6" fmla="*/ 1054100 h 1414660"/>
              <a:gd name="connsiteX7" fmla="*/ 774700 w 2236174"/>
              <a:gd name="connsiteY7" fmla="*/ 1092200 h 1414660"/>
              <a:gd name="connsiteX8" fmla="*/ 698500 w 2236174"/>
              <a:gd name="connsiteY8" fmla="*/ 1143000 h 1414660"/>
              <a:gd name="connsiteX9" fmla="*/ 660400 w 2236174"/>
              <a:gd name="connsiteY9" fmla="*/ 1168400 h 1414660"/>
              <a:gd name="connsiteX10" fmla="*/ 609600 w 2236174"/>
              <a:gd name="connsiteY10" fmla="*/ 1193800 h 1414660"/>
              <a:gd name="connsiteX11" fmla="*/ 571500 w 2236174"/>
              <a:gd name="connsiteY11" fmla="*/ 1219200 h 1414660"/>
              <a:gd name="connsiteX12" fmla="*/ 469900 w 2236174"/>
              <a:gd name="connsiteY12" fmla="*/ 1270000 h 1414660"/>
              <a:gd name="connsiteX13" fmla="*/ 431800 w 2236174"/>
              <a:gd name="connsiteY13" fmla="*/ 1308100 h 1414660"/>
              <a:gd name="connsiteX14" fmla="*/ 317500 w 2236174"/>
              <a:gd name="connsiteY14" fmla="*/ 1397000 h 1414660"/>
              <a:gd name="connsiteX15" fmla="*/ 520700 w 2236174"/>
              <a:gd name="connsiteY15" fmla="*/ 1397000 h 1414660"/>
              <a:gd name="connsiteX16" fmla="*/ 609600 w 2236174"/>
              <a:gd name="connsiteY16" fmla="*/ 1384300 h 1414660"/>
              <a:gd name="connsiteX17" fmla="*/ 850900 w 2236174"/>
              <a:gd name="connsiteY17" fmla="*/ 1358900 h 1414660"/>
              <a:gd name="connsiteX18" fmla="*/ 1104900 w 2236174"/>
              <a:gd name="connsiteY18" fmla="*/ 1333500 h 1414660"/>
              <a:gd name="connsiteX19" fmla="*/ 1155700 w 2236174"/>
              <a:gd name="connsiteY19" fmla="*/ 1320800 h 1414660"/>
              <a:gd name="connsiteX20" fmla="*/ 1231900 w 2236174"/>
              <a:gd name="connsiteY20" fmla="*/ 1270000 h 1414660"/>
              <a:gd name="connsiteX21" fmla="*/ 1371600 w 2236174"/>
              <a:gd name="connsiteY21" fmla="*/ 1244600 h 1414660"/>
              <a:gd name="connsiteX22" fmla="*/ 1562100 w 2236174"/>
              <a:gd name="connsiteY22" fmla="*/ 1231900 h 1414660"/>
              <a:gd name="connsiteX23" fmla="*/ 2070100 w 2236174"/>
              <a:gd name="connsiteY23" fmla="*/ 1206500 h 1414660"/>
              <a:gd name="connsiteX24" fmla="*/ 2235200 w 2236174"/>
              <a:gd name="connsiteY24" fmla="*/ 152400 h 1414660"/>
              <a:gd name="connsiteX25" fmla="*/ 2133600 w 2236174"/>
              <a:gd name="connsiteY25" fmla="*/ 139700 h 1414660"/>
              <a:gd name="connsiteX26" fmla="*/ 1968500 w 2236174"/>
              <a:gd name="connsiteY26" fmla="*/ 114300 h 1414660"/>
              <a:gd name="connsiteX27" fmla="*/ 1841500 w 2236174"/>
              <a:gd name="connsiteY27" fmla="*/ 88900 h 1414660"/>
              <a:gd name="connsiteX28" fmla="*/ 165100 w 2236174"/>
              <a:gd name="connsiteY28" fmla="*/ 0 h 1414660"/>
              <a:gd name="connsiteX29" fmla="*/ 101600 w 2236174"/>
              <a:gd name="connsiteY29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60400 w 2236174"/>
              <a:gd name="connsiteY8" fmla="*/ 1168400 h 1414660"/>
              <a:gd name="connsiteX9" fmla="*/ 609600 w 2236174"/>
              <a:gd name="connsiteY9" fmla="*/ 1193800 h 1414660"/>
              <a:gd name="connsiteX10" fmla="*/ 571500 w 2236174"/>
              <a:gd name="connsiteY10" fmla="*/ 1219200 h 1414660"/>
              <a:gd name="connsiteX11" fmla="*/ 469900 w 2236174"/>
              <a:gd name="connsiteY11" fmla="*/ 1270000 h 1414660"/>
              <a:gd name="connsiteX12" fmla="*/ 431800 w 2236174"/>
              <a:gd name="connsiteY12" fmla="*/ 1308100 h 1414660"/>
              <a:gd name="connsiteX13" fmla="*/ 317500 w 2236174"/>
              <a:gd name="connsiteY13" fmla="*/ 1397000 h 1414660"/>
              <a:gd name="connsiteX14" fmla="*/ 520700 w 2236174"/>
              <a:gd name="connsiteY14" fmla="*/ 1397000 h 1414660"/>
              <a:gd name="connsiteX15" fmla="*/ 609600 w 2236174"/>
              <a:gd name="connsiteY15" fmla="*/ 1384300 h 1414660"/>
              <a:gd name="connsiteX16" fmla="*/ 850900 w 2236174"/>
              <a:gd name="connsiteY16" fmla="*/ 1358900 h 1414660"/>
              <a:gd name="connsiteX17" fmla="*/ 1104900 w 2236174"/>
              <a:gd name="connsiteY17" fmla="*/ 1333500 h 1414660"/>
              <a:gd name="connsiteX18" fmla="*/ 1155700 w 2236174"/>
              <a:gd name="connsiteY18" fmla="*/ 1320800 h 1414660"/>
              <a:gd name="connsiteX19" fmla="*/ 1231900 w 2236174"/>
              <a:gd name="connsiteY19" fmla="*/ 1270000 h 1414660"/>
              <a:gd name="connsiteX20" fmla="*/ 1371600 w 2236174"/>
              <a:gd name="connsiteY20" fmla="*/ 1244600 h 1414660"/>
              <a:gd name="connsiteX21" fmla="*/ 1562100 w 2236174"/>
              <a:gd name="connsiteY21" fmla="*/ 1231900 h 1414660"/>
              <a:gd name="connsiteX22" fmla="*/ 2070100 w 2236174"/>
              <a:gd name="connsiteY22" fmla="*/ 1206500 h 1414660"/>
              <a:gd name="connsiteX23" fmla="*/ 2235200 w 2236174"/>
              <a:gd name="connsiteY23" fmla="*/ 152400 h 1414660"/>
              <a:gd name="connsiteX24" fmla="*/ 2133600 w 2236174"/>
              <a:gd name="connsiteY24" fmla="*/ 139700 h 1414660"/>
              <a:gd name="connsiteX25" fmla="*/ 1968500 w 2236174"/>
              <a:gd name="connsiteY25" fmla="*/ 114300 h 1414660"/>
              <a:gd name="connsiteX26" fmla="*/ 1841500 w 2236174"/>
              <a:gd name="connsiteY26" fmla="*/ 88900 h 1414660"/>
              <a:gd name="connsiteX27" fmla="*/ 165100 w 2236174"/>
              <a:gd name="connsiteY27" fmla="*/ 0 h 1414660"/>
              <a:gd name="connsiteX28" fmla="*/ 101600 w 2236174"/>
              <a:gd name="connsiteY28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571500 w 2236174"/>
              <a:gd name="connsiteY9" fmla="*/ 1219200 h 1414660"/>
              <a:gd name="connsiteX10" fmla="*/ 469900 w 2236174"/>
              <a:gd name="connsiteY10" fmla="*/ 1270000 h 1414660"/>
              <a:gd name="connsiteX11" fmla="*/ 431800 w 2236174"/>
              <a:gd name="connsiteY11" fmla="*/ 1308100 h 1414660"/>
              <a:gd name="connsiteX12" fmla="*/ 317500 w 2236174"/>
              <a:gd name="connsiteY12" fmla="*/ 1397000 h 1414660"/>
              <a:gd name="connsiteX13" fmla="*/ 520700 w 2236174"/>
              <a:gd name="connsiteY13" fmla="*/ 1397000 h 1414660"/>
              <a:gd name="connsiteX14" fmla="*/ 609600 w 2236174"/>
              <a:gd name="connsiteY14" fmla="*/ 1384300 h 1414660"/>
              <a:gd name="connsiteX15" fmla="*/ 850900 w 2236174"/>
              <a:gd name="connsiteY15" fmla="*/ 1358900 h 1414660"/>
              <a:gd name="connsiteX16" fmla="*/ 1104900 w 2236174"/>
              <a:gd name="connsiteY16" fmla="*/ 1333500 h 1414660"/>
              <a:gd name="connsiteX17" fmla="*/ 1155700 w 2236174"/>
              <a:gd name="connsiteY17" fmla="*/ 1320800 h 1414660"/>
              <a:gd name="connsiteX18" fmla="*/ 1231900 w 2236174"/>
              <a:gd name="connsiteY18" fmla="*/ 1270000 h 1414660"/>
              <a:gd name="connsiteX19" fmla="*/ 1371600 w 2236174"/>
              <a:gd name="connsiteY19" fmla="*/ 1244600 h 1414660"/>
              <a:gd name="connsiteX20" fmla="*/ 1562100 w 2236174"/>
              <a:gd name="connsiteY20" fmla="*/ 1231900 h 1414660"/>
              <a:gd name="connsiteX21" fmla="*/ 2070100 w 2236174"/>
              <a:gd name="connsiteY21" fmla="*/ 1206500 h 1414660"/>
              <a:gd name="connsiteX22" fmla="*/ 2235200 w 2236174"/>
              <a:gd name="connsiteY22" fmla="*/ 152400 h 1414660"/>
              <a:gd name="connsiteX23" fmla="*/ 2133600 w 2236174"/>
              <a:gd name="connsiteY23" fmla="*/ 139700 h 1414660"/>
              <a:gd name="connsiteX24" fmla="*/ 1968500 w 2236174"/>
              <a:gd name="connsiteY24" fmla="*/ 114300 h 1414660"/>
              <a:gd name="connsiteX25" fmla="*/ 1841500 w 2236174"/>
              <a:gd name="connsiteY25" fmla="*/ 88900 h 1414660"/>
              <a:gd name="connsiteX26" fmla="*/ 165100 w 2236174"/>
              <a:gd name="connsiteY26" fmla="*/ 0 h 1414660"/>
              <a:gd name="connsiteX27" fmla="*/ 101600 w 2236174"/>
              <a:gd name="connsiteY27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609600 w 2236174"/>
              <a:gd name="connsiteY8" fmla="*/ 1193800 h 1414660"/>
              <a:gd name="connsiteX9" fmla="*/ 469900 w 2236174"/>
              <a:gd name="connsiteY9" fmla="*/ 1270000 h 1414660"/>
              <a:gd name="connsiteX10" fmla="*/ 431800 w 2236174"/>
              <a:gd name="connsiteY10" fmla="*/ 1308100 h 1414660"/>
              <a:gd name="connsiteX11" fmla="*/ 317500 w 2236174"/>
              <a:gd name="connsiteY11" fmla="*/ 1397000 h 1414660"/>
              <a:gd name="connsiteX12" fmla="*/ 520700 w 2236174"/>
              <a:gd name="connsiteY12" fmla="*/ 1397000 h 1414660"/>
              <a:gd name="connsiteX13" fmla="*/ 609600 w 2236174"/>
              <a:gd name="connsiteY13" fmla="*/ 1384300 h 1414660"/>
              <a:gd name="connsiteX14" fmla="*/ 850900 w 2236174"/>
              <a:gd name="connsiteY14" fmla="*/ 1358900 h 1414660"/>
              <a:gd name="connsiteX15" fmla="*/ 1104900 w 2236174"/>
              <a:gd name="connsiteY15" fmla="*/ 1333500 h 1414660"/>
              <a:gd name="connsiteX16" fmla="*/ 1155700 w 2236174"/>
              <a:gd name="connsiteY16" fmla="*/ 1320800 h 1414660"/>
              <a:gd name="connsiteX17" fmla="*/ 1231900 w 2236174"/>
              <a:gd name="connsiteY17" fmla="*/ 1270000 h 1414660"/>
              <a:gd name="connsiteX18" fmla="*/ 1371600 w 2236174"/>
              <a:gd name="connsiteY18" fmla="*/ 1244600 h 1414660"/>
              <a:gd name="connsiteX19" fmla="*/ 1562100 w 2236174"/>
              <a:gd name="connsiteY19" fmla="*/ 1231900 h 1414660"/>
              <a:gd name="connsiteX20" fmla="*/ 2070100 w 2236174"/>
              <a:gd name="connsiteY20" fmla="*/ 1206500 h 1414660"/>
              <a:gd name="connsiteX21" fmla="*/ 2235200 w 2236174"/>
              <a:gd name="connsiteY21" fmla="*/ 152400 h 1414660"/>
              <a:gd name="connsiteX22" fmla="*/ 2133600 w 2236174"/>
              <a:gd name="connsiteY22" fmla="*/ 139700 h 1414660"/>
              <a:gd name="connsiteX23" fmla="*/ 1968500 w 2236174"/>
              <a:gd name="connsiteY23" fmla="*/ 114300 h 1414660"/>
              <a:gd name="connsiteX24" fmla="*/ 1841500 w 2236174"/>
              <a:gd name="connsiteY24" fmla="*/ 88900 h 1414660"/>
              <a:gd name="connsiteX25" fmla="*/ 165100 w 2236174"/>
              <a:gd name="connsiteY25" fmla="*/ 0 h 1414660"/>
              <a:gd name="connsiteX26" fmla="*/ 101600 w 2236174"/>
              <a:gd name="connsiteY26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698500 w 2236174"/>
              <a:gd name="connsiteY7" fmla="*/ 1143000 h 1414660"/>
              <a:gd name="connsiteX8" fmla="*/ 469900 w 2236174"/>
              <a:gd name="connsiteY8" fmla="*/ 1270000 h 1414660"/>
              <a:gd name="connsiteX9" fmla="*/ 431800 w 2236174"/>
              <a:gd name="connsiteY9" fmla="*/ 1308100 h 1414660"/>
              <a:gd name="connsiteX10" fmla="*/ 317500 w 2236174"/>
              <a:gd name="connsiteY10" fmla="*/ 1397000 h 1414660"/>
              <a:gd name="connsiteX11" fmla="*/ 520700 w 2236174"/>
              <a:gd name="connsiteY11" fmla="*/ 1397000 h 1414660"/>
              <a:gd name="connsiteX12" fmla="*/ 609600 w 2236174"/>
              <a:gd name="connsiteY12" fmla="*/ 1384300 h 1414660"/>
              <a:gd name="connsiteX13" fmla="*/ 850900 w 2236174"/>
              <a:gd name="connsiteY13" fmla="*/ 1358900 h 1414660"/>
              <a:gd name="connsiteX14" fmla="*/ 1104900 w 2236174"/>
              <a:gd name="connsiteY14" fmla="*/ 1333500 h 1414660"/>
              <a:gd name="connsiteX15" fmla="*/ 1155700 w 2236174"/>
              <a:gd name="connsiteY15" fmla="*/ 1320800 h 1414660"/>
              <a:gd name="connsiteX16" fmla="*/ 1231900 w 2236174"/>
              <a:gd name="connsiteY16" fmla="*/ 1270000 h 1414660"/>
              <a:gd name="connsiteX17" fmla="*/ 1371600 w 2236174"/>
              <a:gd name="connsiteY17" fmla="*/ 1244600 h 1414660"/>
              <a:gd name="connsiteX18" fmla="*/ 1562100 w 2236174"/>
              <a:gd name="connsiteY18" fmla="*/ 1231900 h 1414660"/>
              <a:gd name="connsiteX19" fmla="*/ 2070100 w 2236174"/>
              <a:gd name="connsiteY19" fmla="*/ 1206500 h 1414660"/>
              <a:gd name="connsiteX20" fmla="*/ 2235200 w 2236174"/>
              <a:gd name="connsiteY20" fmla="*/ 152400 h 1414660"/>
              <a:gd name="connsiteX21" fmla="*/ 2133600 w 2236174"/>
              <a:gd name="connsiteY21" fmla="*/ 139700 h 1414660"/>
              <a:gd name="connsiteX22" fmla="*/ 1968500 w 2236174"/>
              <a:gd name="connsiteY22" fmla="*/ 114300 h 1414660"/>
              <a:gd name="connsiteX23" fmla="*/ 1841500 w 2236174"/>
              <a:gd name="connsiteY23" fmla="*/ 88900 h 1414660"/>
              <a:gd name="connsiteX24" fmla="*/ 165100 w 2236174"/>
              <a:gd name="connsiteY24" fmla="*/ 0 h 1414660"/>
              <a:gd name="connsiteX25" fmla="*/ 101600 w 2236174"/>
              <a:gd name="connsiteY25" fmla="*/ 63500 h 1414660"/>
              <a:gd name="connsiteX0" fmla="*/ 101600 w 2236174"/>
              <a:gd name="connsiteY0" fmla="*/ 63500 h 1414660"/>
              <a:gd name="connsiteX1" fmla="*/ 0 w 2236174"/>
              <a:gd name="connsiteY1" fmla="*/ 901700 h 1414660"/>
              <a:gd name="connsiteX2" fmla="*/ 76200 w 2236174"/>
              <a:gd name="connsiteY2" fmla="*/ 977900 h 1414660"/>
              <a:gd name="connsiteX3" fmla="*/ 342900 w 2236174"/>
              <a:gd name="connsiteY3" fmla="*/ 1003300 h 1414660"/>
              <a:gd name="connsiteX4" fmla="*/ 533400 w 2236174"/>
              <a:gd name="connsiteY4" fmla="*/ 1028700 h 1414660"/>
              <a:gd name="connsiteX5" fmla="*/ 749300 w 2236174"/>
              <a:gd name="connsiteY5" fmla="*/ 1054100 h 1414660"/>
              <a:gd name="connsiteX6" fmla="*/ 774700 w 2236174"/>
              <a:gd name="connsiteY6" fmla="*/ 1092200 h 1414660"/>
              <a:gd name="connsiteX7" fmla="*/ 469900 w 2236174"/>
              <a:gd name="connsiteY7" fmla="*/ 1270000 h 1414660"/>
              <a:gd name="connsiteX8" fmla="*/ 431800 w 2236174"/>
              <a:gd name="connsiteY8" fmla="*/ 1308100 h 1414660"/>
              <a:gd name="connsiteX9" fmla="*/ 317500 w 2236174"/>
              <a:gd name="connsiteY9" fmla="*/ 1397000 h 1414660"/>
              <a:gd name="connsiteX10" fmla="*/ 520700 w 2236174"/>
              <a:gd name="connsiteY10" fmla="*/ 1397000 h 1414660"/>
              <a:gd name="connsiteX11" fmla="*/ 609600 w 2236174"/>
              <a:gd name="connsiteY11" fmla="*/ 1384300 h 1414660"/>
              <a:gd name="connsiteX12" fmla="*/ 850900 w 2236174"/>
              <a:gd name="connsiteY12" fmla="*/ 1358900 h 1414660"/>
              <a:gd name="connsiteX13" fmla="*/ 1104900 w 2236174"/>
              <a:gd name="connsiteY13" fmla="*/ 1333500 h 1414660"/>
              <a:gd name="connsiteX14" fmla="*/ 1155700 w 2236174"/>
              <a:gd name="connsiteY14" fmla="*/ 1320800 h 1414660"/>
              <a:gd name="connsiteX15" fmla="*/ 1231900 w 2236174"/>
              <a:gd name="connsiteY15" fmla="*/ 1270000 h 1414660"/>
              <a:gd name="connsiteX16" fmla="*/ 1371600 w 2236174"/>
              <a:gd name="connsiteY16" fmla="*/ 1244600 h 1414660"/>
              <a:gd name="connsiteX17" fmla="*/ 1562100 w 2236174"/>
              <a:gd name="connsiteY17" fmla="*/ 1231900 h 1414660"/>
              <a:gd name="connsiteX18" fmla="*/ 2070100 w 2236174"/>
              <a:gd name="connsiteY18" fmla="*/ 1206500 h 1414660"/>
              <a:gd name="connsiteX19" fmla="*/ 2235200 w 2236174"/>
              <a:gd name="connsiteY19" fmla="*/ 152400 h 1414660"/>
              <a:gd name="connsiteX20" fmla="*/ 2133600 w 2236174"/>
              <a:gd name="connsiteY20" fmla="*/ 139700 h 1414660"/>
              <a:gd name="connsiteX21" fmla="*/ 1968500 w 2236174"/>
              <a:gd name="connsiteY21" fmla="*/ 114300 h 1414660"/>
              <a:gd name="connsiteX22" fmla="*/ 1841500 w 2236174"/>
              <a:gd name="connsiteY22" fmla="*/ 88900 h 1414660"/>
              <a:gd name="connsiteX23" fmla="*/ 165100 w 2236174"/>
              <a:gd name="connsiteY23" fmla="*/ 0 h 1414660"/>
              <a:gd name="connsiteX24" fmla="*/ 101600 w 2236174"/>
              <a:gd name="connsiteY24" fmla="*/ 63500 h 1414660"/>
              <a:gd name="connsiteX0" fmla="*/ 101600 w 2236174"/>
              <a:gd name="connsiteY0" fmla="*/ 63500 h 1411589"/>
              <a:gd name="connsiteX1" fmla="*/ 0 w 2236174"/>
              <a:gd name="connsiteY1" fmla="*/ 901700 h 1411589"/>
              <a:gd name="connsiteX2" fmla="*/ 76200 w 2236174"/>
              <a:gd name="connsiteY2" fmla="*/ 977900 h 1411589"/>
              <a:gd name="connsiteX3" fmla="*/ 342900 w 2236174"/>
              <a:gd name="connsiteY3" fmla="*/ 1003300 h 1411589"/>
              <a:gd name="connsiteX4" fmla="*/ 533400 w 2236174"/>
              <a:gd name="connsiteY4" fmla="*/ 1028700 h 1411589"/>
              <a:gd name="connsiteX5" fmla="*/ 749300 w 2236174"/>
              <a:gd name="connsiteY5" fmla="*/ 1054100 h 1411589"/>
              <a:gd name="connsiteX6" fmla="*/ 774700 w 2236174"/>
              <a:gd name="connsiteY6" fmla="*/ 1092200 h 1411589"/>
              <a:gd name="connsiteX7" fmla="*/ 469900 w 2236174"/>
              <a:gd name="connsiteY7" fmla="*/ 1270000 h 1411589"/>
              <a:gd name="connsiteX8" fmla="*/ 431800 w 2236174"/>
              <a:gd name="connsiteY8" fmla="*/ 1308100 h 1411589"/>
              <a:gd name="connsiteX9" fmla="*/ 317500 w 2236174"/>
              <a:gd name="connsiteY9" fmla="*/ 1397000 h 1411589"/>
              <a:gd name="connsiteX10" fmla="*/ 520700 w 2236174"/>
              <a:gd name="connsiteY10" fmla="*/ 1397000 h 1411589"/>
              <a:gd name="connsiteX11" fmla="*/ 850900 w 2236174"/>
              <a:gd name="connsiteY11" fmla="*/ 1358900 h 1411589"/>
              <a:gd name="connsiteX12" fmla="*/ 1104900 w 2236174"/>
              <a:gd name="connsiteY12" fmla="*/ 1333500 h 1411589"/>
              <a:gd name="connsiteX13" fmla="*/ 1155700 w 2236174"/>
              <a:gd name="connsiteY13" fmla="*/ 1320800 h 1411589"/>
              <a:gd name="connsiteX14" fmla="*/ 1231900 w 2236174"/>
              <a:gd name="connsiteY14" fmla="*/ 1270000 h 1411589"/>
              <a:gd name="connsiteX15" fmla="*/ 1371600 w 2236174"/>
              <a:gd name="connsiteY15" fmla="*/ 1244600 h 1411589"/>
              <a:gd name="connsiteX16" fmla="*/ 1562100 w 2236174"/>
              <a:gd name="connsiteY16" fmla="*/ 1231900 h 1411589"/>
              <a:gd name="connsiteX17" fmla="*/ 2070100 w 2236174"/>
              <a:gd name="connsiteY17" fmla="*/ 1206500 h 1411589"/>
              <a:gd name="connsiteX18" fmla="*/ 2235200 w 2236174"/>
              <a:gd name="connsiteY18" fmla="*/ 152400 h 1411589"/>
              <a:gd name="connsiteX19" fmla="*/ 2133600 w 2236174"/>
              <a:gd name="connsiteY19" fmla="*/ 139700 h 1411589"/>
              <a:gd name="connsiteX20" fmla="*/ 1968500 w 2236174"/>
              <a:gd name="connsiteY20" fmla="*/ 114300 h 1411589"/>
              <a:gd name="connsiteX21" fmla="*/ 1841500 w 2236174"/>
              <a:gd name="connsiteY21" fmla="*/ 88900 h 1411589"/>
              <a:gd name="connsiteX22" fmla="*/ 165100 w 2236174"/>
              <a:gd name="connsiteY22" fmla="*/ 0 h 1411589"/>
              <a:gd name="connsiteX23" fmla="*/ 101600 w 2236174"/>
              <a:gd name="connsiteY23" fmla="*/ 63500 h 1411589"/>
              <a:gd name="connsiteX0" fmla="*/ 101600 w 2236174"/>
              <a:gd name="connsiteY0" fmla="*/ 63500 h 1412743"/>
              <a:gd name="connsiteX1" fmla="*/ 0 w 2236174"/>
              <a:gd name="connsiteY1" fmla="*/ 901700 h 1412743"/>
              <a:gd name="connsiteX2" fmla="*/ 76200 w 2236174"/>
              <a:gd name="connsiteY2" fmla="*/ 977900 h 1412743"/>
              <a:gd name="connsiteX3" fmla="*/ 342900 w 2236174"/>
              <a:gd name="connsiteY3" fmla="*/ 1003300 h 1412743"/>
              <a:gd name="connsiteX4" fmla="*/ 533400 w 2236174"/>
              <a:gd name="connsiteY4" fmla="*/ 1028700 h 1412743"/>
              <a:gd name="connsiteX5" fmla="*/ 749300 w 2236174"/>
              <a:gd name="connsiteY5" fmla="*/ 1054100 h 1412743"/>
              <a:gd name="connsiteX6" fmla="*/ 774700 w 2236174"/>
              <a:gd name="connsiteY6" fmla="*/ 1092200 h 1412743"/>
              <a:gd name="connsiteX7" fmla="*/ 469900 w 2236174"/>
              <a:gd name="connsiteY7" fmla="*/ 1270000 h 1412743"/>
              <a:gd name="connsiteX8" fmla="*/ 431800 w 2236174"/>
              <a:gd name="connsiteY8" fmla="*/ 1308100 h 1412743"/>
              <a:gd name="connsiteX9" fmla="*/ 317500 w 2236174"/>
              <a:gd name="connsiteY9" fmla="*/ 1397000 h 1412743"/>
              <a:gd name="connsiteX10" fmla="*/ 520700 w 2236174"/>
              <a:gd name="connsiteY10" fmla="*/ 1397000 h 1412743"/>
              <a:gd name="connsiteX11" fmla="*/ 1104900 w 2236174"/>
              <a:gd name="connsiteY11" fmla="*/ 1333500 h 1412743"/>
              <a:gd name="connsiteX12" fmla="*/ 1155700 w 2236174"/>
              <a:gd name="connsiteY12" fmla="*/ 1320800 h 1412743"/>
              <a:gd name="connsiteX13" fmla="*/ 1231900 w 2236174"/>
              <a:gd name="connsiteY13" fmla="*/ 1270000 h 1412743"/>
              <a:gd name="connsiteX14" fmla="*/ 1371600 w 2236174"/>
              <a:gd name="connsiteY14" fmla="*/ 1244600 h 1412743"/>
              <a:gd name="connsiteX15" fmla="*/ 1562100 w 2236174"/>
              <a:gd name="connsiteY15" fmla="*/ 1231900 h 1412743"/>
              <a:gd name="connsiteX16" fmla="*/ 2070100 w 2236174"/>
              <a:gd name="connsiteY16" fmla="*/ 1206500 h 1412743"/>
              <a:gd name="connsiteX17" fmla="*/ 2235200 w 2236174"/>
              <a:gd name="connsiteY17" fmla="*/ 152400 h 1412743"/>
              <a:gd name="connsiteX18" fmla="*/ 2133600 w 2236174"/>
              <a:gd name="connsiteY18" fmla="*/ 139700 h 1412743"/>
              <a:gd name="connsiteX19" fmla="*/ 1968500 w 2236174"/>
              <a:gd name="connsiteY19" fmla="*/ 114300 h 1412743"/>
              <a:gd name="connsiteX20" fmla="*/ 1841500 w 2236174"/>
              <a:gd name="connsiteY20" fmla="*/ 88900 h 1412743"/>
              <a:gd name="connsiteX21" fmla="*/ 165100 w 2236174"/>
              <a:gd name="connsiteY21" fmla="*/ 0 h 1412743"/>
              <a:gd name="connsiteX22" fmla="*/ 101600 w 2236174"/>
              <a:gd name="connsiteY22" fmla="*/ 63500 h 1412743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371600 w 2236174"/>
              <a:gd name="connsiteY13" fmla="*/ 1244600 h 1397231"/>
              <a:gd name="connsiteX14" fmla="*/ 1562100 w 2236174"/>
              <a:gd name="connsiteY14" fmla="*/ 1231900 h 1397231"/>
              <a:gd name="connsiteX15" fmla="*/ 2070100 w 2236174"/>
              <a:gd name="connsiteY15" fmla="*/ 1206500 h 1397231"/>
              <a:gd name="connsiteX16" fmla="*/ 2235200 w 2236174"/>
              <a:gd name="connsiteY16" fmla="*/ 152400 h 1397231"/>
              <a:gd name="connsiteX17" fmla="*/ 2133600 w 2236174"/>
              <a:gd name="connsiteY17" fmla="*/ 139700 h 1397231"/>
              <a:gd name="connsiteX18" fmla="*/ 1968500 w 2236174"/>
              <a:gd name="connsiteY18" fmla="*/ 114300 h 1397231"/>
              <a:gd name="connsiteX19" fmla="*/ 1841500 w 2236174"/>
              <a:gd name="connsiteY19" fmla="*/ 88900 h 1397231"/>
              <a:gd name="connsiteX20" fmla="*/ 165100 w 2236174"/>
              <a:gd name="connsiteY20" fmla="*/ 0 h 1397231"/>
              <a:gd name="connsiteX21" fmla="*/ 101600 w 2236174"/>
              <a:gd name="connsiteY21" fmla="*/ 63500 h 1397231"/>
              <a:gd name="connsiteX0" fmla="*/ 101600 w 2236174"/>
              <a:gd name="connsiteY0" fmla="*/ 63500 h 1397231"/>
              <a:gd name="connsiteX1" fmla="*/ 0 w 2236174"/>
              <a:gd name="connsiteY1" fmla="*/ 901700 h 1397231"/>
              <a:gd name="connsiteX2" fmla="*/ 76200 w 2236174"/>
              <a:gd name="connsiteY2" fmla="*/ 977900 h 1397231"/>
              <a:gd name="connsiteX3" fmla="*/ 342900 w 2236174"/>
              <a:gd name="connsiteY3" fmla="*/ 1003300 h 1397231"/>
              <a:gd name="connsiteX4" fmla="*/ 533400 w 2236174"/>
              <a:gd name="connsiteY4" fmla="*/ 1028700 h 1397231"/>
              <a:gd name="connsiteX5" fmla="*/ 749300 w 2236174"/>
              <a:gd name="connsiteY5" fmla="*/ 1054100 h 1397231"/>
              <a:gd name="connsiteX6" fmla="*/ 774700 w 2236174"/>
              <a:gd name="connsiteY6" fmla="*/ 1092200 h 1397231"/>
              <a:gd name="connsiteX7" fmla="*/ 469900 w 2236174"/>
              <a:gd name="connsiteY7" fmla="*/ 1270000 h 1397231"/>
              <a:gd name="connsiteX8" fmla="*/ 431800 w 2236174"/>
              <a:gd name="connsiteY8" fmla="*/ 1308100 h 1397231"/>
              <a:gd name="connsiteX9" fmla="*/ 317500 w 2236174"/>
              <a:gd name="connsiteY9" fmla="*/ 1397000 h 1397231"/>
              <a:gd name="connsiteX10" fmla="*/ 1104900 w 2236174"/>
              <a:gd name="connsiteY10" fmla="*/ 1333500 h 1397231"/>
              <a:gd name="connsiteX11" fmla="*/ 1155700 w 2236174"/>
              <a:gd name="connsiteY11" fmla="*/ 1320800 h 1397231"/>
              <a:gd name="connsiteX12" fmla="*/ 1231900 w 2236174"/>
              <a:gd name="connsiteY12" fmla="*/ 1270000 h 1397231"/>
              <a:gd name="connsiteX13" fmla="*/ 1562100 w 2236174"/>
              <a:gd name="connsiteY13" fmla="*/ 1231900 h 1397231"/>
              <a:gd name="connsiteX14" fmla="*/ 2070100 w 2236174"/>
              <a:gd name="connsiteY14" fmla="*/ 1206500 h 1397231"/>
              <a:gd name="connsiteX15" fmla="*/ 2235200 w 2236174"/>
              <a:gd name="connsiteY15" fmla="*/ 152400 h 1397231"/>
              <a:gd name="connsiteX16" fmla="*/ 2133600 w 2236174"/>
              <a:gd name="connsiteY16" fmla="*/ 139700 h 1397231"/>
              <a:gd name="connsiteX17" fmla="*/ 1968500 w 2236174"/>
              <a:gd name="connsiteY17" fmla="*/ 114300 h 1397231"/>
              <a:gd name="connsiteX18" fmla="*/ 1841500 w 2236174"/>
              <a:gd name="connsiteY18" fmla="*/ 88900 h 1397231"/>
              <a:gd name="connsiteX19" fmla="*/ 165100 w 2236174"/>
              <a:gd name="connsiteY19" fmla="*/ 0 h 1397231"/>
              <a:gd name="connsiteX20" fmla="*/ 101600 w 2236174"/>
              <a:gd name="connsiteY20" fmla="*/ 63500 h 1397231"/>
              <a:gd name="connsiteX0" fmla="*/ 101600 w 2236701"/>
              <a:gd name="connsiteY0" fmla="*/ 63500 h 1397231"/>
              <a:gd name="connsiteX1" fmla="*/ 0 w 2236701"/>
              <a:gd name="connsiteY1" fmla="*/ 901700 h 1397231"/>
              <a:gd name="connsiteX2" fmla="*/ 76200 w 2236701"/>
              <a:gd name="connsiteY2" fmla="*/ 977900 h 1397231"/>
              <a:gd name="connsiteX3" fmla="*/ 342900 w 2236701"/>
              <a:gd name="connsiteY3" fmla="*/ 1003300 h 1397231"/>
              <a:gd name="connsiteX4" fmla="*/ 533400 w 2236701"/>
              <a:gd name="connsiteY4" fmla="*/ 1028700 h 1397231"/>
              <a:gd name="connsiteX5" fmla="*/ 749300 w 2236701"/>
              <a:gd name="connsiteY5" fmla="*/ 1054100 h 1397231"/>
              <a:gd name="connsiteX6" fmla="*/ 774700 w 2236701"/>
              <a:gd name="connsiteY6" fmla="*/ 1092200 h 1397231"/>
              <a:gd name="connsiteX7" fmla="*/ 469900 w 2236701"/>
              <a:gd name="connsiteY7" fmla="*/ 1270000 h 1397231"/>
              <a:gd name="connsiteX8" fmla="*/ 431800 w 2236701"/>
              <a:gd name="connsiteY8" fmla="*/ 1308100 h 1397231"/>
              <a:gd name="connsiteX9" fmla="*/ 317500 w 2236701"/>
              <a:gd name="connsiteY9" fmla="*/ 1397000 h 1397231"/>
              <a:gd name="connsiteX10" fmla="*/ 1104900 w 2236701"/>
              <a:gd name="connsiteY10" fmla="*/ 1333500 h 1397231"/>
              <a:gd name="connsiteX11" fmla="*/ 1155700 w 2236701"/>
              <a:gd name="connsiteY11" fmla="*/ 1320800 h 1397231"/>
              <a:gd name="connsiteX12" fmla="*/ 1231900 w 2236701"/>
              <a:gd name="connsiteY12" fmla="*/ 1270000 h 1397231"/>
              <a:gd name="connsiteX13" fmla="*/ 1562100 w 2236701"/>
              <a:gd name="connsiteY13" fmla="*/ 1231900 h 1397231"/>
              <a:gd name="connsiteX14" fmla="*/ 2070100 w 2236701"/>
              <a:gd name="connsiteY14" fmla="*/ 1206500 h 1397231"/>
              <a:gd name="connsiteX15" fmla="*/ 2235200 w 2236701"/>
              <a:gd name="connsiteY15" fmla="*/ 152400 h 1397231"/>
              <a:gd name="connsiteX16" fmla="*/ 2133600 w 2236701"/>
              <a:gd name="connsiteY16" fmla="*/ 139700 h 1397231"/>
              <a:gd name="connsiteX17" fmla="*/ 1841500 w 2236701"/>
              <a:gd name="connsiteY17" fmla="*/ 88900 h 1397231"/>
              <a:gd name="connsiteX18" fmla="*/ 165100 w 2236701"/>
              <a:gd name="connsiteY18" fmla="*/ 0 h 1397231"/>
              <a:gd name="connsiteX19" fmla="*/ 101600 w 2236701"/>
              <a:gd name="connsiteY19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152400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7231"/>
              <a:gd name="connsiteX1" fmla="*/ 0 w 2244015"/>
              <a:gd name="connsiteY1" fmla="*/ 901700 h 1397231"/>
              <a:gd name="connsiteX2" fmla="*/ 76200 w 2244015"/>
              <a:gd name="connsiteY2" fmla="*/ 977900 h 1397231"/>
              <a:gd name="connsiteX3" fmla="*/ 342900 w 2244015"/>
              <a:gd name="connsiteY3" fmla="*/ 1003300 h 1397231"/>
              <a:gd name="connsiteX4" fmla="*/ 533400 w 2244015"/>
              <a:gd name="connsiteY4" fmla="*/ 1028700 h 1397231"/>
              <a:gd name="connsiteX5" fmla="*/ 749300 w 2244015"/>
              <a:gd name="connsiteY5" fmla="*/ 1054100 h 1397231"/>
              <a:gd name="connsiteX6" fmla="*/ 774700 w 2244015"/>
              <a:gd name="connsiteY6" fmla="*/ 1092200 h 1397231"/>
              <a:gd name="connsiteX7" fmla="*/ 469900 w 2244015"/>
              <a:gd name="connsiteY7" fmla="*/ 1270000 h 1397231"/>
              <a:gd name="connsiteX8" fmla="*/ 431800 w 2244015"/>
              <a:gd name="connsiteY8" fmla="*/ 1308100 h 1397231"/>
              <a:gd name="connsiteX9" fmla="*/ 317500 w 2244015"/>
              <a:gd name="connsiteY9" fmla="*/ 1397000 h 1397231"/>
              <a:gd name="connsiteX10" fmla="*/ 1104900 w 2244015"/>
              <a:gd name="connsiteY10" fmla="*/ 1333500 h 1397231"/>
              <a:gd name="connsiteX11" fmla="*/ 1155700 w 2244015"/>
              <a:gd name="connsiteY11" fmla="*/ 1320800 h 1397231"/>
              <a:gd name="connsiteX12" fmla="*/ 1231900 w 2244015"/>
              <a:gd name="connsiteY12" fmla="*/ 1270000 h 1397231"/>
              <a:gd name="connsiteX13" fmla="*/ 1562100 w 2244015"/>
              <a:gd name="connsiteY13" fmla="*/ 1231900 h 1397231"/>
              <a:gd name="connsiteX14" fmla="*/ 2070100 w 2244015"/>
              <a:gd name="connsiteY14" fmla="*/ 1206500 h 1397231"/>
              <a:gd name="connsiteX15" fmla="*/ 2235200 w 2244015"/>
              <a:gd name="connsiteY15" fmla="*/ 266668 h 1397231"/>
              <a:gd name="connsiteX16" fmla="*/ 1841500 w 2244015"/>
              <a:gd name="connsiteY16" fmla="*/ 88900 h 1397231"/>
              <a:gd name="connsiteX17" fmla="*/ 165100 w 2244015"/>
              <a:gd name="connsiteY17" fmla="*/ 0 h 1397231"/>
              <a:gd name="connsiteX18" fmla="*/ 101600 w 2244015"/>
              <a:gd name="connsiteY18" fmla="*/ 63500 h 1397231"/>
              <a:gd name="connsiteX0" fmla="*/ 101600 w 2244015"/>
              <a:gd name="connsiteY0" fmla="*/ 63500 h 1398220"/>
              <a:gd name="connsiteX1" fmla="*/ 0 w 2244015"/>
              <a:gd name="connsiteY1" fmla="*/ 901700 h 1398220"/>
              <a:gd name="connsiteX2" fmla="*/ 76200 w 2244015"/>
              <a:gd name="connsiteY2" fmla="*/ 977900 h 1398220"/>
              <a:gd name="connsiteX3" fmla="*/ 342900 w 2244015"/>
              <a:gd name="connsiteY3" fmla="*/ 1003300 h 1398220"/>
              <a:gd name="connsiteX4" fmla="*/ 533400 w 2244015"/>
              <a:gd name="connsiteY4" fmla="*/ 1028700 h 1398220"/>
              <a:gd name="connsiteX5" fmla="*/ 749300 w 2244015"/>
              <a:gd name="connsiteY5" fmla="*/ 1054100 h 1398220"/>
              <a:gd name="connsiteX6" fmla="*/ 774700 w 2244015"/>
              <a:gd name="connsiteY6" fmla="*/ 1092200 h 1398220"/>
              <a:gd name="connsiteX7" fmla="*/ 469900 w 2244015"/>
              <a:gd name="connsiteY7" fmla="*/ 1270000 h 1398220"/>
              <a:gd name="connsiteX8" fmla="*/ 317500 w 2244015"/>
              <a:gd name="connsiteY8" fmla="*/ 1397000 h 1398220"/>
              <a:gd name="connsiteX9" fmla="*/ 1104900 w 2244015"/>
              <a:gd name="connsiteY9" fmla="*/ 1333500 h 1398220"/>
              <a:gd name="connsiteX10" fmla="*/ 1155700 w 2244015"/>
              <a:gd name="connsiteY10" fmla="*/ 1320800 h 1398220"/>
              <a:gd name="connsiteX11" fmla="*/ 1231900 w 2244015"/>
              <a:gd name="connsiteY11" fmla="*/ 1270000 h 1398220"/>
              <a:gd name="connsiteX12" fmla="*/ 1562100 w 2244015"/>
              <a:gd name="connsiteY12" fmla="*/ 1231900 h 1398220"/>
              <a:gd name="connsiteX13" fmla="*/ 2070100 w 2244015"/>
              <a:gd name="connsiteY13" fmla="*/ 1206500 h 1398220"/>
              <a:gd name="connsiteX14" fmla="*/ 2235200 w 2244015"/>
              <a:gd name="connsiteY14" fmla="*/ 266668 h 1398220"/>
              <a:gd name="connsiteX15" fmla="*/ 1841500 w 2244015"/>
              <a:gd name="connsiteY15" fmla="*/ 88900 h 1398220"/>
              <a:gd name="connsiteX16" fmla="*/ 165100 w 2244015"/>
              <a:gd name="connsiteY16" fmla="*/ 0 h 1398220"/>
              <a:gd name="connsiteX17" fmla="*/ 101600 w 2244015"/>
              <a:gd name="connsiteY17" fmla="*/ 63500 h 1398220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533400 w 2244015"/>
              <a:gd name="connsiteY4" fmla="*/ 1028700 h 1407183"/>
              <a:gd name="connsiteX5" fmla="*/ 749300 w 2244015"/>
              <a:gd name="connsiteY5" fmla="*/ 1054100 h 1407183"/>
              <a:gd name="connsiteX6" fmla="*/ 774700 w 2244015"/>
              <a:gd name="connsiteY6" fmla="*/ 1092200 h 1407183"/>
              <a:gd name="connsiteX7" fmla="*/ 317500 w 2244015"/>
              <a:gd name="connsiteY7" fmla="*/ 1397000 h 1407183"/>
              <a:gd name="connsiteX8" fmla="*/ 1104900 w 2244015"/>
              <a:gd name="connsiteY8" fmla="*/ 1333500 h 1407183"/>
              <a:gd name="connsiteX9" fmla="*/ 1155700 w 2244015"/>
              <a:gd name="connsiteY9" fmla="*/ 1320800 h 1407183"/>
              <a:gd name="connsiteX10" fmla="*/ 1231900 w 2244015"/>
              <a:gd name="connsiteY10" fmla="*/ 1270000 h 1407183"/>
              <a:gd name="connsiteX11" fmla="*/ 1562100 w 2244015"/>
              <a:gd name="connsiteY11" fmla="*/ 1231900 h 1407183"/>
              <a:gd name="connsiteX12" fmla="*/ 2070100 w 2244015"/>
              <a:gd name="connsiteY12" fmla="*/ 1206500 h 1407183"/>
              <a:gd name="connsiteX13" fmla="*/ 2235200 w 2244015"/>
              <a:gd name="connsiteY13" fmla="*/ 266668 h 1407183"/>
              <a:gd name="connsiteX14" fmla="*/ 1841500 w 2244015"/>
              <a:gd name="connsiteY14" fmla="*/ 88900 h 1407183"/>
              <a:gd name="connsiteX15" fmla="*/ 165100 w 2244015"/>
              <a:gd name="connsiteY15" fmla="*/ 0 h 1407183"/>
              <a:gd name="connsiteX16" fmla="*/ 101600 w 2244015"/>
              <a:gd name="connsiteY16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342900 w 2244015"/>
              <a:gd name="connsiteY3" fmla="*/ 1003300 h 1407183"/>
              <a:gd name="connsiteX4" fmla="*/ 749300 w 2244015"/>
              <a:gd name="connsiteY4" fmla="*/ 1054100 h 1407183"/>
              <a:gd name="connsiteX5" fmla="*/ 774700 w 2244015"/>
              <a:gd name="connsiteY5" fmla="*/ 1092200 h 1407183"/>
              <a:gd name="connsiteX6" fmla="*/ 317500 w 2244015"/>
              <a:gd name="connsiteY6" fmla="*/ 1397000 h 1407183"/>
              <a:gd name="connsiteX7" fmla="*/ 1104900 w 2244015"/>
              <a:gd name="connsiteY7" fmla="*/ 1333500 h 1407183"/>
              <a:gd name="connsiteX8" fmla="*/ 1155700 w 2244015"/>
              <a:gd name="connsiteY8" fmla="*/ 1320800 h 1407183"/>
              <a:gd name="connsiteX9" fmla="*/ 1231900 w 2244015"/>
              <a:gd name="connsiteY9" fmla="*/ 1270000 h 1407183"/>
              <a:gd name="connsiteX10" fmla="*/ 1562100 w 2244015"/>
              <a:gd name="connsiteY10" fmla="*/ 1231900 h 1407183"/>
              <a:gd name="connsiteX11" fmla="*/ 2070100 w 2244015"/>
              <a:gd name="connsiteY11" fmla="*/ 1206500 h 1407183"/>
              <a:gd name="connsiteX12" fmla="*/ 2235200 w 2244015"/>
              <a:gd name="connsiteY12" fmla="*/ 266668 h 1407183"/>
              <a:gd name="connsiteX13" fmla="*/ 1841500 w 2244015"/>
              <a:gd name="connsiteY13" fmla="*/ 88900 h 1407183"/>
              <a:gd name="connsiteX14" fmla="*/ 165100 w 2244015"/>
              <a:gd name="connsiteY14" fmla="*/ 0 h 1407183"/>
              <a:gd name="connsiteX15" fmla="*/ 101600 w 2244015"/>
              <a:gd name="connsiteY15" fmla="*/ 63500 h 1407183"/>
              <a:gd name="connsiteX0" fmla="*/ 101600 w 2244015"/>
              <a:gd name="connsiteY0" fmla="*/ 63500 h 1407183"/>
              <a:gd name="connsiteX1" fmla="*/ 0 w 2244015"/>
              <a:gd name="connsiteY1" fmla="*/ 901700 h 1407183"/>
              <a:gd name="connsiteX2" fmla="*/ 76200 w 2244015"/>
              <a:gd name="connsiteY2" fmla="*/ 977900 h 1407183"/>
              <a:gd name="connsiteX3" fmla="*/ 749300 w 2244015"/>
              <a:gd name="connsiteY3" fmla="*/ 1054100 h 1407183"/>
              <a:gd name="connsiteX4" fmla="*/ 774700 w 2244015"/>
              <a:gd name="connsiteY4" fmla="*/ 1092200 h 1407183"/>
              <a:gd name="connsiteX5" fmla="*/ 317500 w 2244015"/>
              <a:gd name="connsiteY5" fmla="*/ 1397000 h 1407183"/>
              <a:gd name="connsiteX6" fmla="*/ 1104900 w 2244015"/>
              <a:gd name="connsiteY6" fmla="*/ 1333500 h 1407183"/>
              <a:gd name="connsiteX7" fmla="*/ 1155700 w 2244015"/>
              <a:gd name="connsiteY7" fmla="*/ 1320800 h 1407183"/>
              <a:gd name="connsiteX8" fmla="*/ 1231900 w 2244015"/>
              <a:gd name="connsiteY8" fmla="*/ 1270000 h 1407183"/>
              <a:gd name="connsiteX9" fmla="*/ 1562100 w 2244015"/>
              <a:gd name="connsiteY9" fmla="*/ 1231900 h 1407183"/>
              <a:gd name="connsiteX10" fmla="*/ 2070100 w 2244015"/>
              <a:gd name="connsiteY10" fmla="*/ 1206500 h 1407183"/>
              <a:gd name="connsiteX11" fmla="*/ 2235200 w 2244015"/>
              <a:gd name="connsiteY11" fmla="*/ 266668 h 1407183"/>
              <a:gd name="connsiteX12" fmla="*/ 1841500 w 2244015"/>
              <a:gd name="connsiteY12" fmla="*/ 88900 h 1407183"/>
              <a:gd name="connsiteX13" fmla="*/ 165100 w 2244015"/>
              <a:gd name="connsiteY13" fmla="*/ 0 h 1407183"/>
              <a:gd name="connsiteX14" fmla="*/ 101600 w 2244015"/>
              <a:gd name="connsiteY14" fmla="*/ 63500 h 1407183"/>
              <a:gd name="connsiteX0" fmla="*/ 101600 w 2244015"/>
              <a:gd name="connsiteY0" fmla="*/ 63500 h 1407891"/>
              <a:gd name="connsiteX1" fmla="*/ 0 w 2244015"/>
              <a:gd name="connsiteY1" fmla="*/ 901700 h 1407891"/>
              <a:gd name="connsiteX2" fmla="*/ 76200 w 2244015"/>
              <a:gd name="connsiteY2" fmla="*/ 977900 h 1407891"/>
              <a:gd name="connsiteX3" fmla="*/ 749300 w 2244015"/>
              <a:gd name="connsiteY3" fmla="*/ 1054100 h 1407891"/>
              <a:gd name="connsiteX4" fmla="*/ 774700 w 2244015"/>
              <a:gd name="connsiteY4" fmla="*/ 1092200 h 1407891"/>
              <a:gd name="connsiteX5" fmla="*/ 317500 w 2244015"/>
              <a:gd name="connsiteY5" fmla="*/ 1397000 h 1407891"/>
              <a:gd name="connsiteX6" fmla="*/ 1104900 w 2244015"/>
              <a:gd name="connsiteY6" fmla="*/ 1333500 h 1407891"/>
              <a:gd name="connsiteX7" fmla="*/ 1231900 w 2244015"/>
              <a:gd name="connsiteY7" fmla="*/ 1270000 h 1407891"/>
              <a:gd name="connsiteX8" fmla="*/ 1562100 w 2244015"/>
              <a:gd name="connsiteY8" fmla="*/ 1231900 h 1407891"/>
              <a:gd name="connsiteX9" fmla="*/ 2070100 w 2244015"/>
              <a:gd name="connsiteY9" fmla="*/ 1206500 h 1407891"/>
              <a:gd name="connsiteX10" fmla="*/ 2235200 w 2244015"/>
              <a:gd name="connsiteY10" fmla="*/ 266668 h 1407891"/>
              <a:gd name="connsiteX11" fmla="*/ 1841500 w 2244015"/>
              <a:gd name="connsiteY11" fmla="*/ 88900 h 1407891"/>
              <a:gd name="connsiteX12" fmla="*/ 165100 w 2244015"/>
              <a:gd name="connsiteY12" fmla="*/ 0 h 1407891"/>
              <a:gd name="connsiteX13" fmla="*/ 101600 w 2244015"/>
              <a:gd name="connsiteY13" fmla="*/ 63500 h 1407891"/>
              <a:gd name="connsiteX0" fmla="*/ 101600 w 2244015"/>
              <a:gd name="connsiteY0" fmla="*/ 63500 h 1350139"/>
              <a:gd name="connsiteX1" fmla="*/ 0 w 2244015"/>
              <a:gd name="connsiteY1" fmla="*/ 901700 h 1350139"/>
              <a:gd name="connsiteX2" fmla="*/ 76200 w 2244015"/>
              <a:gd name="connsiteY2" fmla="*/ 977900 h 1350139"/>
              <a:gd name="connsiteX3" fmla="*/ 749300 w 2244015"/>
              <a:gd name="connsiteY3" fmla="*/ 1054100 h 1350139"/>
              <a:gd name="connsiteX4" fmla="*/ 774700 w 2244015"/>
              <a:gd name="connsiteY4" fmla="*/ 1092200 h 1350139"/>
              <a:gd name="connsiteX5" fmla="*/ 538741 w 2244015"/>
              <a:gd name="connsiteY5" fmla="*/ 1328039 h 1350139"/>
              <a:gd name="connsiteX6" fmla="*/ 1104900 w 2244015"/>
              <a:gd name="connsiteY6" fmla="*/ 1333500 h 1350139"/>
              <a:gd name="connsiteX7" fmla="*/ 1231900 w 2244015"/>
              <a:gd name="connsiteY7" fmla="*/ 1270000 h 1350139"/>
              <a:gd name="connsiteX8" fmla="*/ 1562100 w 2244015"/>
              <a:gd name="connsiteY8" fmla="*/ 1231900 h 1350139"/>
              <a:gd name="connsiteX9" fmla="*/ 2070100 w 2244015"/>
              <a:gd name="connsiteY9" fmla="*/ 1206500 h 1350139"/>
              <a:gd name="connsiteX10" fmla="*/ 2235200 w 2244015"/>
              <a:gd name="connsiteY10" fmla="*/ 266668 h 1350139"/>
              <a:gd name="connsiteX11" fmla="*/ 1841500 w 2244015"/>
              <a:gd name="connsiteY11" fmla="*/ 88900 h 1350139"/>
              <a:gd name="connsiteX12" fmla="*/ 165100 w 2244015"/>
              <a:gd name="connsiteY12" fmla="*/ 0 h 1350139"/>
              <a:gd name="connsiteX13" fmla="*/ 101600 w 2244015"/>
              <a:gd name="connsiteY13" fmla="*/ 63500 h 1350139"/>
              <a:gd name="connsiteX0" fmla="*/ 101600 w 2244015"/>
              <a:gd name="connsiteY0" fmla="*/ 63500 h 1352141"/>
              <a:gd name="connsiteX1" fmla="*/ 0 w 2244015"/>
              <a:gd name="connsiteY1" fmla="*/ 901700 h 1352141"/>
              <a:gd name="connsiteX2" fmla="*/ 76200 w 2244015"/>
              <a:gd name="connsiteY2" fmla="*/ 977900 h 1352141"/>
              <a:gd name="connsiteX3" fmla="*/ 749300 w 2244015"/>
              <a:gd name="connsiteY3" fmla="*/ 1054100 h 1352141"/>
              <a:gd name="connsiteX4" fmla="*/ 774700 w 2244015"/>
              <a:gd name="connsiteY4" fmla="*/ 1092200 h 1352141"/>
              <a:gd name="connsiteX5" fmla="*/ 538741 w 2244015"/>
              <a:gd name="connsiteY5" fmla="*/ 1328039 h 1352141"/>
              <a:gd name="connsiteX6" fmla="*/ 1104900 w 2244015"/>
              <a:gd name="connsiteY6" fmla="*/ 1333500 h 1352141"/>
              <a:gd name="connsiteX7" fmla="*/ 1562100 w 2244015"/>
              <a:gd name="connsiteY7" fmla="*/ 1231900 h 1352141"/>
              <a:gd name="connsiteX8" fmla="*/ 2070100 w 2244015"/>
              <a:gd name="connsiteY8" fmla="*/ 1206500 h 1352141"/>
              <a:gd name="connsiteX9" fmla="*/ 2235200 w 2244015"/>
              <a:gd name="connsiteY9" fmla="*/ 266668 h 1352141"/>
              <a:gd name="connsiteX10" fmla="*/ 1841500 w 2244015"/>
              <a:gd name="connsiteY10" fmla="*/ 88900 h 1352141"/>
              <a:gd name="connsiteX11" fmla="*/ 165100 w 2244015"/>
              <a:gd name="connsiteY11" fmla="*/ 0 h 1352141"/>
              <a:gd name="connsiteX12" fmla="*/ 101600 w 2244015"/>
              <a:gd name="connsiteY12" fmla="*/ 63500 h 1352141"/>
              <a:gd name="connsiteX0" fmla="*/ 101600 w 2244015"/>
              <a:gd name="connsiteY0" fmla="*/ 63500 h 1434034"/>
              <a:gd name="connsiteX1" fmla="*/ 0 w 2244015"/>
              <a:gd name="connsiteY1" fmla="*/ 901700 h 1434034"/>
              <a:gd name="connsiteX2" fmla="*/ 76200 w 2244015"/>
              <a:gd name="connsiteY2" fmla="*/ 977900 h 1434034"/>
              <a:gd name="connsiteX3" fmla="*/ 749300 w 2244015"/>
              <a:gd name="connsiteY3" fmla="*/ 1054100 h 1434034"/>
              <a:gd name="connsiteX4" fmla="*/ 774700 w 2244015"/>
              <a:gd name="connsiteY4" fmla="*/ 1092200 h 1434034"/>
              <a:gd name="connsiteX5" fmla="*/ 612488 w 2244015"/>
              <a:gd name="connsiteY5" fmla="*/ 1424585 h 1434034"/>
              <a:gd name="connsiteX6" fmla="*/ 1104900 w 2244015"/>
              <a:gd name="connsiteY6" fmla="*/ 1333500 h 1434034"/>
              <a:gd name="connsiteX7" fmla="*/ 1562100 w 2244015"/>
              <a:gd name="connsiteY7" fmla="*/ 1231900 h 1434034"/>
              <a:gd name="connsiteX8" fmla="*/ 2070100 w 2244015"/>
              <a:gd name="connsiteY8" fmla="*/ 1206500 h 1434034"/>
              <a:gd name="connsiteX9" fmla="*/ 2235200 w 2244015"/>
              <a:gd name="connsiteY9" fmla="*/ 266668 h 1434034"/>
              <a:gd name="connsiteX10" fmla="*/ 1841500 w 2244015"/>
              <a:gd name="connsiteY10" fmla="*/ 88900 h 1434034"/>
              <a:gd name="connsiteX11" fmla="*/ 165100 w 2244015"/>
              <a:gd name="connsiteY11" fmla="*/ 0 h 1434034"/>
              <a:gd name="connsiteX12" fmla="*/ 101600 w 2244015"/>
              <a:gd name="connsiteY12" fmla="*/ 63500 h 143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4015" h="1434034">
                <a:moveTo>
                  <a:pt x="101600" y="63500"/>
                </a:moveTo>
                <a:cubicBezTo>
                  <a:pt x="74083" y="213783"/>
                  <a:pt x="4233" y="749300"/>
                  <a:pt x="0" y="901700"/>
                </a:cubicBezTo>
                <a:cubicBezTo>
                  <a:pt x="25400" y="927100"/>
                  <a:pt x="-48683" y="952500"/>
                  <a:pt x="76200" y="977900"/>
                </a:cubicBezTo>
                <a:cubicBezTo>
                  <a:pt x="201083" y="1003300"/>
                  <a:pt x="632883" y="1035050"/>
                  <a:pt x="749300" y="1054100"/>
                </a:cubicBezTo>
                <a:cubicBezTo>
                  <a:pt x="865717" y="1073150"/>
                  <a:pt x="797502" y="1030453"/>
                  <a:pt x="774700" y="1092200"/>
                </a:cubicBezTo>
                <a:cubicBezTo>
                  <a:pt x="751898" y="1153947"/>
                  <a:pt x="557455" y="1384368"/>
                  <a:pt x="612488" y="1424585"/>
                </a:cubicBezTo>
                <a:cubicBezTo>
                  <a:pt x="667521" y="1464802"/>
                  <a:pt x="946632" y="1365614"/>
                  <a:pt x="1104900" y="1333500"/>
                </a:cubicBezTo>
                <a:cubicBezTo>
                  <a:pt x="1263168" y="1301386"/>
                  <a:pt x="1401233" y="1253067"/>
                  <a:pt x="1562100" y="1231900"/>
                </a:cubicBezTo>
                <a:lnTo>
                  <a:pt x="2070100" y="1206500"/>
                </a:lnTo>
                <a:cubicBezTo>
                  <a:pt x="2182283" y="1026583"/>
                  <a:pt x="2273300" y="452935"/>
                  <a:pt x="2235200" y="266668"/>
                </a:cubicBezTo>
                <a:cubicBezTo>
                  <a:pt x="2197100" y="80401"/>
                  <a:pt x="2186517" y="114300"/>
                  <a:pt x="1841500" y="88900"/>
                </a:cubicBezTo>
                <a:lnTo>
                  <a:pt x="165100" y="0"/>
                </a:lnTo>
                <a:cubicBezTo>
                  <a:pt x="98887" y="22071"/>
                  <a:pt x="114300" y="2117"/>
                  <a:pt x="101600" y="63500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75325396-6832-4E7D-8F9E-6D1CB04C07F9}"/>
              </a:ext>
            </a:extLst>
          </p:cNvPr>
          <p:cNvSpPr txBox="1"/>
          <p:nvPr/>
        </p:nvSpPr>
        <p:spPr>
          <a:xfrm>
            <a:off x="9819337" y="471474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89A70FE7-9A7F-4848-88B0-D910C7042CC9}"/>
              </a:ext>
            </a:extLst>
          </p:cNvPr>
          <p:cNvSpPr/>
          <p:nvPr/>
        </p:nvSpPr>
        <p:spPr>
          <a:xfrm>
            <a:off x="8225920" y="4147797"/>
            <a:ext cx="3186833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09D0A8A-4688-4093-A4CC-59302BD9D059}"/>
              </a:ext>
            </a:extLst>
          </p:cNvPr>
          <p:cNvSpPr txBox="1"/>
          <p:nvPr/>
        </p:nvSpPr>
        <p:spPr>
          <a:xfrm>
            <a:off x="8216572" y="368613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4FD04BE0-11FC-44D7-8CDE-4F8C0AA4BCB5}"/>
              </a:ext>
            </a:extLst>
          </p:cNvPr>
          <p:cNvSpPr/>
          <p:nvPr/>
        </p:nvSpPr>
        <p:spPr>
          <a:xfrm flipV="1">
            <a:off x="1591399" y="1683715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89E3263-859C-40E8-BEA0-413340092ABA}"/>
              </a:ext>
            </a:extLst>
          </p:cNvPr>
          <p:cNvSpPr txBox="1"/>
          <p:nvPr/>
        </p:nvSpPr>
        <p:spPr>
          <a:xfrm>
            <a:off x="1865112" y="1668193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5D4B2915-5036-4B3C-9DD6-A1D1C7EA3932}"/>
              </a:ext>
            </a:extLst>
          </p:cNvPr>
          <p:cNvSpPr/>
          <p:nvPr/>
        </p:nvSpPr>
        <p:spPr>
          <a:xfrm flipV="1">
            <a:off x="4856633" y="1811309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9E514A2-B182-49B8-B924-E81730F057A9}"/>
              </a:ext>
            </a:extLst>
          </p:cNvPr>
          <p:cNvSpPr txBox="1"/>
          <p:nvPr/>
        </p:nvSpPr>
        <p:spPr>
          <a:xfrm>
            <a:off x="5069561" y="1795787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A1876A40-77FE-422D-BEBF-E691F4DCC530}"/>
              </a:ext>
            </a:extLst>
          </p:cNvPr>
          <p:cNvSpPr/>
          <p:nvPr/>
        </p:nvSpPr>
        <p:spPr>
          <a:xfrm flipV="1">
            <a:off x="8249735" y="1828180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164B901A-3266-4DA0-A7C0-9D9FDD9EABD3}"/>
              </a:ext>
            </a:extLst>
          </p:cNvPr>
          <p:cNvSpPr txBox="1"/>
          <p:nvPr/>
        </p:nvSpPr>
        <p:spPr>
          <a:xfrm>
            <a:off x="8462663" y="1812658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49EB042-9F44-440F-9715-60971C8D48AB}"/>
              </a:ext>
            </a:extLst>
          </p:cNvPr>
          <p:cNvSpPr/>
          <p:nvPr/>
        </p:nvSpPr>
        <p:spPr>
          <a:xfrm>
            <a:off x="2544802" y="225296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天真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5879039A-C452-4290-AC57-148A3091FC69}"/>
              </a:ext>
            </a:extLst>
          </p:cNvPr>
          <p:cNvSpPr/>
          <p:nvPr/>
        </p:nvSpPr>
        <p:spPr>
          <a:xfrm>
            <a:off x="5832917" y="2326891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快乐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ACD71AB4-A50F-40FF-8BE0-F939D31BFE12}"/>
              </a:ext>
            </a:extLst>
          </p:cNvPr>
          <p:cNvSpPr/>
          <p:nvPr/>
        </p:nvSpPr>
        <p:spPr>
          <a:xfrm>
            <a:off x="9357704" y="234245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欢乐</a:t>
            </a:r>
          </a:p>
        </p:txBody>
      </p:sp>
    </p:spTree>
    <p:extLst>
      <p:ext uri="{BB962C8B-B14F-4D97-AF65-F5344CB8AC3E}">
        <p14:creationId xmlns:p14="http://schemas.microsoft.com/office/powerpoint/2010/main" val="320231465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/>
      <p:bldP spid="35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8F052F59-EFD9-4B13-8870-5F40C94F205D}"/>
              </a:ext>
            </a:extLst>
          </p:cNvPr>
          <p:cNvSpPr/>
          <p:nvPr/>
        </p:nvSpPr>
        <p:spPr>
          <a:xfrm>
            <a:off x="7072131" y="2438400"/>
            <a:ext cx="1574461" cy="93359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8900" h="838200">
                <a:moveTo>
                  <a:pt x="0" y="838200"/>
                </a:moveTo>
                <a:cubicBezTo>
                  <a:pt x="243417" y="737658"/>
                  <a:pt x="706889" y="934198"/>
                  <a:pt x="935060" y="659947"/>
                </a:cubicBezTo>
                <a:cubicBezTo>
                  <a:pt x="1247472" y="284442"/>
                  <a:pt x="1249946" y="116588"/>
                  <a:pt x="1358900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8FD97C3C-E3FB-4D43-BDC3-3611E0CDCCEC}"/>
              </a:ext>
            </a:extLst>
          </p:cNvPr>
          <p:cNvSpPr txBox="1"/>
          <p:nvPr/>
        </p:nvSpPr>
        <p:spPr>
          <a:xfrm>
            <a:off x="9525006" y="20336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826626E3-F5C4-47AB-BAE8-8239E7E775F1}"/>
              </a:ext>
            </a:extLst>
          </p:cNvPr>
          <p:cNvSpPr/>
          <p:nvPr/>
        </p:nvSpPr>
        <p:spPr>
          <a:xfrm>
            <a:off x="8008801" y="1507112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00A3146-79E0-4E1D-B498-E26228E8D89C}"/>
              </a:ext>
            </a:extLst>
          </p:cNvPr>
          <p:cNvSpPr txBox="1"/>
          <p:nvPr/>
        </p:nvSpPr>
        <p:spPr>
          <a:xfrm>
            <a:off x="7922241" y="100503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2" name="任意多边形: 形状 41">
            <a:extLst>
              <a:ext uri="{FF2B5EF4-FFF2-40B4-BE49-F238E27FC236}">
                <a16:creationId xmlns="" xmlns:a16="http://schemas.microsoft.com/office/drawing/2014/main" id="{16C2C4BF-6E7D-4053-A4CB-A680558344A3}"/>
              </a:ext>
            </a:extLst>
          </p:cNvPr>
          <p:cNvSpPr/>
          <p:nvPr/>
        </p:nvSpPr>
        <p:spPr>
          <a:xfrm rot="3648351">
            <a:off x="6725216" y="3717253"/>
            <a:ext cx="1200769" cy="1132637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76E979A-6884-4C7F-8F55-BC60DE4627FE}"/>
              </a:ext>
            </a:extLst>
          </p:cNvPr>
          <p:cNvSpPr txBox="1"/>
          <p:nvPr/>
        </p:nvSpPr>
        <p:spPr>
          <a:xfrm>
            <a:off x="9927917" y="49745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CA5416D6-331B-4AFD-BFE2-7F14692F3A7E}"/>
              </a:ext>
            </a:extLst>
          </p:cNvPr>
          <p:cNvSpPr/>
          <p:nvPr/>
        </p:nvSpPr>
        <p:spPr>
          <a:xfrm>
            <a:off x="8411712" y="4448029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D0C0633B-ED52-460B-9AAE-49EC4E5F2037}"/>
              </a:ext>
            </a:extLst>
          </p:cNvPr>
          <p:cNvSpPr txBox="1"/>
          <p:nvPr/>
        </p:nvSpPr>
        <p:spPr>
          <a:xfrm>
            <a:off x="8364698" y="405274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6" name="任意多边形: 形状 45">
            <a:extLst>
              <a:ext uri="{FF2B5EF4-FFF2-40B4-BE49-F238E27FC236}">
                <a16:creationId xmlns="" xmlns:a16="http://schemas.microsoft.com/office/drawing/2014/main" id="{35F7A29E-FD73-4A9F-85CE-8F56E59049CC}"/>
              </a:ext>
            </a:extLst>
          </p:cNvPr>
          <p:cNvSpPr/>
          <p:nvPr/>
        </p:nvSpPr>
        <p:spPr>
          <a:xfrm flipH="1">
            <a:off x="3353942" y="2723389"/>
            <a:ext cx="1303814" cy="804221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8900" h="838200">
                <a:moveTo>
                  <a:pt x="0" y="838200"/>
                </a:moveTo>
                <a:cubicBezTo>
                  <a:pt x="243417" y="737658"/>
                  <a:pt x="706889" y="934198"/>
                  <a:pt x="935060" y="659947"/>
                </a:cubicBezTo>
                <a:cubicBezTo>
                  <a:pt x="1247472" y="284442"/>
                  <a:pt x="1249946" y="116588"/>
                  <a:pt x="1358900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任意多边形: 形状 46">
            <a:extLst>
              <a:ext uri="{FF2B5EF4-FFF2-40B4-BE49-F238E27FC236}">
                <a16:creationId xmlns="" xmlns:a16="http://schemas.microsoft.com/office/drawing/2014/main" id="{E10F6344-66FC-40BE-9162-4A195AFE34C7}"/>
              </a:ext>
            </a:extLst>
          </p:cNvPr>
          <p:cNvSpPr/>
          <p:nvPr/>
        </p:nvSpPr>
        <p:spPr>
          <a:xfrm rot="17951649" flipH="1">
            <a:off x="3882559" y="3847612"/>
            <a:ext cx="948838" cy="1100127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C032C25-32C8-4805-B6E2-3F9201E37D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1572" y="2080961"/>
            <a:ext cx="2567736" cy="3583872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62365379-4750-473B-A98E-8BA2E4C3F3CA}"/>
              </a:ext>
            </a:extLst>
          </p:cNvPr>
          <p:cNvSpPr txBox="1"/>
          <p:nvPr/>
        </p:nvSpPr>
        <p:spPr>
          <a:xfrm>
            <a:off x="3266398" y="243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B6E0DFBE-F82E-4019-803D-0801180626EF}"/>
              </a:ext>
            </a:extLst>
          </p:cNvPr>
          <p:cNvSpPr/>
          <p:nvPr/>
        </p:nvSpPr>
        <p:spPr>
          <a:xfrm>
            <a:off x="1750193" y="1911866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613C0A4C-17DA-49D3-A370-9F84C2657997}"/>
              </a:ext>
            </a:extLst>
          </p:cNvPr>
          <p:cNvSpPr txBox="1"/>
          <p:nvPr/>
        </p:nvSpPr>
        <p:spPr>
          <a:xfrm>
            <a:off x="1663633" y="140979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6B1D1E53-7689-4FA3-B535-14EA6AD5F488}"/>
              </a:ext>
            </a:extLst>
          </p:cNvPr>
          <p:cNvSpPr txBox="1"/>
          <p:nvPr/>
        </p:nvSpPr>
        <p:spPr>
          <a:xfrm>
            <a:off x="2101426" y="51478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4CCF9CA9-1651-42E7-8802-02FFE14A4249}"/>
              </a:ext>
            </a:extLst>
          </p:cNvPr>
          <p:cNvSpPr/>
          <p:nvPr/>
        </p:nvSpPr>
        <p:spPr>
          <a:xfrm>
            <a:off x="585221" y="4621319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D8470332-A4B1-4858-816E-1113FBFD13AC}"/>
              </a:ext>
            </a:extLst>
          </p:cNvPr>
          <p:cNvSpPr txBox="1"/>
          <p:nvPr/>
        </p:nvSpPr>
        <p:spPr>
          <a:xfrm>
            <a:off x="720987" y="421719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DD37665B-FE7D-4D53-89A2-969931B9DDAC}"/>
              </a:ext>
            </a:extLst>
          </p:cNvPr>
          <p:cNvSpPr/>
          <p:nvPr/>
        </p:nvSpPr>
        <p:spPr>
          <a:xfrm>
            <a:off x="4851400" y="3022600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任意多边形: 形状 53">
            <a:extLst>
              <a:ext uri="{FF2B5EF4-FFF2-40B4-BE49-F238E27FC236}">
                <a16:creationId xmlns="" xmlns:a16="http://schemas.microsoft.com/office/drawing/2014/main" id="{25C04EBA-8E20-4540-9954-10348E941831}"/>
              </a:ext>
            </a:extLst>
          </p:cNvPr>
          <p:cNvSpPr/>
          <p:nvPr/>
        </p:nvSpPr>
        <p:spPr>
          <a:xfrm rot="17627834">
            <a:off x="4567488" y="3639794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="" xmlns:a16="http://schemas.microsoft.com/office/drawing/2014/main" id="{9634CA0E-3927-42CA-A8FE-D1A0FC8A1AA0}"/>
              </a:ext>
            </a:extLst>
          </p:cNvPr>
          <p:cNvSpPr/>
          <p:nvPr/>
        </p:nvSpPr>
        <p:spPr>
          <a:xfrm rot="4245312">
            <a:off x="6977515" y="3006706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任意多边形: 形状 57">
            <a:extLst>
              <a:ext uri="{FF2B5EF4-FFF2-40B4-BE49-F238E27FC236}">
                <a16:creationId xmlns="" xmlns:a16="http://schemas.microsoft.com/office/drawing/2014/main" id="{97064BE6-40F6-48AE-8C4D-CFF94B2D1767}"/>
              </a:ext>
            </a:extLst>
          </p:cNvPr>
          <p:cNvSpPr/>
          <p:nvPr/>
        </p:nvSpPr>
        <p:spPr>
          <a:xfrm rot="7919489">
            <a:off x="7031111" y="3792303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720820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2" grpId="0" animBg="1"/>
      <p:bldP spid="46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E72AB28-06B3-4D23-9A0D-83981F3AE8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867" b="99773" l="190" r="98484">
                        <a14:foregroundMark x1="21668" y1="63760" x2="24321" y2="78923"/>
                        <a14:foregroundMark x1="10929" y1="58681" x2="190" y2="54056"/>
                        <a14:foregroundMark x1="7391" y1="90902" x2="3601" y2="94086"/>
                        <a14:foregroundMark x1="30196" y1="90068" x2="29880" y2="99924"/>
                        <a14:foregroundMark x1="62097" y1="90599" x2="63234" y2="90902"/>
                        <a14:foregroundMark x1="83070" y1="85671" x2="97663" y2="83017"/>
                        <a14:foregroundMark x1="97663" y1="83017" x2="98484" y2="79303"/>
                        <a14:foregroundMark x1="72205" y1="10008" x2="70562" y2="3867"/>
                        <a14:backgroundMark x1="62331" y1="90220" x2="61908" y2="90220"/>
                        <a14:backgroundMark x1="29185" y1="88628" x2="29404" y2="90032"/>
                        <a14:backgroundMark x1="31569" y1="97542" x2="33544" y2="98332"/>
                        <a14:backgroundMark x1="30196" y1="89310" x2="30196" y2="900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400" y="1778093"/>
            <a:ext cx="4424420" cy="3686551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FBFAE3A2-3A87-49E3-86C0-2B209B02974D}"/>
              </a:ext>
            </a:extLst>
          </p:cNvPr>
          <p:cNvSpPr/>
          <p:nvPr/>
        </p:nvSpPr>
        <p:spPr>
          <a:xfrm>
            <a:off x="2638692" y="1978148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8A20BE36-79DB-4DD8-B56E-05DF5BAB0DBF}"/>
              </a:ext>
            </a:extLst>
          </p:cNvPr>
          <p:cNvSpPr txBox="1"/>
          <p:nvPr/>
        </p:nvSpPr>
        <p:spPr>
          <a:xfrm>
            <a:off x="2552132" y="157803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97E70BD6-4564-4E7A-A851-EF87E2D8D677}"/>
              </a:ext>
            </a:extLst>
          </p:cNvPr>
          <p:cNvSpPr/>
          <p:nvPr/>
        </p:nvSpPr>
        <p:spPr>
          <a:xfrm>
            <a:off x="8511820" y="3125386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7489D07-6229-4C8B-804C-2BB07CF4C5EE}"/>
              </a:ext>
            </a:extLst>
          </p:cNvPr>
          <p:cNvSpPr txBox="1"/>
          <p:nvPr/>
        </p:nvSpPr>
        <p:spPr>
          <a:xfrm>
            <a:off x="8425260" y="272527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B14B6279-B11A-45D4-8845-F59D71330577}"/>
              </a:ext>
            </a:extLst>
          </p:cNvPr>
          <p:cNvSpPr/>
          <p:nvPr/>
        </p:nvSpPr>
        <p:spPr>
          <a:xfrm>
            <a:off x="1086842" y="4404838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39C964B0-39E9-4F85-B556-BA1B62F225AD}"/>
              </a:ext>
            </a:extLst>
          </p:cNvPr>
          <p:cNvSpPr txBox="1"/>
          <p:nvPr/>
        </p:nvSpPr>
        <p:spPr>
          <a:xfrm>
            <a:off x="1000282" y="400472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8F283767-64F1-4FDA-8CF9-3778CCFCE067}"/>
              </a:ext>
            </a:extLst>
          </p:cNvPr>
          <p:cNvSpPr/>
          <p:nvPr/>
        </p:nvSpPr>
        <p:spPr>
          <a:xfrm rot="3907130" flipH="1">
            <a:off x="2958511" y="3062005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737E3C60-F792-43B3-A59E-5D8352E3D093}"/>
              </a:ext>
            </a:extLst>
          </p:cNvPr>
          <p:cNvSpPr/>
          <p:nvPr/>
        </p:nvSpPr>
        <p:spPr>
          <a:xfrm rot="6840948" flipH="1">
            <a:off x="5718070" y="1437642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044EEEB9-4E62-4661-837E-57B9F7AC207F}"/>
              </a:ext>
            </a:extLst>
          </p:cNvPr>
          <p:cNvSpPr/>
          <p:nvPr/>
        </p:nvSpPr>
        <p:spPr>
          <a:xfrm rot="9655515" flipH="1">
            <a:off x="8336061" y="1851678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713169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04029019-DF2E-42E8-9824-F102AC39CD64}"/>
              </a:ext>
            </a:extLst>
          </p:cNvPr>
          <p:cNvCxnSpPr>
            <a:cxnSpLocks/>
          </p:cNvCxnSpPr>
          <p:nvPr/>
        </p:nvCxnSpPr>
        <p:spPr>
          <a:xfrm flipV="1">
            <a:off x="4423144" y="2427894"/>
            <a:ext cx="513907" cy="5139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6F56B5CE-FEA8-45F6-B988-C371FCED6FEA}"/>
              </a:ext>
            </a:extLst>
          </p:cNvPr>
          <p:cNvSpPr/>
          <p:nvPr/>
        </p:nvSpPr>
        <p:spPr>
          <a:xfrm flipV="1">
            <a:off x="4680097" y="1922840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34B98F28-A2F1-4306-BE62-EDABD62B3238}"/>
              </a:ext>
            </a:extLst>
          </p:cNvPr>
          <p:cNvCxnSpPr>
            <a:cxnSpLocks/>
          </p:cNvCxnSpPr>
          <p:nvPr/>
        </p:nvCxnSpPr>
        <p:spPr>
          <a:xfrm>
            <a:off x="4575544" y="3094202"/>
            <a:ext cx="1612605" cy="4942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7C6C08F8-0FA3-4CBA-A717-B6E6B7C9A9F3}"/>
              </a:ext>
            </a:extLst>
          </p:cNvPr>
          <p:cNvSpPr/>
          <p:nvPr/>
        </p:nvSpPr>
        <p:spPr>
          <a:xfrm flipV="1">
            <a:off x="5736265" y="3341316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5C58A7D7-4700-41CE-AA45-847981093E65}"/>
              </a:ext>
            </a:extLst>
          </p:cNvPr>
          <p:cNvCxnSpPr>
            <a:cxnSpLocks/>
          </p:cNvCxnSpPr>
          <p:nvPr/>
        </p:nvCxnSpPr>
        <p:spPr>
          <a:xfrm>
            <a:off x="3971259" y="3293499"/>
            <a:ext cx="1313123" cy="15196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978D32A6-74CF-42AB-874E-BDF9055CEC01}"/>
              </a:ext>
            </a:extLst>
          </p:cNvPr>
          <p:cNvSpPr/>
          <p:nvPr/>
        </p:nvSpPr>
        <p:spPr>
          <a:xfrm flipV="1">
            <a:off x="4832498" y="4459558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703E0AF8-0FEE-49D8-BE6C-35F5A1DAE7A6}"/>
              </a:ext>
            </a:extLst>
          </p:cNvPr>
          <p:cNvCxnSpPr>
            <a:cxnSpLocks/>
          </p:cNvCxnSpPr>
          <p:nvPr/>
        </p:nvCxnSpPr>
        <p:spPr>
          <a:xfrm flipH="1">
            <a:off x="3220030" y="3193850"/>
            <a:ext cx="500383" cy="17189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DDCFA12E-C5E5-4AD4-8DFC-3792851126D4}"/>
              </a:ext>
            </a:extLst>
          </p:cNvPr>
          <p:cNvSpPr/>
          <p:nvPr/>
        </p:nvSpPr>
        <p:spPr>
          <a:xfrm flipV="1">
            <a:off x="2792328" y="4512788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6" name="直接连接符 35">
            <a:extLst>
              <a:ext uri="{FF2B5EF4-FFF2-40B4-BE49-F238E27FC236}">
                <a16:creationId xmlns="" xmlns:a16="http://schemas.microsoft.com/office/drawing/2014/main" id="{6EFF83C4-0043-4877-AE40-866D0BACE30B}"/>
              </a:ext>
            </a:extLst>
          </p:cNvPr>
          <p:cNvCxnSpPr>
            <a:cxnSpLocks/>
          </p:cNvCxnSpPr>
          <p:nvPr/>
        </p:nvCxnSpPr>
        <p:spPr>
          <a:xfrm flipH="1" flipV="1">
            <a:off x="1812427" y="2990687"/>
            <a:ext cx="2056282" cy="49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任意多边形: 形状 36">
            <a:extLst>
              <a:ext uri="{FF2B5EF4-FFF2-40B4-BE49-F238E27FC236}">
                <a16:creationId xmlns="" xmlns:a16="http://schemas.microsoft.com/office/drawing/2014/main" id="{B83998B8-67DC-43E8-948C-127B65162274}"/>
              </a:ext>
            </a:extLst>
          </p:cNvPr>
          <p:cNvSpPr/>
          <p:nvPr/>
        </p:nvSpPr>
        <p:spPr>
          <a:xfrm flipV="1">
            <a:off x="1461132" y="2684848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0A655478-81D8-440F-94EA-4E80C1C7CB15}"/>
              </a:ext>
            </a:extLst>
          </p:cNvPr>
          <p:cNvCxnSpPr>
            <a:cxnSpLocks/>
          </p:cNvCxnSpPr>
          <p:nvPr/>
        </p:nvCxnSpPr>
        <p:spPr>
          <a:xfrm flipH="1" flipV="1">
            <a:off x="3470221" y="1664856"/>
            <a:ext cx="550888" cy="14831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469A9651-E1A6-4B87-B82C-5491A5F9C369}"/>
              </a:ext>
            </a:extLst>
          </p:cNvPr>
          <p:cNvSpPr/>
          <p:nvPr/>
        </p:nvSpPr>
        <p:spPr>
          <a:xfrm flipV="1">
            <a:off x="3117342" y="1464160"/>
            <a:ext cx="903767" cy="600688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AC403C09-4C8C-4031-ACA5-568F9EDB3087}"/>
              </a:ext>
            </a:extLst>
          </p:cNvPr>
          <p:cNvSpPr/>
          <p:nvPr/>
        </p:nvSpPr>
        <p:spPr>
          <a:xfrm flipV="1">
            <a:off x="3470222" y="2619162"/>
            <a:ext cx="1314429" cy="873634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  <a:gd name="connsiteX0" fmla="*/ 711165 w 836286"/>
              <a:gd name="connsiteY0" fmla="*/ 42395 h 713618"/>
              <a:gd name="connsiteX1" fmla="*/ 225643 w 836286"/>
              <a:gd name="connsiteY1" fmla="*/ 22411 h 713618"/>
              <a:gd name="connsiteX2" fmla="*/ 2359 w 836286"/>
              <a:gd name="connsiteY2" fmla="*/ 266960 h 713618"/>
              <a:gd name="connsiteX3" fmla="*/ 353234 w 836286"/>
              <a:gd name="connsiteY3" fmla="*/ 681630 h 713618"/>
              <a:gd name="connsiteX4" fmla="*/ 587150 w 836286"/>
              <a:gd name="connsiteY4" fmla="*/ 660365 h 713618"/>
              <a:gd name="connsiteX5" fmla="*/ 789169 w 836286"/>
              <a:gd name="connsiteY5" fmla="*/ 458346 h 713618"/>
              <a:gd name="connsiteX6" fmla="*/ 831699 w 836286"/>
              <a:gd name="connsiteY6" fmla="*/ 298858 h 713618"/>
              <a:gd name="connsiteX7" fmla="*/ 711165 w 836286"/>
              <a:gd name="connsiteY7" fmla="*/ 42395 h 713618"/>
              <a:gd name="connsiteX0" fmla="*/ 709071 w 834192"/>
              <a:gd name="connsiteY0" fmla="*/ 42395 h 713618"/>
              <a:gd name="connsiteX1" fmla="*/ 223549 w 834192"/>
              <a:gd name="connsiteY1" fmla="*/ 22411 h 713618"/>
              <a:gd name="connsiteX2" fmla="*/ 265 w 834192"/>
              <a:gd name="connsiteY2" fmla="*/ 266960 h 713618"/>
              <a:gd name="connsiteX3" fmla="*/ 351140 w 834192"/>
              <a:gd name="connsiteY3" fmla="*/ 681630 h 713618"/>
              <a:gd name="connsiteX4" fmla="*/ 585056 w 834192"/>
              <a:gd name="connsiteY4" fmla="*/ 660365 h 713618"/>
              <a:gd name="connsiteX5" fmla="*/ 787075 w 834192"/>
              <a:gd name="connsiteY5" fmla="*/ 458346 h 713618"/>
              <a:gd name="connsiteX6" fmla="*/ 829605 w 834192"/>
              <a:gd name="connsiteY6" fmla="*/ 298858 h 713618"/>
              <a:gd name="connsiteX7" fmla="*/ 709071 w 834192"/>
              <a:gd name="connsiteY7" fmla="*/ 42395 h 713618"/>
              <a:gd name="connsiteX0" fmla="*/ 660952 w 786073"/>
              <a:gd name="connsiteY0" fmla="*/ 51839 h 713425"/>
              <a:gd name="connsiteX1" fmla="*/ 175430 w 786073"/>
              <a:gd name="connsiteY1" fmla="*/ 31855 h 713425"/>
              <a:gd name="connsiteX2" fmla="*/ 400 w 786073"/>
              <a:gd name="connsiteY2" fmla="*/ 407032 h 713425"/>
              <a:gd name="connsiteX3" fmla="*/ 303021 w 786073"/>
              <a:gd name="connsiteY3" fmla="*/ 691074 h 713425"/>
              <a:gd name="connsiteX4" fmla="*/ 536937 w 786073"/>
              <a:gd name="connsiteY4" fmla="*/ 669809 h 713425"/>
              <a:gd name="connsiteX5" fmla="*/ 738956 w 786073"/>
              <a:gd name="connsiteY5" fmla="*/ 467790 h 713425"/>
              <a:gd name="connsiteX6" fmla="*/ 781486 w 786073"/>
              <a:gd name="connsiteY6" fmla="*/ 308302 h 713425"/>
              <a:gd name="connsiteX7" fmla="*/ 660952 w 786073"/>
              <a:gd name="connsiteY7" fmla="*/ 51839 h 713425"/>
              <a:gd name="connsiteX0" fmla="*/ 676232 w 801353"/>
              <a:gd name="connsiteY0" fmla="*/ 51839 h 669809"/>
              <a:gd name="connsiteX1" fmla="*/ 190710 w 801353"/>
              <a:gd name="connsiteY1" fmla="*/ 31855 h 669809"/>
              <a:gd name="connsiteX2" fmla="*/ 15680 w 801353"/>
              <a:gd name="connsiteY2" fmla="*/ 407032 h 669809"/>
              <a:gd name="connsiteX3" fmla="*/ 552217 w 801353"/>
              <a:gd name="connsiteY3" fmla="*/ 669809 h 669809"/>
              <a:gd name="connsiteX4" fmla="*/ 754236 w 801353"/>
              <a:gd name="connsiteY4" fmla="*/ 467790 h 669809"/>
              <a:gd name="connsiteX5" fmla="*/ 796766 w 801353"/>
              <a:gd name="connsiteY5" fmla="*/ 308302 h 669809"/>
              <a:gd name="connsiteX6" fmla="*/ 676232 w 801353"/>
              <a:gd name="connsiteY6" fmla="*/ 51839 h 669809"/>
              <a:gd name="connsiteX0" fmla="*/ 676232 w 801353"/>
              <a:gd name="connsiteY0" fmla="*/ 51839 h 674489"/>
              <a:gd name="connsiteX1" fmla="*/ 190710 w 801353"/>
              <a:gd name="connsiteY1" fmla="*/ 31855 h 674489"/>
              <a:gd name="connsiteX2" fmla="*/ 15680 w 801353"/>
              <a:gd name="connsiteY2" fmla="*/ 407032 h 674489"/>
              <a:gd name="connsiteX3" fmla="*/ 552217 w 801353"/>
              <a:gd name="connsiteY3" fmla="*/ 669809 h 674489"/>
              <a:gd name="connsiteX4" fmla="*/ 754236 w 801353"/>
              <a:gd name="connsiteY4" fmla="*/ 467790 h 674489"/>
              <a:gd name="connsiteX5" fmla="*/ 796766 w 801353"/>
              <a:gd name="connsiteY5" fmla="*/ 308302 h 674489"/>
              <a:gd name="connsiteX6" fmla="*/ 676232 w 801353"/>
              <a:gd name="connsiteY6" fmla="*/ 51839 h 674489"/>
              <a:gd name="connsiteX0" fmla="*/ 676232 w 801353"/>
              <a:gd name="connsiteY0" fmla="*/ 51839 h 712817"/>
              <a:gd name="connsiteX1" fmla="*/ 190710 w 801353"/>
              <a:gd name="connsiteY1" fmla="*/ 31855 h 712817"/>
              <a:gd name="connsiteX2" fmla="*/ 15680 w 801353"/>
              <a:gd name="connsiteY2" fmla="*/ 407032 h 712817"/>
              <a:gd name="connsiteX3" fmla="*/ 552217 w 801353"/>
              <a:gd name="connsiteY3" fmla="*/ 669809 h 712817"/>
              <a:gd name="connsiteX4" fmla="*/ 754236 w 801353"/>
              <a:gd name="connsiteY4" fmla="*/ 467790 h 712817"/>
              <a:gd name="connsiteX5" fmla="*/ 796766 w 801353"/>
              <a:gd name="connsiteY5" fmla="*/ 308302 h 712817"/>
              <a:gd name="connsiteX6" fmla="*/ 676232 w 801353"/>
              <a:gd name="connsiteY6" fmla="*/ 51839 h 712817"/>
              <a:gd name="connsiteX0" fmla="*/ 673363 w 798484"/>
              <a:gd name="connsiteY0" fmla="*/ 51839 h 754786"/>
              <a:gd name="connsiteX1" fmla="*/ 187841 w 798484"/>
              <a:gd name="connsiteY1" fmla="*/ 31855 h 754786"/>
              <a:gd name="connsiteX2" fmla="*/ 12811 w 798484"/>
              <a:gd name="connsiteY2" fmla="*/ 407032 h 754786"/>
              <a:gd name="connsiteX3" fmla="*/ 501094 w 798484"/>
              <a:gd name="connsiteY3" fmla="*/ 715245 h 754786"/>
              <a:gd name="connsiteX4" fmla="*/ 751367 w 798484"/>
              <a:gd name="connsiteY4" fmla="*/ 467790 h 754786"/>
              <a:gd name="connsiteX5" fmla="*/ 793897 w 798484"/>
              <a:gd name="connsiteY5" fmla="*/ 308302 h 754786"/>
              <a:gd name="connsiteX6" fmla="*/ 673363 w 798484"/>
              <a:gd name="connsiteY6" fmla="*/ 51839 h 754786"/>
              <a:gd name="connsiteX0" fmla="*/ 673363 w 802095"/>
              <a:gd name="connsiteY0" fmla="*/ 51839 h 716154"/>
              <a:gd name="connsiteX1" fmla="*/ 187841 w 802095"/>
              <a:gd name="connsiteY1" fmla="*/ 31855 h 716154"/>
              <a:gd name="connsiteX2" fmla="*/ 12811 w 802095"/>
              <a:gd name="connsiteY2" fmla="*/ 407032 h 716154"/>
              <a:gd name="connsiteX3" fmla="*/ 501094 w 802095"/>
              <a:gd name="connsiteY3" fmla="*/ 715245 h 716154"/>
              <a:gd name="connsiteX4" fmla="*/ 793897 w 802095"/>
              <a:gd name="connsiteY4" fmla="*/ 308302 h 716154"/>
              <a:gd name="connsiteX5" fmla="*/ 673363 w 802095"/>
              <a:gd name="connsiteY5" fmla="*/ 51839 h 716154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01917"/>
              <a:gd name="connsiteY0" fmla="*/ 277507 h 685359"/>
              <a:gd name="connsiteX1" fmla="*/ 187841 w 801917"/>
              <a:gd name="connsiteY1" fmla="*/ 1060 h 685359"/>
              <a:gd name="connsiteX2" fmla="*/ 12811 w 801917"/>
              <a:gd name="connsiteY2" fmla="*/ 376237 h 685359"/>
              <a:gd name="connsiteX3" fmla="*/ 501094 w 801917"/>
              <a:gd name="connsiteY3" fmla="*/ 684450 h 685359"/>
              <a:gd name="connsiteX4" fmla="*/ 793897 w 801917"/>
              <a:gd name="connsiteY4" fmla="*/ 277507 h 685359"/>
              <a:gd name="connsiteX0" fmla="*/ 793897 w 825188"/>
              <a:gd name="connsiteY0" fmla="*/ 295488 h 703340"/>
              <a:gd name="connsiteX1" fmla="*/ 187841 w 825188"/>
              <a:gd name="connsiteY1" fmla="*/ 19041 h 703340"/>
              <a:gd name="connsiteX2" fmla="*/ 12811 w 825188"/>
              <a:gd name="connsiteY2" fmla="*/ 394218 h 703340"/>
              <a:gd name="connsiteX3" fmla="*/ 501094 w 825188"/>
              <a:gd name="connsiteY3" fmla="*/ 702431 h 703340"/>
              <a:gd name="connsiteX4" fmla="*/ 793897 w 825188"/>
              <a:gd name="connsiteY4" fmla="*/ 295488 h 703340"/>
              <a:gd name="connsiteX0" fmla="*/ 667627 w 710364"/>
              <a:gd name="connsiteY0" fmla="*/ 228377 h 770144"/>
              <a:gd name="connsiteX1" fmla="*/ 187774 w 710364"/>
              <a:gd name="connsiteY1" fmla="*/ 82558 h 770144"/>
              <a:gd name="connsiteX2" fmla="*/ 12744 w 710364"/>
              <a:gd name="connsiteY2" fmla="*/ 457735 h 770144"/>
              <a:gd name="connsiteX3" fmla="*/ 501027 w 710364"/>
              <a:gd name="connsiteY3" fmla="*/ 765948 h 770144"/>
              <a:gd name="connsiteX4" fmla="*/ 667627 w 710364"/>
              <a:gd name="connsiteY4" fmla="*/ 228377 h 770144"/>
              <a:gd name="connsiteX0" fmla="*/ 661722 w 665630"/>
              <a:gd name="connsiteY0" fmla="*/ 155420 h 630185"/>
              <a:gd name="connsiteX1" fmla="*/ 181869 w 665630"/>
              <a:gd name="connsiteY1" fmla="*/ 9601 h 630185"/>
              <a:gd name="connsiteX2" fmla="*/ 6839 w 665630"/>
              <a:gd name="connsiteY2" fmla="*/ 384778 h 630185"/>
              <a:gd name="connsiteX3" fmla="*/ 387478 w 665630"/>
              <a:gd name="connsiteY3" fmla="*/ 624838 h 630185"/>
              <a:gd name="connsiteX4" fmla="*/ 661722 w 665630"/>
              <a:gd name="connsiteY4" fmla="*/ 155420 h 630185"/>
              <a:gd name="connsiteX0" fmla="*/ 661722 w 667259"/>
              <a:gd name="connsiteY0" fmla="*/ 155420 h 631567"/>
              <a:gd name="connsiteX1" fmla="*/ 181869 w 667259"/>
              <a:gd name="connsiteY1" fmla="*/ 9601 h 631567"/>
              <a:gd name="connsiteX2" fmla="*/ 6839 w 667259"/>
              <a:gd name="connsiteY2" fmla="*/ 384778 h 631567"/>
              <a:gd name="connsiteX3" fmla="*/ 387478 w 667259"/>
              <a:gd name="connsiteY3" fmla="*/ 624838 h 631567"/>
              <a:gd name="connsiteX4" fmla="*/ 661722 w 667259"/>
              <a:gd name="connsiteY4" fmla="*/ 155420 h 631567"/>
              <a:gd name="connsiteX0" fmla="*/ 661722 w 674959"/>
              <a:gd name="connsiteY0" fmla="*/ 179815 h 655962"/>
              <a:gd name="connsiteX1" fmla="*/ 181869 w 674959"/>
              <a:gd name="connsiteY1" fmla="*/ 33996 h 655962"/>
              <a:gd name="connsiteX2" fmla="*/ 6839 w 674959"/>
              <a:gd name="connsiteY2" fmla="*/ 409173 h 655962"/>
              <a:gd name="connsiteX3" fmla="*/ 387478 w 674959"/>
              <a:gd name="connsiteY3" fmla="*/ 649233 h 655962"/>
              <a:gd name="connsiteX4" fmla="*/ 661722 w 674959"/>
              <a:gd name="connsiteY4" fmla="*/ 179815 h 655962"/>
              <a:gd name="connsiteX0" fmla="*/ 613099 w 624894"/>
              <a:gd name="connsiteY0" fmla="*/ 216832 h 632747"/>
              <a:gd name="connsiteX1" fmla="*/ 181501 w 624894"/>
              <a:gd name="connsiteY1" fmla="*/ 14218 h 632747"/>
              <a:gd name="connsiteX2" fmla="*/ 6471 w 624894"/>
              <a:gd name="connsiteY2" fmla="*/ 389395 h 632747"/>
              <a:gd name="connsiteX3" fmla="*/ 387110 w 624894"/>
              <a:gd name="connsiteY3" fmla="*/ 629455 h 632747"/>
              <a:gd name="connsiteX4" fmla="*/ 613099 w 624894"/>
              <a:gd name="connsiteY4" fmla="*/ 216832 h 632747"/>
              <a:gd name="connsiteX0" fmla="*/ 616557 w 628352"/>
              <a:gd name="connsiteY0" fmla="*/ 216832 h 639013"/>
              <a:gd name="connsiteX1" fmla="*/ 184959 w 628352"/>
              <a:gd name="connsiteY1" fmla="*/ 14218 h 639013"/>
              <a:gd name="connsiteX2" fmla="*/ 9929 w 628352"/>
              <a:gd name="connsiteY2" fmla="*/ 389395 h 639013"/>
              <a:gd name="connsiteX3" fmla="*/ 390568 w 628352"/>
              <a:gd name="connsiteY3" fmla="*/ 629455 h 639013"/>
              <a:gd name="connsiteX4" fmla="*/ 616557 w 628352"/>
              <a:gd name="connsiteY4" fmla="*/ 216832 h 63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8352" h="639013">
                <a:moveTo>
                  <a:pt x="616557" y="216832"/>
                </a:moveTo>
                <a:cubicBezTo>
                  <a:pt x="556306" y="-22014"/>
                  <a:pt x="286064" y="-14542"/>
                  <a:pt x="184959" y="14218"/>
                </a:cubicBezTo>
                <a:cubicBezTo>
                  <a:pt x="83854" y="42978"/>
                  <a:pt x="-35475" y="144869"/>
                  <a:pt x="9929" y="389395"/>
                </a:cubicBezTo>
                <a:cubicBezTo>
                  <a:pt x="55333" y="633921"/>
                  <a:pt x="289463" y="658215"/>
                  <a:pt x="390568" y="629455"/>
                </a:cubicBezTo>
                <a:cubicBezTo>
                  <a:pt x="491673" y="600695"/>
                  <a:pt x="676808" y="455678"/>
                  <a:pt x="616557" y="21683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0B7894ED-AA7B-4BAC-ADBC-6A2A8C97E6FD}"/>
              </a:ext>
            </a:extLst>
          </p:cNvPr>
          <p:cNvSpPr txBox="1"/>
          <p:nvPr/>
        </p:nvSpPr>
        <p:spPr>
          <a:xfrm>
            <a:off x="8856690" y="29866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2216547C-12C0-4BA2-BFAB-1187434E03E5}"/>
              </a:ext>
            </a:extLst>
          </p:cNvPr>
          <p:cNvSpPr/>
          <p:nvPr/>
        </p:nvSpPr>
        <p:spPr>
          <a:xfrm>
            <a:off x="7340485" y="2460135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D666525F-617B-4ADA-8232-6CF08BB30DD8}"/>
              </a:ext>
            </a:extLst>
          </p:cNvPr>
          <p:cNvSpPr txBox="1"/>
          <p:nvPr/>
        </p:nvSpPr>
        <p:spPr>
          <a:xfrm>
            <a:off x="7293471" y="2064848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A0E59730-7066-4BAB-8CD3-D3F424B5B21D}"/>
              </a:ext>
            </a:extLst>
          </p:cNvPr>
          <p:cNvSpPr txBox="1"/>
          <p:nvPr/>
        </p:nvSpPr>
        <p:spPr>
          <a:xfrm>
            <a:off x="8856690" y="43281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B114896F-B0DF-4BCA-8647-36258F79FE21}"/>
              </a:ext>
            </a:extLst>
          </p:cNvPr>
          <p:cNvSpPr/>
          <p:nvPr/>
        </p:nvSpPr>
        <p:spPr>
          <a:xfrm>
            <a:off x="7340485" y="3801588"/>
            <a:ext cx="3103699" cy="73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7D21E114-0932-4468-B517-9F2DE2955A8F}"/>
              </a:ext>
            </a:extLst>
          </p:cNvPr>
          <p:cNvSpPr txBox="1"/>
          <p:nvPr/>
        </p:nvSpPr>
        <p:spPr>
          <a:xfrm>
            <a:off x="7293471" y="340630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A465410B-10BD-4F89-B264-A04B39FFAF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7541" y="2352941"/>
            <a:ext cx="927891" cy="1295087"/>
          </a:xfrm>
          <a:prstGeom prst="rect">
            <a:avLst/>
          </a:prstGeom>
        </p:spPr>
      </p:pic>
      <p:sp>
        <p:nvSpPr>
          <p:cNvPr id="47" name="任意多边形: 形状 46">
            <a:extLst>
              <a:ext uri="{FF2B5EF4-FFF2-40B4-BE49-F238E27FC236}">
                <a16:creationId xmlns="" xmlns:a16="http://schemas.microsoft.com/office/drawing/2014/main" id="{20F4719A-31B1-4B67-9300-5D26FF1D171B}"/>
              </a:ext>
            </a:extLst>
          </p:cNvPr>
          <p:cNvSpPr/>
          <p:nvPr/>
        </p:nvSpPr>
        <p:spPr>
          <a:xfrm rot="9864480">
            <a:off x="4777941" y="3504765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B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38E4A084-32EE-4ED9-82B7-6EBDFDA55392}"/>
              </a:ext>
            </a:extLst>
          </p:cNvPr>
          <p:cNvSpPr/>
          <p:nvPr/>
        </p:nvSpPr>
        <p:spPr>
          <a:xfrm rot="12874390">
            <a:off x="3972432" y="3854642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B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E601946-7E3E-4F57-BE4D-70BBD8F1EB74}"/>
              </a:ext>
            </a:extLst>
          </p:cNvPr>
          <p:cNvSpPr/>
          <p:nvPr/>
        </p:nvSpPr>
        <p:spPr>
          <a:xfrm rot="15458124">
            <a:off x="3083195" y="3341914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B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D5D4150D-1A90-4DE9-BF9A-42C4D72A5212}"/>
              </a:ext>
            </a:extLst>
          </p:cNvPr>
          <p:cNvSpPr/>
          <p:nvPr/>
        </p:nvSpPr>
        <p:spPr>
          <a:xfrm rot="21005289">
            <a:off x="3279066" y="2566508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B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任意多边形: 形状 50">
            <a:extLst>
              <a:ext uri="{FF2B5EF4-FFF2-40B4-BE49-F238E27FC236}">
                <a16:creationId xmlns="" xmlns:a16="http://schemas.microsoft.com/office/drawing/2014/main" id="{4FE07E99-72E9-4AAE-9318-061DE6FF28CA}"/>
              </a:ext>
            </a:extLst>
          </p:cNvPr>
          <p:cNvSpPr/>
          <p:nvPr/>
        </p:nvSpPr>
        <p:spPr>
          <a:xfrm rot="4346776">
            <a:off x="4193668" y="2153574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B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617466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70A27C33-7257-4A20-BA59-4544438DDDA8}"/>
              </a:ext>
            </a:extLst>
          </p:cNvPr>
          <p:cNvSpPr txBox="1"/>
          <p:nvPr/>
        </p:nvSpPr>
        <p:spPr>
          <a:xfrm>
            <a:off x="6498961" y="1611532"/>
            <a:ext cx="1705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308E8A"/>
                </a:solidFill>
                <a:cs typeface="+mn-ea"/>
                <a:sym typeface="+mn-lt"/>
              </a:rPr>
              <a:t>04</a:t>
            </a:r>
            <a:endParaRPr lang="zh-CN" altLang="en-US" sz="8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8CA2F11-FDF1-4C03-8B8E-0DB9A60BF8FD}"/>
              </a:ext>
            </a:extLst>
          </p:cNvPr>
          <p:cNvSpPr txBox="1"/>
          <p:nvPr/>
        </p:nvSpPr>
        <p:spPr>
          <a:xfrm>
            <a:off x="6498961" y="2871173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63862A3-E945-4DA9-AB22-6C5F8A4EF244}"/>
              </a:ext>
            </a:extLst>
          </p:cNvPr>
          <p:cNvSpPr/>
          <p:nvPr/>
        </p:nvSpPr>
        <p:spPr>
          <a:xfrm>
            <a:off x="6670158" y="3572312"/>
            <a:ext cx="399725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C22F20D-D87E-4D0C-8440-A7EECC0F6D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867" b="99773" l="190" r="98484">
                        <a14:foregroundMark x1="21668" y1="63760" x2="24321" y2="78923"/>
                        <a14:foregroundMark x1="10929" y1="58681" x2="190" y2="54056"/>
                        <a14:foregroundMark x1="7391" y1="90902" x2="3601" y2="94086"/>
                        <a14:foregroundMark x1="30196" y1="90068" x2="29880" y2="99924"/>
                        <a14:foregroundMark x1="62097" y1="90599" x2="63234" y2="90902"/>
                        <a14:foregroundMark x1="83070" y1="85671" x2="97663" y2="83017"/>
                        <a14:foregroundMark x1="97663" y1="83017" x2="98484" y2="79303"/>
                        <a14:foregroundMark x1="72205" y1="10008" x2="70562" y2="3867"/>
                        <a14:backgroundMark x1="62331" y1="90220" x2="61908" y2="90220"/>
                        <a14:backgroundMark x1="29185" y1="88628" x2="29404" y2="90032"/>
                        <a14:backgroundMark x1="31569" y1="97542" x2="33544" y2="98332"/>
                        <a14:backgroundMark x1="30196" y1="89310" x2="30196" y2="900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33504" y="1431937"/>
            <a:ext cx="4424420" cy="36865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0884" y="668035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441805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711C096-A115-4EC4-B48D-9DBE0D9FF2DA}"/>
              </a:ext>
            </a:extLst>
          </p:cNvPr>
          <p:cNvSpPr txBox="1"/>
          <p:nvPr/>
        </p:nvSpPr>
        <p:spPr>
          <a:xfrm>
            <a:off x="5463278" y="91568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6B1B250-A0E0-4584-AC09-6663B837C4ED}"/>
              </a:ext>
            </a:extLst>
          </p:cNvPr>
          <p:cNvSpPr txBox="1"/>
          <p:nvPr/>
        </p:nvSpPr>
        <p:spPr>
          <a:xfrm>
            <a:off x="1448262" y="2044006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8E8A"/>
                </a:solidFill>
                <a:cs typeface="+mn-ea"/>
                <a:sym typeface="+mn-lt"/>
              </a:rPr>
              <a:t>01</a:t>
            </a:r>
            <a:endParaRPr lang="zh-CN" altLang="en-US" sz="6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C352AC4-8755-41DC-9E33-9E7B392638CA}"/>
              </a:ext>
            </a:extLst>
          </p:cNvPr>
          <p:cNvSpPr txBox="1"/>
          <p:nvPr/>
        </p:nvSpPr>
        <p:spPr>
          <a:xfrm>
            <a:off x="488661" y="304250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7026A7B-3E58-4F17-87AE-9C6D145D249D}"/>
              </a:ext>
            </a:extLst>
          </p:cNvPr>
          <p:cNvSpPr/>
          <p:nvPr/>
        </p:nvSpPr>
        <p:spPr>
          <a:xfrm>
            <a:off x="422345" y="3461683"/>
            <a:ext cx="26256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F6E9F27-A776-40BF-A5DE-B6A7AA56930A}"/>
              </a:ext>
            </a:extLst>
          </p:cNvPr>
          <p:cNvSpPr txBox="1"/>
          <p:nvPr/>
        </p:nvSpPr>
        <p:spPr>
          <a:xfrm>
            <a:off x="4252357" y="2067844"/>
            <a:ext cx="8931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cs typeface="+mn-ea"/>
                <a:sym typeface="+mn-lt"/>
              </a:rPr>
              <a:t>02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99499AC-CFDA-4C4C-A892-47A65E2F3B26}"/>
              </a:ext>
            </a:extLst>
          </p:cNvPr>
          <p:cNvSpPr txBox="1"/>
          <p:nvPr/>
        </p:nvSpPr>
        <p:spPr>
          <a:xfrm>
            <a:off x="3292756" y="306634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C04AE66-E885-480A-8EF3-7D9FE713C79C}"/>
              </a:ext>
            </a:extLst>
          </p:cNvPr>
          <p:cNvSpPr/>
          <p:nvPr/>
        </p:nvSpPr>
        <p:spPr>
          <a:xfrm>
            <a:off x="3226440" y="3461683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8A9394D-08D6-4153-97D8-56A919D5520A}"/>
              </a:ext>
            </a:extLst>
          </p:cNvPr>
          <p:cNvSpPr txBox="1"/>
          <p:nvPr/>
        </p:nvSpPr>
        <p:spPr>
          <a:xfrm>
            <a:off x="6835961" y="2114963"/>
            <a:ext cx="8883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08E8A"/>
                </a:solidFill>
                <a:cs typeface="+mn-ea"/>
                <a:sym typeface="+mn-lt"/>
              </a:rPr>
              <a:t>03</a:t>
            </a:r>
            <a:endParaRPr lang="zh-CN" altLang="en-US" sz="6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EAF21E9-E59B-4E49-9BC3-EFB745D48C63}"/>
              </a:ext>
            </a:extLst>
          </p:cNvPr>
          <p:cNvSpPr txBox="1"/>
          <p:nvPr/>
        </p:nvSpPr>
        <p:spPr>
          <a:xfrm>
            <a:off x="6083008" y="306634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72344A0-ECCA-4224-9BE2-0F62E9DB0917}"/>
              </a:ext>
            </a:extLst>
          </p:cNvPr>
          <p:cNvSpPr/>
          <p:nvPr/>
        </p:nvSpPr>
        <p:spPr>
          <a:xfrm>
            <a:off x="6155917" y="3461683"/>
            <a:ext cx="26256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74A4A95-D5AB-4D2B-8770-BEA29FA8254C}"/>
              </a:ext>
            </a:extLst>
          </p:cNvPr>
          <p:cNvSpPr txBox="1"/>
          <p:nvPr/>
        </p:nvSpPr>
        <p:spPr>
          <a:xfrm>
            <a:off x="9728288" y="2067844"/>
            <a:ext cx="8931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cs typeface="+mn-ea"/>
                <a:sym typeface="+mn-lt"/>
              </a:rPr>
              <a:t>04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7399EB3-0238-487D-A28E-5BD33D8146DD}"/>
              </a:ext>
            </a:extLst>
          </p:cNvPr>
          <p:cNvSpPr txBox="1"/>
          <p:nvPr/>
        </p:nvSpPr>
        <p:spPr>
          <a:xfrm>
            <a:off x="8975335" y="305190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788526C1-A8DF-4118-AD54-EEF7731275B2}"/>
              </a:ext>
            </a:extLst>
          </p:cNvPr>
          <p:cNvSpPr/>
          <p:nvPr/>
        </p:nvSpPr>
        <p:spPr>
          <a:xfrm>
            <a:off x="9048244" y="3461683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24C8C71F-A5B2-4EB8-86FE-64ED53DBB479}"/>
              </a:ext>
            </a:extLst>
          </p:cNvPr>
          <p:cNvCxnSpPr>
            <a:cxnSpLocks/>
          </p:cNvCxnSpPr>
          <p:nvPr/>
        </p:nvCxnSpPr>
        <p:spPr>
          <a:xfrm>
            <a:off x="3130744" y="3130626"/>
            <a:ext cx="0" cy="1105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E2365777-B571-4F21-A9D5-0D4D86329226}"/>
              </a:ext>
            </a:extLst>
          </p:cNvPr>
          <p:cNvCxnSpPr>
            <a:cxnSpLocks/>
          </p:cNvCxnSpPr>
          <p:nvPr/>
        </p:nvCxnSpPr>
        <p:spPr>
          <a:xfrm>
            <a:off x="5951916" y="3130626"/>
            <a:ext cx="0" cy="1105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66016133-6E59-4B66-881A-4305F91414E2}"/>
              </a:ext>
            </a:extLst>
          </p:cNvPr>
          <p:cNvCxnSpPr>
            <a:cxnSpLocks/>
          </p:cNvCxnSpPr>
          <p:nvPr/>
        </p:nvCxnSpPr>
        <p:spPr>
          <a:xfrm>
            <a:off x="8846564" y="3130626"/>
            <a:ext cx="0" cy="11057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260629" y="337351"/>
            <a:ext cx="2095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5400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9D24BAC-101D-4936-B215-0A694BFFEB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974" y="1777855"/>
            <a:ext cx="6397593" cy="45144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B462F8E-B379-49A6-B3F0-FE48B7165EF2}"/>
              </a:ext>
            </a:extLst>
          </p:cNvPr>
          <p:cNvSpPr/>
          <p:nvPr/>
        </p:nvSpPr>
        <p:spPr>
          <a:xfrm>
            <a:off x="3287279" y="1882455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7B44685-13D7-412C-AA4E-AC0947B3D2F4}"/>
              </a:ext>
            </a:extLst>
          </p:cNvPr>
          <p:cNvSpPr txBox="1"/>
          <p:nvPr/>
        </p:nvSpPr>
        <p:spPr>
          <a:xfrm>
            <a:off x="3200719" y="148234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D1A40A7-A765-4706-8F5A-6D82FA4E9764}"/>
              </a:ext>
            </a:extLst>
          </p:cNvPr>
          <p:cNvSpPr/>
          <p:nvPr/>
        </p:nvSpPr>
        <p:spPr>
          <a:xfrm>
            <a:off x="1735429" y="4309145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EF68F68-318A-40AE-8174-22CB8AA315E8}"/>
              </a:ext>
            </a:extLst>
          </p:cNvPr>
          <p:cNvSpPr txBox="1"/>
          <p:nvPr/>
        </p:nvSpPr>
        <p:spPr>
          <a:xfrm>
            <a:off x="1648869" y="390903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AA7097AA-EE26-4566-8193-784BF052759A}"/>
              </a:ext>
            </a:extLst>
          </p:cNvPr>
          <p:cNvSpPr/>
          <p:nvPr/>
        </p:nvSpPr>
        <p:spPr>
          <a:xfrm rot="3907130" flipH="1">
            <a:off x="3607098" y="2966312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FDC4CC78-6423-49C1-881C-B45589E000E2}"/>
              </a:ext>
            </a:extLst>
          </p:cNvPr>
          <p:cNvSpPr/>
          <p:nvPr/>
        </p:nvSpPr>
        <p:spPr>
          <a:xfrm rot="6840948" flipH="1">
            <a:off x="6366657" y="1341949"/>
            <a:ext cx="508188" cy="680902"/>
          </a:xfrm>
          <a:custGeom>
            <a:avLst/>
            <a:gdLst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914400 w 1360153"/>
              <a:gd name="connsiteY8" fmla="*/ 533400 h 838200"/>
              <a:gd name="connsiteX9" fmla="*/ 1054100 w 1360153"/>
              <a:gd name="connsiteY9" fmla="*/ 431800 h 838200"/>
              <a:gd name="connsiteX10" fmla="*/ 1168400 w 1360153"/>
              <a:gd name="connsiteY10" fmla="*/ 355600 h 838200"/>
              <a:gd name="connsiteX11" fmla="*/ 1193800 w 1360153"/>
              <a:gd name="connsiteY11" fmla="*/ 304800 h 838200"/>
              <a:gd name="connsiteX12" fmla="*/ 1257300 w 1360153"/>
              <a:gd name="connsiteY12" fmla="*/ 215900 h 838200"/>
              <a:gd name="connsiteX13" fmla="*/ 1282700 w 1360153"/>
              <a:gd name="connsiteY13" fmla="*/ 165100 h 838200"/>
              <a:gd name="connsiteX14" fmla="*/ 1308100 w 1360153"/>
              <a:gd name="connsiteY14" fmla="*/ 127000 h 838200"/>
              <a:gd name="connsiteX15" fmla="*/ 1320800 w 1360153"/>
              <a:gd name="connsiteY15" fmla="*/ 88900 h 838200"/>
              <a:gd name="connsiteX16" fmla="*/ 1358900 w 1360153"/>
              <a:gd name="connsiteY16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054100 w 1360153"/>
              <a:gd name="connsiteY8" fmla="*/ 431800 h 838200"/>
              <a:gd name="connsiteX9" fmla="*/ 1168400 w 1360153"/>
              <a:gd name="connsiteY9" fmla="*/ 355600 h 838200"/>
              <a:gd name="connsiteX10" fmla="*/ 1193800 w 1360153"/>
              <a:gd name="connsiteY10" fmla="*/ 304800 h 838200"/>
              <a:gd name="connsiteX11" fmla="*/ 1257300 w 1360153"/>
              <a:gd name="connsiteY11" fmla="*/ 215900 h 838200"/>
              <a:gd name="connsiteX12" fmla="*/ 1282700 w 1360153"/>
              <a:gd name="connsiteY12" fmla="*/ 165100 h 838200"/>
              <a:gd name="connsiteX13" fmla="*/ 1308100 w 1360153"/>
              <a:gd name="connsiteY13" fmla="*/ 127000 h 838200"/>
              <a:gd name="connsiteX14" fmla="*/ 1320800 w 1360153"/>
              <a:gd name="connsiteY14" fmla="*/ 88900 h 838200"/>
              <a:gd name="connsiteX15" fmla="*/ 1358900 w 1360153"/>
              <a:gd name="connsiteY15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193800 w 1360153"/>
              <a:gd name="connsiteY9" fmla="*/ 304800 h 838200"/>
              <a:gd name="connsiteX10" fmla="*/ 1257300 w 1360153"/>
              <a:gd name="connsiteY10" fmla="*/ 215900 h 838200"/>
              <a:gd name="connsiteX11" fmla="*/ 1282700 w 1360153"/>
              <a:gd name="connsiteY11" fmla="*/ 165100 h 838200"/>
              <a:gd name="connsiteX12" fmla="*/ 1308100 w 1360153"/>
              <a:gd name="connsiteY12" fmla="*/ 127000 h 838200"/>
              <a:gd name="connsiteX13" fmla="*/ 1320800 w 1360153"/>
              <a:gd name="connsiteY13" fmla="*/ 88900 h 838200"/>
              <a:gd name="connsiteX14" fmla="*/ 1358900 w 1360153"/>
              <a:gd name="connsiteY14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282700 w 1360153"/>
              <a:gd name="connsiteY10" fmla="*/ 165100 h 838200"/>
              <a:gd name="connsiteX11" fmla="*/ 1308100 w 1360153"/>
              <a:gd name="connsiteY11" fmla="*/ 127000 h 838200"/>
              <a:gd name="connsiteX12" fmla="*/ 1320800 w 1360153"/>
              <a:gd name="connsiteY12" fmla="*/ 88900 h 838200"/>
              <a:gd name="connsiteX13" fmla="*/ 1358900 w 1360153"/>
              <a:gd name="connsiteY13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838200 w 1360153"/>
              <a:gd name="connsiteY7" fmla="*/ 558800 h 838200"/>
              <a:gd name="connsiteX8" fmla="*/ 1168400 w 1360153"/>
              <a:gd name="connsiteY8" fmla="*/ 355600 h 838200"/>
              <a:gd name="connsiteX9" fmla="*/ 1257300 w 1360153"/>
              <a:gd name="connsiteY9" fmla="*/ 215900 h 838200"/>
              <a:gd name="connsiteX10" fmla="*/ 1308100 w 1360153"/>
              <a:gd name="connsiteY10" fmla="*/ 127000 h 838200"/>
              <a:gd name="connsiteX11" fmla="*/ 1320800 w 1360153"/>
              <a:gd name="connsiteY11" fmla="*/ 88900 h 838200"/>
              <a:gd name="connsiteX12" fmla="*/ 1358900 w 1360153"/>
              <a:gd name="connsiteY12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800100 w 1360153"/>
              <a:gd name="connsiteY6" fmla="*/ 596900 h 838200"/>
              <a:gd name="connsiteX7" fmla="*/ 1168400 w 1360153"/>
              <a:gd name="connsiteY7" fmla="*/ 355600 h 838200"/>
              <a:gd name="connsiteX8" fmla="*/ 1257300 w 1360153"/>
              <a:gd name="connsiteY8" fmla="*/ 215900 h 838200"/>
              <a:gd name="connsiteX9" fmla="*/ 1308100 w 1360153"/>
              <a:gd name="connsiteY9" fmla="*/ 127000 h 838200"/>
              <a:gd name="connsiteX10" fmla="*/ 1320800 w 1360153"/>
              <a:gd name="connsiteY10" fmla="*/ 88900 h 838200"/>
              <a:gd name="connsiteX11" fmla="*/ 1358900 w 1360153"/>
              <a:gd name="connsiteY11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711200 w 1360153"/>
              <a:gd name="connsiteY5" fmla="*/ 647700 h 838200"/>
              <a:gd name="connsiteX6" fmla="*/ 1168400 w 1360153"/>
              <a:gd name="connsiteY6" fmla="*/ 355600 h 838200"/>
              <a:gd name="connsiteX7" fmla="*/ 1257300 w 1360153"/>
              <a:gd name="connsiteY7" fmla="*/ 215900 h 838200"/>
              <a:gd name="connsiteX8" fmla="*/ 1308100 w 1360153"/>
              <a:gd name="connsiteY8" fmla="*/ 127000 h 838200"/>
              <a:gd name="connsiteX9" fmla="*/ 1320800 w 1360153"/>
              <a:gd name="connsiteY9" fmla="*/ 88900 h 838200"/>
              <a:gd name="connsiteX10" fmla="*/ 1358900 w 1360153"/>
              <a:gd name="connsiteY10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444500 w 1360153"/>
              <a:gd name="connsiteY4" fmla="*/ 749300 h 838200"/>
              <a:gd name="connsiteX5" fmla="*/ 1168400 w 1360153"/>
              <a:gd name="connsiteY5" fmla="*/ 355600 h 838200"/>
              <a:gd name="connsiteX6" fmla="*/ 1257300 w 1360153"/>
              <a:gd name="connsiteY6" fmla="*/ 215900 h 838200"/>
              <a:gd name="connsiteX7" fmla="*/ 1308100 w 1360153"/>
              <a:gd name="connsiteY7" fmla="*/ 127000 h 838200"/>
              <a:gd name="connsiteX8" fmla="*/ 1320800 w 1360153"/>
              <a:gd name="connsiteY8" fmla="*/ 88900 h 838200"/>
              <a:gd name="connsiteX9" fmla="*/ 1358900 w 1360153"/>
              <a:gd name="connsiteY9" fmla="*/ 0 h 838200"/>
              <a:gd name="connsiteX0" fmla="*/ 0 w 1360153"/>
              <a:gd name="connsiteY0" fmla="*/ 838200 h 838200"/>
              <a:gd name="connsiteX1" fmla="*/ 215900 w 1360153"/>
              <a:gd name="connsiteY1" fmla="*/ 825500 h 838200"/>
              <a:gd name="connsiteX2" fmla="*/ 266700 w 1360153"/>
              <a:gd name="connsiteY2" fmla="*/ 812800 h 838200"/>
              <a:gd name="connsiteX3" fmla="*/ 393700 w 1360153"/>
              <a:gd name="connsiteY3" fmla="*/ 762000 h 838200"/>
              <a:gd name="connsiteX4" fmla="*/ 1168400 w 1360153"/>
              <a:gd name="connsiteY4" fmla="*/ 355600 h 838200"/>
              <a:gd name="connsiteX5" fmla="*/ 1257300 w 1360153"/>
              <a:gd name="connsiteY5" fmla="*/ 215900 h 838200"/>
              <a:gd name="connsiteX6" fmla="*/ 1308100 w 1360153"/>
              <a:gd name="connsiteY6" fmla="*/ 127000 h 838200"/>
              <a:gd name="connsiteX7" fmla="*/ 1320800 w 1360153"/>
              <a:gd name="connsiteY7" fmla="*/ 88900 h 838200"/>
              <a:gd name="connsiteX8" fmla="*/ 1358900 w 1360153"/>
              <a:gd name="connsiteY8" fmla="*/ 0 h 838200"/>
              <a:gd name="connsiteX0" fmla="*/ 0 w 1360153"/>
              <a:gd name="connsiteY0" fmla="*/ 838200 h 850804"/>
              <a:gd name="connsiteX1" fmla="*/ 215900 w 1360153"/>
              <a:gd name="connsiteY1" fmla="*/ 825500 h 850804"/>
              <a:gd name="connsiteX2" fmla="*/ 266700 w 1360153"/>
              <a:gd name="connsiteY2" fmla="*/ 812800 h 850804"/>
              <a:gd name="connsiteX3" fmla="*/ 1168400 w 1360153"/>
              <a:gd name="connsiteY3" fmla="*/ 355600 h 850804"/>
              <a:gd name="connsiteX4" fmla="*/ 1257300 w 1360153"/>
              <a:gd name="connsiteY4" fmla="*/ 215900 h 850804"/>
              <a:gd name="connsiteX5" fmla="*/ 1308100 w 1360153"/>
              <a:gd name="connsiteY5" fmla="*/ 127000 h 850804"/>
              <a:gd name="connsiteX6" fmla="*/ 1320800 w 1360153"/>
              <a:gd name="connsiteY6" fmla="*/ 88900 h 850804"/>
              <a:gd name="connsiteX7" fmla="*/ 1358900 w 1360153"/>
              <a:gd name="connsiteY7" fmla="*/ 0 h 850804"/>
              <a:gd name="connsiteX0" fmla="*/ 0 w 1360153"/>
              <a:gd name="connsiteY0" fmla="*/ 838200 h 863781"/>
              <a:gd name="connsiteX1" fmla="*/ 215900 w 1360153"/>
              <a:gd name="connsiteY1" fmla="*/ 825500 h 863781"/>
              <a:gd name="connsiteX2" fmla="*/ 1168400 w 1360153"/>
              <a:gd name="connsiteY2" fmla="*/ 355600 h 863781"/>
              <a:gd name="connsiteX3" fmla="*/ 1257300 w 1360153"/>
              <a:gd name="connsiteY3" fmla="*/ 215900 h 863781"/>
              <a:gd name="connsiteX4" fmla="*/ 1308100 w 1360153"/>
              <a:gd name="connsiteY4" fmla="*/ 127000 h 863781"/>
              <a:gd name="connsiteX5" fmla="*/ 1320800 w 1360153"/>
              <a:gd name="connsiteY5" fmla="*/ 88900 h 863781"/>
              <a:gd name="connsiteX6" fmla="*/ 1358900 w 1360153"/>
              <a:gd name="connsiteY6" fmla="*/ 0 h 863781"/>
              <a:gd name="connsiteX0" fmla="*/ 0 w 1360153"/>
              <a:gd name="connsiteY0" fmla="*/ 838200 h 838200"/>
              <a:gd name="connsiteX1" fmla="*/ 1168400 w 1360153"/>
              <a:gd name="connsiteY1" fmla="*/ 35560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798136 w 1360153"/>
              <a:gd name="connsiteY1" fmla="*/ 756090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60153"/>
              <a:gd name="connsiteY0" fmla="*/ 838200 h 838200"/>
              <a:gd name="connsiteX1" fmla="*/ 835918 w 1360153"/>
              <a:gd name="connsiteY1" fmla="*/ 559623 h 838200"/>
              <a:gd name="connsiteX2" fmla="*/ 1257300 w 1360153"/>
              <a:gd name="connsiteY2" fmla="*/ 215900 h 838200"/>
              <a:gd name="connsiteX3" fmla="*/ 1308100 w 1360153"/>
              <a:gd name="connsiteY3" fmla="*/ 127000 h 838200"/>
              <a:gd name="connsiteX4" fmla="*/ 1320800 w 1360153"/>
              <a:gd name="connsiteY4" fmla="*/ 88900 h 838200"/>
              <a:gd name="connsiteX5" fmla="*/ 1358900 w 1360153"/>
              <a:gd name="connsiteY5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08100 w 1358900"/>
              <a:gd name="connsiteY3" fmla="*/ 127000 h 838200"/>
              <a:gd name="connsiteX4" fmla="*/ 1358900 w 1358900"/>
              <a:gd name="connsiteY4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257300 w 1358900"/>
              <a:gd name="connsiteY2" fmla="*/ 215900 h 838200"/>
              <a:gd name="connsiteX3" fmla="*/ 1358900 w 1358900"/>
              <a:gd name="connsiteY3" fmla="*/ 0 h 838200"/>
              <a:gd name="connsiteX0" fmla="*/ 0 w 1358900"/>
              <a:gd name="connsiteY0" fmla="*/ 838200 h 838200"/>
              <a:gd name="connsiteX1" fmla="*/ 835918 w 1358900"/>
              <a:gd name="connsiteY1" fmla="*/ 559623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835918 w 1358900"/>
              <a:gd name="connsiteY1" fmla="*/ 506728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935060 w 1358900"/>
              <a:gd name="connsiteY1" fmla="*/ 659947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654545 w 1358900"/>
              <a:gd name="connsiteY1" fmla="*/ 390265 h 838200"/>
              <a:gd name="connsiteX2" fmla="*/ 1358900 w 1358900"/>
              <a:gd name="connsiteY2" fmla="*/ 0 h 838200"/>
              <a:gd name="connsiteX0" fmla="*/ 0 w 1358900"/>
              <a:gd name="connsiteY0" fmla="*/ 838200 h 838200"/>
              <a:gd name="connsiteX1" fmla="*/ 706847 w 1358900"/>
              <a:gd name="connsiteY1" fmla="*/ 481435 h 838200"/>
              <a:gd name="connsiteX2" fmla="*/ 1358900 w 1358900"/>
              <a:gd name="connsiteY2" fmla="*/ 0 h 838200"/>
              <a:gd name="connsiteX0" fmla="*/ 0 w 987953"/>
              <a:gd name="connsiteY0" fmla="*/ 931897 h 931897"/>
              <a:gd name="connsiteX1" fmla="*/ 706847 w 987953"/>
              <a:gd name="connsiteY1" fmla="*/ 575132 h 931897"/>
              <a:gd name="connsiteX2" fmla="*/ 987953 w 987953"/>
              <a:gd name="connsiteY2" fmla="*/ 0 h 9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7953" h="931897">
                <a:moveTo>
                  <a:pt x="0" y="931897"/>
                </a:moveTo>
                <a:cubicBezTo>
                  <a:pt x="243417" y="831355"/>
                  <a:pt x="542188" y="730448"/>
                  <a:pt x="706847" y="575132"/>
                </a:cubicBezTo>
                <a:cubicBezTo>
                  <a:pt x="871506" y="419816"/>
                  <a:pt x="878999" y="116588"/>
                  <a:pt x="987953" y="0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6F13DFA-2041-4322-974A-E2619F9A65B6}"/>
              </a:ext>
            </a:extLst>
          </p:cNvPr>
          <p:cNvSpPr/>
          <p:nvPr/>
        </p:nvSpPr>
        <p:spPr>
          <a:xfrm>
            <a:off x="7324814" y="1711852"/>
            <a:ext cx="3103699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EC8887C-DE2E-4D76-A92A-5374B5ADF968}"/>
              </a:ext>
            </a:extLst>
          </p:cNvPr>
          <p:cNvSpPr txBox="1"/>
          <p:nvPr/>
        </p:nvSpPr>
        <p:spPr>
          <a:xfrm>
            <a:off x="7238254" y="131174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9384116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D78742E4-5ADB-4095-8AE9-80B1E4BCBB01}"/>
              </a:ext>
            </a:extLst>
          </p:cNvPr>
          <p:cNvSpPr/>
          <p:nvPr/>
        </p:nvSpPr>
        <p:spPr>
          <a:xfrm>
            <a:off x="2331620" y="1629411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A09D74AB-8BD3-465B-B10D-4A4AAADC1C93}"/>
              </a:ext>
            </a:extLst>
          </p:cNvPr>
          <p:cNvSpPr/>
          <p:nvPr/>
        </p:nvSpPr>
        <p:spPr>
          <a:xfrm>
            <a:off x="4993304" y="1629411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CE2FBB92-FC5D-4EA0-8380-9D189C60902E}"/>
              </a:ext>
            </a:extLst>
          </p:cNvPr>
          <p:cNvSpPr/>
          <p:nvPr/>
        </p:nvSpPr>
        <p:spPr>
          <a:xfrm>
            <a:off x="7654988" y="1629411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4F3B63B-934E-491D-B4BF-A48ED73E216F}"/>
              </a:ext>
            </a:extLst>
          </p:cNvPr>
          <p:cNvSpPr/>
          <p:nvPr/>
        </p:nvSpPr>
        <p:spPr>
          <a:xfrm>
            <a:off x="2612831" y="1722677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标题文字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F77A23A-4B03-42A4-AB27-A789009A301D}"/>
              </a:ext>
            </a:extLst>
          </p:cNvPr>
          <p:cNvSpPr/>
          <p:nvPr/>
        </p:nvSpPr>
        <p:spPr>
          <a:xfrm>
            <a:off x="5274515" y="175214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标题文字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0BC9AAD-3409-40A7-B964-1D363E7EBBEA}"/>
              </a:ext>
            </a:extLst>
          </p:cNvPr>
          <p:cNvSpPr/>
          <p:nvPr/>
        </p:nvSpPr>
        <p:spPr>
          <a:xfrm>
            <a:off x="7936199" y="1749721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标题文字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67A26172-D85C-42D4-8206-C332FC59A20B}"/>
              </a:ext>
            </a:extLst>
          </p:cNvPr>
          <p:cNvSpPr/>
          <p:nvPr/>
        </p:nvSpPr>
        <p:spPr>
          <a:xfrm>
            <a:off x="2331620" y="2527862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F070C090-ED44-4D86-B5FA-337EA0CC944D}"/>
              </a:ext>
            </a:extLst>
          </p:cNvPr>
          <p:cNvSpPr/>
          <p:nvPr/>
        </p:nvSpPr>
        <p:spPr>
          <a:xfrm>
            <a:off x="2331618" y="3426313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97E5982A-78CB-46AC-8F2B-5E76558F6CD6}"/>
              </a:ext>
            </a:extLst>
          </p:cNvPr>
          <p:cNvSpPr/>
          <p:nvPr/>
        </p:nvSpPr>
        <p:spPr>
          <a:xfrm>
            <a:off x="2331617" y="4324764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a16="http://schemas.microsoft.com/office/drawing/2014/main" id="{3F0C2D94-3430-46B5-8241-12CF571088B9}"/>
              </a:ext>
            </a:extLst>
          </p:cNvPr>
          <p:cNvSpPr/>
          <p:nvPr/>
        </p:nvSpPr>
        <p:spPr>
          <a:xfrm>
            <a:off x="2331617" y="5213897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F17FEECB-52EB-4C13-8746-4AB29C137704}"/>
              </a:ext>
            </a:extLst>
          </p:cNvPr>
          <p:cNvSpPr/>
          <p:nvPr/>
        </p:nvSpPr>
        <p:spPr>
          <a:xfrm>
            <a:off x="4993304" y="2527862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377F6239-EFD0-450C-A61E-693752C59FCF}"/>
              </a:ext>
            </a:extLst>
          </p:cNvPr>
          <p:cNvSpPr/>
          <p:nvPr/>
        </p:nvSpPr>
        <p:spPr>
          <a:xfrm>
            <a:off x="4993302" y="3426313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3BA358F9-03F4-4ABE-80E9-2227E6424433}"/>
              </a:ext>
            </a:extLst>
          </p:cNvPr>
          <p:cNvSpPr/>
          <p:nvPr/>
        </p:nvSpPr>
        <p:spPr>
          <a:xfrm>
            <a:off x="4993301" y="4324764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EDE86A71-AF69-4A68-BE81-65362E7A67E4}"/>
              </a:ext>
            </a:extLst>
          </p:cNvPr>
          <p:cNvSpPr/>
          <p:nvPr/>
        </p:nvSpPr>
        <p:spPr>
          <a:xfrm>
            <a:off x="4993301" y="5213897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69CCC2BC-4355-4618-AAF4-C02181C56CD6}"/>
              </a:ext>
            </a:extLst>
          </p:cNvPr>
          <p:cNvSpPr/>
          <p:nvPr/>
        </p:nvSpPr>
        <p:spPr>
          <a:xfrm>
            <a:off x="7654988" y="2527862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8428BC53-846D-40EC-9280-C5BA73BFD612}"/>
              </a:ext>
            </a:extLst>
          </p:cNvPr>
          <p:cNvSpPr/>
          <p:nvPr/>
        </p:nvSpPr>
        <p:spPr>
          <a:xfrm>
            <a:off x="7654986" y="3426313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2D141171-1A3F-43C6-932F-11E60D8EAC18}"/>
              </a:ext>
            </a:extLst>
          </p:cNvPr>
          <p:cNvSpPr/>
          <p:nvPr/>
        </p:nvSpPr>
        <p:spPr>
          <a:xfrm>
            <a:off x="7654985" y="4324764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多边形: 形状 31">
            <a:extLst>
              <a:ext uri="{FF2B5EF4-FFF2-40B4-BE49-F238E27FC236}">
                <a16:creationId xmlns="" xmlns:a16="http://schemas.microsoft.com/office/drawing/2014/main" id="{B009203B-1D8B-4477-AF69-3B0CFCFB27F1}"/>
              </a:ext>
            </a:extLst>
          </p:cNvPr>
          <p:cNvSpPr/>
          <p:nvPr/>
        </p:nvSpPr>
        <p:spPr>
          <a:xfrm>
            <a:off x="7654985" y="5213897"/>
            <a:ext cx="2183381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="" xmlns:a16="http://schemas.microsoft.com/office/drawing/2014/main" id="{9F9F7422-3B95-4768-B701-6C84901341B0}"/>
              </a:ext>
            </a:extLst>
          </p:cNvPr>
          <p:cNvSpPr/>
          <p:nvPr/>
        </p:nvSpPr>
        <p:spPr>
          <a:xfrm>
            <a:off x="1936067" y="1627427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任意多边形: 形状 33">
            <a:extLst>
              <a:ext uri="{FF2B5EF4-FFF2-40B4-BE49-F238E27FC236}">
                <a16:creationId xmlns="" xmlns:a16="http://schemas.microsoft.com/office/drawing/2014/main" id="{14819707-1E6E-41A9-B452-0BE0C43FF92F}"/>
              </a:ext>
            </a:extLst>
          </p:cNvPr>
          <p:cNvSpPr/>
          <p:nvPr/>
        </p:nvSpPr>
        <p:spPr>
          <a:xfrm rot="3550704">
            <a:off x="2201190" y="1195036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="" xmlns:a16="http://schemas.microsoft.com/office/drawing/2014/main" id="{186FD702-CF9E-4ADB-8C16-9BA5BE2E00EB}"/>
              </a:ext>
            </a:extLst>
          </p:cNvPr>
          <p:cNvSpPr/>
          <p:nvPr/>
        </p:nvSpPr>
        <p:spPr>
          <a:xfrm rot="7500462">
            <a:off x="10107292" y="1626424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="" xmlns:a16="http://schemas.microsoft.com/office/drawing/2014/main" id="{3BCCCFF8-5363-46D6-8330-5ACE0B299CD0}"/>
              </a:ext>
            </a:extLst>
          </p:cNvPr>
          <p:cNvSpPr/>
          <p:nvPr/>
        </p:nvSpPr>
        <p:spPr>
          <a:xfrm rot="3765780">
            <a:off x="9842540" y="1294848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0A138FCB-BF2B-468F-98B8-E68940C1759F}"/>
              </a:ext>
            </a:extLst>
          </p:cNvPr>
          <p:cNvSpPr txBox="1"/>
          <p:nvPr/>
        </p:nvSpPr>
        <p:spPr>
          <a:xfrm>
            <a:off x="4075031" y="762671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BD10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472973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: 形状 37">
            <a:extLst>
              <a:ext uri="{FF2B5EF4-FFF2-40B4-BE49-F238E27FC236}">
                <a16:creationId xmlns="" xmlns:a16="http://schemas.microsoft.com/office/drawing/2014/main" id="{B4CE6998-DB40-4E51-8C91-BAB9F57E3EC1}"/>
              </a:ext>
            </a:extLst>
          </p:cNvPr>
          <p:cNvSpPr/>
          <p:nvPr/>
        </p:nvSpPr>
        <p:spPr>
          <a:xfrm>
            <a:off x="930678" y="2389638"/>
            <a:ext cx="3141592" cy="2767153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71552 w 10530502"/>
              <a:gd name="connsiteY8" fmla="*/ 4301872 h 6634504"/>
              <a:gd name="connsiteX9" fmla="*/ 53264 w 10530502"/>
              <a:gd name="connsiteY9" fmla="*/ 5161408 h 6634504"/>
              <a:gd name="connsiteX10" fmla="*/ 62408 w 10530502"/>
              <a:gd name="connsiteY10" fmla="*/ 5819776 h 6634504"/>
              <a:gd name="connsiteX11" fmla="*/ 236144 w 10530502"/>
              <a:gd name="connsiteY11" fmla="*/ 6194680 h 6634504"/>
              <a:gd name="connsiteX12" fmla="*/ 2595296 w 10530502"/>
              <a:gd name="connsiteY12" fmla="*/ 6606160 h 6634504"/>
              <a:gd name="connsiteX13" fmla="*/ 4415004 w 10530502"/>
              <a:gd name="connsiteY13" fmla="*/ 6605074 h 6634504"/>
              <a:gd name="connsiteX14" fmla="*/ 7478192 w 10530502"/>
              <a:gd name="connsiteY14" fmla="*/ 6322696 h 6634504"/>
              <a:gd name="connsiteX15" fmla="*/ 9654464 w 10530502"/>
              <a:gd name="connsiteY15" fmla="*/ 6313552 h 6634504"/>
              <a:gd name="connsiteX16" fmla="*/ 10276899 w 10530502"/>
              <a:gd name="connsiteY16" fmla="*/ 5977745 h 6634504"/>
              <a:gd name="connsiteX17" fmla="*/ 10410748 w 10530502"/>
              <a:gd name="connsiteY17" fmla="*/ 4380856 h 6634504"/>
              <a:gd name="connsiteX18" fmla="*/ 10390583 w 10530502"/>
              <a:gd name="connsiteY18" fmla="*/ 209315 h 6634504"/>
              <a:gd name="connsiteX19" fmla="*/ 8657768 w 10530502"/>
              <a:gd name="connsiteY19" fmla="*/ 168784 h 6634504"/>
              <a:gd name="connsiteX20" fmla="*/ 7688504 w 10530502"/>
              <a:gd name="connsiteY20" fmla="*/ 187072 h 6634504"/>
              <a:gd name="connsiteX21" fmla="*/ 6810680 w 10530502"/>
              <a:gd name="connsiteY21" fmla="*/ 269368 h 6634504"/>
              <a:gd name="connsiteX22" fmla="*/ 6371768 w 10530502"/>
              <a:gd name="connsiteY22" fmla="*/ 315088 h 6634504"/>
              <a:gd name="connsiteX23" fmla="*/ 6079160 w 10530502"/>
              <a:gd name="connsiteY23" fmla="*/ 342520 h 6634504"/>
              <a:gd name="connsiteX24" fmla="*/ 5567096 w 10530502"/>
              <a:gd name="connsiteY24" fmla="*/ 379096 h 6634504"/>
              <a:gd name="connsiteX25" fmla="*/ 4789856 w 10530502"/>
              <a:gd name="connsiteY25" fmla="*/ 388240 h 6634504"/>
              <a:gd name="connsiteX26" fmla="*/ 565328 w 10530502"/>
              <a:gd name="connsiteY26" fmla="*/ 333376 h 6634504"/>
              <a:gd name="connsiteX27" fmla="*/ 971323 w 10530502"/>
              <a:gd name="connsiteY27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53264 w 10530502"/>
              <a:gd name="connsiteY8" fmla="*/ 5161408 h 6634504"/>
              <a:gd name="connsiteX9" fmla="*/ 62408 w 10530502"/>
              <a:gd name="connsiteY9" fmla="*/ 5819776 h 6634504"/>
              <a:gd name="connsiteX10" fmla="*/ 236144 w 10530502"/>
              <a:gd name="connsiteY10" fmla="*/ 6194680 h 6634504"/>
              <a:gd name="connsiteX11" fmla="*/ 2595296 w 10530502"/>
              <a:gd name="connsiteY11" fmla="*/ 6606160 h 6634504"/>
              <a:gd name="connsiteX12" fmla="*/ 4415004 w 10530502"/>
              <a:gd name="connsiteY12" fmla="*/ 6605074 h 6634504"/>
              <a:gd name="connsiteX13" fmla="*/ 7478192 w 10530502"/>
              <a:gd name="connsiteY13" fmla="*/ 6322696 h 6634504"/>
              <a:gd name="connsiteX14" fmla="*/ 9654464 w 10530502"/>
              <a:gd name="connsiteY14" fmla="*/ 6313552 h 6634504"/>
              <a:gd name="connsiteX15" fmla="*/ 10276899 w 10530502"/>
              <a:gd name="connsiteY15" fmla="*/ 5977745 h 6634504"/>
              <a:gd name="connsiteX16" fmla="*/ 10410748 w 10530502"/>
              <a:gd name="connsiteY16" fmla="*/ 4380856 h 6634504"/>
              <a:gd name="connsiteX17" fmla="*/ 10390583 w 10530502"/>
              <a:gd name="connsiteY17" fmla="*/ 209315 h 6634504"/>
              <a:gd name="connsiteX18" fmla="*/ 8657768 w 10530502"/>
              <a:gd name="connsiteY18" fmla="*/ 168784 h 6634504"/>
              <a:gd name="connsiteX19" fmla="*/ 7688504 w 10530502"/>
              <a:gd name="connsiteY19" fmla="*/ 187072 h 6634504"/>
              <a:gd name="connsiteX20" fmla="*/ 6810680 w 10530502"/>
              <a:gd name="connsiteY20" fmla="*/ 269368 h 6634504"/>
              <a:gd name="connsiteX21" fmla="*/ 6371768 w 10530502"/>
              <a:gd name="connsiteY21" fmla="*/ 315088 h 6634504"/>
              <a:gd name="connsiteX22" fmla="*/ 6079160 w 10530502"/>
              <a:gd name="connsiteY22" fmla="*/ 342520 h 6634504"/>
              <a:gd name="connsiteX23" fmla="*/ 5567096 w 10530502"/>
              <a:gd name="connsiteY23" fmla="*/ 379096 h 6634504"/>
              <a:gd name="connsiteX24" fmla="*/ 4789856 w 10530502"/>
              <a:gd name="connsiteY24" fmla="*/ 388240 h 6634504"/>
              <a:gd name="connsiteX25" fmla="*/ 565328 w 10530502"/>
              <a:gd name="connsiteY25" fmla="*/ 333376 h 6634504"/>
              <a:gd name="connsiteX26" fmla="*/ 971323 w 10530502"/>
              <a:gd name="connsiteY26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53264 w 10530502"/>
              <a:gd name="connsiteY7" fmla="*/ 5161408 h 6634504"/>
              <a:gd name="connsiteX8" fmla="*/ 62408 w 10530502"/>
              <a:gd name="connsiteY8" fmla="*/ 5819776 h 6634504"/>
              <a:gd name="connsiteX9" fmla="*/ 236144 w 10530502"/>
              <a:gd name="connsiteY9" fmla="*/ 6194680 h 6634504"/>
              <a:gd name="connsiteX10" fmla="*/ 2595296 w 10530502"/>
              <a:gd name="connsiteY10" fmla="*/ 6606160 h 6634504"/>
              <a:gd name="connsiteX11" fmla="*/ 4415004 w 10530502"/>
              <a:gd name="connsiteY11" fmla="*/ 6605074 h 6634504"/>
              <a:gd name="connsiteX12" fmla="*/ 7478192 w 10530502"/>
              <a:gd name="connsiteY12" fmla="*/ 6322696 h 6634504"/>
              <a:gd name="connsiteX13" fmla="*/ 9654464 w 10530502"/>
              <a:gd name="connsiteY13" fmla="*/ 6313552 h 6634504"/>
              <a:gd name="connsiteX14" fmla="*/ 10276899 w 10530502"/>
              <a:gd name="connsiteY14" fmla="*/ 5977745 h 6634504"/>
              <a:gd name="connsiteX15" fmla="*/ 10410748 w 10530502"/>
              <a:gd name="connsiteY15" fmla="*/ 4380856 h 6634504"/>
              <a:gd name="connsiteX16" fmla="*/ 10390583 w 10530502"/>
              <a:gd name="connsiteY16" fmla="*/ 209315 h 6634504"/>
              <a:gd name="connsiteX17" fmla="*/ 8657768 w 10530502"/>
              <a:gd name="connsiteY17" fmla="*/ 168784 h 6634504"/>
              <a:gd name="connsiteX18" fmla="*/ 7688504 w 10530502"/>
              <a:gd name="connsiteY18" fmla="*/ 187072 h 6634504"/>
              <a:gd name="connsiteX19" fmla="*/ 6810680 w 10530502"/>
              <a:gd name="connsiteY19" fmla="*/ 269368 h 6634504"/>
              <a:gd name="connsiteX20" fmla="*/ 6371768 w 10530502"/>
              <a:gd name="connsiteY20" fmla="*/ 315088 h 6634504"/>
              <a:gd name="connsiteX21" fmla="*/ 6079160 w 10530502"/>
              <a:gd name="connsiteY21" fmla="*/ 342520 h 6634504"/>
              <a:gd name="connsiteX22" fmla="*/ 5567096 w 10530502"/>
              <a:gd name="connsiteY22" fmla="*/ 379096 h 6634504"/>
              <a:gd name="connsiteX23" fmla="*/ 4789856 w 10530502"/>
              <a:gd name="connsiteY23" fmla="*/ 388240 h 6634504"/>
              <a:gd name="connsiteX24" fmla="*/ 565328 w 10530502"/>
              <a:gd name="connsiteY24" fmla="*/ 333376 h 6634504"/>
              <a:gd name="connsiteX25" fmla="*/ 971323 w 10530502"/>
              <a:gd name="connsiteY25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53264 w 10530502"/>
              <a:gd name="connsiteY6" fmla="*/ 5161408 h 6634504"/>
              <a:gd name="connsiteX7" fmla="*/ 62408 w 10530502"/>
              <a:gd name="connsiteY7" fmla="*/ 5819776 h 6634504"/>
              <a:gd name="connsiteX8" fmla="*/ 236144 w 10530502"/>
              <a:gd name="connsiteY8" fmla="*/ 6194680 h 6634504"/>
              <a:gd name="connsiteX9" fmla="*/ 2595296 w 10530502"/>
              <a:gd name="connsiteY9" fmla="*/ 6606160 h 6634504"/>
              <a:gd name="connsiteX10" fmla="*/ 4415004 w 10530502"/>
              <a:gd name="connsiteY10" fmla="*/ 6605074 h 6634504"/>
              <a:gd name="connsiteX11" fmla="*/ 7478192 w 10530502"/>
              <a:gd name="connsiteY11" fmla="*/ 6322696 h 6634504"/>
              <a:gd name="connsiteX12" fmla="*/ 9654464 w 10530502"/>
              <a:gd name="connsiteY12" fmla="*/ 6313552 h 6634504"/>
              <a:gd name="connsiteX13" fmla="*/ 10276899 w 10530502"/>
              <a:gd name="connsiteY13" fmla="*/ 5977745 h 6634504"/>
              <a:gd name="connsiteX14" fmla="*/ 10410748 w 10530502"/>
              <a:gd name="connsiteY14" fmla="*/ 4380856 h 6634504"/>
              <a:gd name="connsiteX15" fmla="*/ 10390583 w 10530502"/>
              <a:gd name="connsiteY15" fmla="*/ 209315 h 6634504"/>
              <a:gd name="connsiteX16" fmla="*/ 8657768 w 10530502"/>
              <a:gd name="connsiteY16" fmla="*/ 168784 h 6634504"/>
              <a:gd name="connsiteX17" fmla="*/ 7688504 w 10530502"/>
              <a:gd name="connsiteY17" fmla="*/ 187072 h 6634504"/>
              <a:gd name="connsiteX18" fmla="*/ 6810680 w 10530502"/>
              <a:gd name="connsiteY18" fmla="*/ 269368 h 6634504"/>
              <a:gd name="connsiteX19" fmla="*/ 6371768 w 10530502"/>
              <a:gd name="connsiteY19" fmla="*/ 315088 h 6634504"/>
              <a:gd name="connsiteX20" fmla="*/ 6079160 w 10530502"/>
              <a:gd name="connsiteY20" fmla="*/ 342520 h 6634504"/>
              <a:gd name="connsiteX21" fmla="*/ 5567096 w 10530502"/>
              <a:gd name="connsiteY21" fmla="*/ 379096 h 6634504"/>
              <a:gd name="connsiteX22" fmla="*/ 4789856 w 10530502"/>
              <a:gd name="connsiteY22" fmla="*/ 388240 h 6634504"/>
              <a:gd name="connsiteX23" fmla="*/ 565328 w 10530502"/>
              <a:gd name="connsiteY23" fmla="*/ 333376 h 6634504"/>
              <a:gd name="connsiteX24" fmla="*/ 971323 w 10530502"/>
              <a:gd name="connsiteY24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53264 w 10530502"/>
              <a:gd name="connsiteY5" fmla="*/ 5161408 h 6634504"/>
              <a:gd name="connsiteX6" fmla="*/ 62408 w 10530502"/>
              <a:gd name="connsiteY6" fmla="*/ 5819776 h 6634504"/>
              <a:gd name="connsiteX7" fmla="*/ 236144 w 10530502"/>
              <a:gd name="connsiteY7" fmla="*/ 6194680 h 6634504"/>
              <a:gd name="connsiteX8" fmla="*/ 2595296 w 10530502"/>
              <a:gd name="connsiteY8" fmla="*/ 6606160 h 6634504"/>
              <a:gd name="connsiteX9" fmla="*/ 4415004 w 10530502"/>
              <a:gd name="connsiteY9" fmla="*/ 6605074 h 6634504"/>
              <a:gd name="connsiteX10" fmla="*/ 7478192 w 10530502"/>
              <a:gd name="connsiteY10" fmla="*/ 6322696 h 6634504"/>
              <a:gd name="connsiteX11" fmla="*/ 9654464 w 10530502"/>
              <a:gd name="connsiteY11" fmla="*/ 6313552 h 6634504"/>
              <a:gd name="connsiteX12" fmla="*/ 10276899 w 10530502"/>
              <a:gd name="connsiteY12" fmla="*/ 5977745 h 6634504"/>
              <a:gd name="connsiteX13" fmla="*/ 10410748 w 10530502"/>
              <a:gd name="connsiteY13" fmla="*/ 4380856 h 6634504"/>
              <a:gd name="connsiteX14" fmla="*/ 10390583 w 10530502"/>
              <a:gd name="connsiteY14" fmla="*/ 209315 h 6634504"/>
              <a:gd name="connsiteX15" fmla="*/ 8657768 w 10530502"/>
              <a:gd name="connsiteY15" fmla="*/ 168784 h 6634504"/>
              <a:gd name="connsiteX16" fmla="*/ 7688504 w 10530502"/>
              <a:gd name="connsiteY16" fmla="*/ 187072 h 6634504"/>
              <a:gd name="connsiteX17" fmla="*/ 6810680 w 10530502"/>
              <a:gd name="connsiteY17" fmla="*/ 269368 h 6634504"/>
              <a:gd name="connsiteX18" fmla="*/ 6371768 w 10530502"/>
              <a:gd name="connsiteY18" fmla="*/ 315088 h 6634504"/>
              <a:gd name="connsiteX19" fmla="*/ 6079160 w 10530502"/>
              <a:gd name="connsiteY19" fmla="*/ 342520 h 6634504"/>
              <a:gd name="connsiteX20" fmla="*/ 5567096 w 10530502"/>
              <a:gd name="connsiteY20" fmla="*/ 379096 h 6634504"/>
              <a:gd name="connsiteX21" fmla="*/ 4789856 w 10530502"/>
              <a:gd name="connsiteY21" fmla="*/ 388240 h 6634504"/>
              <a:gd name="connsiteX22" fmla="*/ 565328 w 10530502"/>
              <a:gd name="connsiteY22" fmla="*/ 333376 h 6634504"/>
              <a:gd name="connsiteX23" fmla="*/ 971323 w 10530502"/>
              <a:gd name="connsiteY23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53264 w 10530502"/>
              <a:gd name="connsiteY4" fmla="*/ 5161408 h 6634504"/>
              <a:gd name="connsiteX5" fmla="*/ 62408 w 10530502"/>
              <a:gd name="connsiteY5" fmla="*/ 5819776 h 6634504"/>
              <a:gd name="connsiteX6" fmla="*/ 236144 w 10530502"/>
              <a:gd name="connsiteY6" fmla="*/ 6194680 h 6634504"/>
              <a:gd name="connsiteX7" fmla="*/ 2595296 w 10530502"/>
              <a:gd name="connsiteY7" fmla="*/ 6606160 h 6634504"/>
              <a:gd name="connsiteX8" fmla="*/ 4415004 w 10530502"/>
              <a:gd name="connsiteY8" fmla="*/ 6605074 h 6634504"/>
              <a:gd name="connsiteX9" fmla="*/ 7478192 w 10530502"/>
              <a:gd name="connsiteY9" fmla="*/ 6322696 h 6634504"/>
              <a:gd name="connsiteX10" fmla="*/ 9654464 w 10530502"/>
              <a:gd name="connsiteY10" fmla="*/ 6313552 h 6634504"/>
              <a:gd name="connsiteX11" fmla="*/ 10276899 w 10530502"/>
              <a:gd name="connsiteY11" fmla="*/ 5977745 h 6634504"/>
              <a:gd name="connsiteX12" fmla="*/ 10410748 w 10530502"/>
              <a:gd name="connsiteY12" fmla="*/ 4380856 h 6634504"/>
              <a:gd name="connsiteX13" fmla="*/ 10390583 w 10530502"/>
              <a:gd name="connsiteY13" fmla="*/ 209315 h 6634504"/>
              <a:gd name="connsiteX14" fmla="*/ 8657768 w 10530502"/>
              <a:gd name="connsiteY14" fmla="*/ 168784 h 6634504"/>
              <a:gd name="connsiteX15" fmla="*/ 7688504 w 10530502"/>
              <a:gd name="connsiteY15" fmla="*/ 187072 h 6634504"/>
              <a:gd name="connsiteX16" fmla="*/ 6810680 w 10530502"/>
              <a:gd name="connsiteY16" fmla="*/ 269368 h 6634504"/>
              <a:gd name="connsiteX17" fmla="*/ 6371768 w 10530502"/>
              <a:gd name="connsiteY17" fmla="*/ 315088 h 6634504"/>
              <a:gd name="connsiteX18" fmla="*/ 6079160 w 10530502"/>
              <a:gd name="connsiteY18" fmla="*/ 342520 h 6634504"/>
              <a:gd name="connsiteX19" fmla="*/ 5567096 w 10530502"/>
              <a:gd name="connsiteY19" fmla="*/ 379096 h 6634504"/>
              <a:gd name="connsiteX20" fmla="*/ 4789856 w 10530502"/>
              <a:gd name="connsiteY20" fmla="*/ 388240 h 6634504"/>
              <a:gd name="connsiteX21" fmla="*/ 565328 w 10530502"/>
              <a:gd name="connsiteY21" fmla="*/ 333376 h 6634504"/>
              <a:gd name="connsiteX22" fmla="*/ 971323 w 10530502"/>
              <a:gd name="connsiteY22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53264 w 10530502"/>
              <a:gd name="connsiteY3" fmla="*/ 5161408 h 6634504"/>
              <a:gd name="connsiteX4" fmla="*/ 62408 w 10530502"/>
              <a:gd name="connsiteY4" fmla="*/ 5819776 h 6634504"/>
              <a:gd name="connsiteX5" fmla="*/ 236144 w 10530502"/>
              <a:gd name="connsiteY5" fmla="*/ 6194680 h 6634504"/>
              <a:gd name="connsiteX6" fmla="*/ 2595296 w 10530502"/>
              <a:gd name="connsiteY6" fmla="*/ 6606160 h 6634504"/>
              <a:gd name="connsiteX7" fmla="*/ 4415004 w 10530502"/>
              <a:gd name="connsiteY7" fmla="*/ 6605074 h 6634504"/>
              <a:gd name="connsiteX8" fmla="*/ 7478192 w 10530502"/>
              <a:gd name="connsiteY8" fmla="*/ 6322696 h 6634504"/>
              <a:gd name="connsiteX9" fmla="*/ 9654464 w 10530502"/>
              <a:gd name="connsiteY9" fmla="*/ 6313552 h 6634504"/>
              <a:gd name="connsiteX10" fmla="*/ 10276899 w 10530502"/>
              <a:gd name="connsiteY10" fmla="*/ 5977745 h 6634504"/>
              <a:gd name="connsiteX11" fmla="*/ 10410748 w 10530502"/>
              <a:gd name="connsiteY11" fmla="*/ 4380856 h 6634504"/>
              <a:gd name="connsiteX12" fmla="*/ 10390583 w 10530502"/>
              <a:gd name="connsiteY12" fmla="*/ 209315 h 6634504"/>
              <a:gd name="connsiteX13" fmla="*/ 8657768 w 10530502"/>
              <a:gd name="connsiteY13" fmla="*/ 168784 h 6634504"/>
              <a:gd name="connsiteX14" fmla="*/ 7688504 w 10530502"/>
              <a:gd name="connsiteY14" fmla="*/ 187072 h 6634504"/>
              <a:gd name="connsiteX15" fmla="*/ 6810680 w 10530502"/>
              <a:gd name="connsiteY15" fmla="*/ 269368 h 6634504"/>
              <a:gd name="connsiteX16" fmla="*/ 6371768 w 10530502"/>
              <a:gd name="connsiteY16" fmla="*/ 315088 h 6634504"/>
              <a:gd name="connsiteX17" fmla="*/ 6079160 w 10530502"/>
              <a:gd name="connsiteY17" fmla="*/ 342520 h 6634504"/>
              <a:gd name="connsiteX18" fmla="*/ 5567096 w 10530502"/>
              <a:gd name="connsiteY18" fmla="*/ 379096 h 6634504"/>
              <a:gd name="connsiteX19" fmla="*/ 4789856 w 10530502"/>
              <a:gd name="connsiteY19" fmla="*/ 388240 h 6634504"/>
              <a:gd name="connsiteX20" fmla="*/ 565328 w 10530502"/>
              <a:gd name="connsiteY20" fmla="*/ 333376 h 6634504"/>
              <a:gd name="connsiteX21" fmla="*/ 971323 w 10530502"/>
              <a:gd name="connsiteY21" fmla="*/ 336687 h 6634504"/>
              <a:gd name="connsiteX0" fmla="*/ 1101189 w 10660368"/>
              <a:gd name="connsiteY0" fmla="*/ 336687 h 6605073"/>
              <a:gd name="connsiteX1" fmla="*/ 384298 w 10660368"/>
              <a:gd name="connsiteY1" fmla="*/ 397384 h 6605073"/>
              <a:gd name="connsiteX2" fmla="*/ 292858 w 10660368"/>
              <a:gd name="connsiteY2" fmla="*/ 1229488 h 6605073"/>
              <a:gd name="connsiteX3" fmla="*/ 183130 w 10660368"/>
              <a:gd name="connsiteY3" fmla="*/ 5161408 h 6605073"/>
              <a:gd name="connsiteX4" fmla="*/ 192274 w 10660368"/>
              <a:gd name="connsiteY4" fmla="*/ 5819776 h 6605073"/>
              <a:gd name="connsiteX5" fmla="*/ 366010 w 10660368"/>
              <a:gd name="connsiteY5" fmla="*/ 6194680 h 6605073"/>
              <a:gd name="connsiteX6" fmla="*/ 4544870 w 10660368"/>
              <a:gd name="connsiteY6" fmla="*/ 6605074 h 6605073"/>
              <a:gd name="connsiteX7" fmla="*/ 7608058 w 10660368"/>
              <a:gd name="connsiteY7" fmla="*/ 6322696 h 6605073"/>
              <a:gd name="connsiteX8" fmla="*/ 9784330 w 10660368"/>
              <a:gd name="connsiteY8" fmla="*/ 6313552 h 6605073"/>
              <a:gd name="connsiteX9" fmla="*/ 10406765 w 10660368"/>
              <a:gd name="connsiteY9" fmla="*/ 5977745 h 6605073"/>
              <a:gd name="connsiteX10" fmla="*/ 10540614 w 10660368"/>
              <a:gd name="connsiteY10" fmla="*/ 4380856 h 6605073"/>
              <a:gd name="connsiteX11" fmla="*/ 10520449 w 10660368"/>
              <a:gd name="connsiteY11" fmla="*/ 209315 h 6605073"/>
              <a:gd name="connsiteX12" fmla="*/ 8787634 w 10660368"/>
              <a:gd name="connsiteY12" fmla="*/ 168784 h 6605073"/>
              <a:gd name="connsiteX13" fmla="*/ 7818370 w 10660368"/>
              <a:gd name="connsiteY13" fmla="*/ 187072 h 6605073"/>
              <a:gd name="connsiteX14" fmla="*/ 6940546 w 10660368"/>
              <a:gd name="connsiteY14" fmla="*/ 269368 h 6605073"/>
              <a:gd name="connsiteX15" fmla="*/ 6501634 w 10660368"/>
              <a:gd name="connsiteY15" fmla="*/ 315088 h 6605073"/>
              <a:gd name="connsiteX16" fmla="*/ 6209026 w 10660368"/>
              <a:gd name="connsiteY16" fmla="*/ 342520 h 6605073"/>
              <a:gd name="connsiteX17" fmla="*/ 5696962 w 10660368"/>
              <a:gd name="connsiteY17" fmla="*/ 379096 h 6605073"/>
              <a:gd name="connsiteX18" fmla="*/ 4919722 w 10660368"/>
              <a:gd name="connsiteY18" fmla="*/ 388240 h 6605073"/>
              <a:gd name="connsiteX19" fmla="*/ 695194 w 10660368"/>
              <a:gd name="connsiteY19" fmla="*/ 333376 h 6605073"/>
              <a:gd name="connsiteX20" fmla="*/ 1101189 w 10660368"/>
              <a:gd name="connsiteY20" fmla="*/ 336687 h 6605073"/>
              <a:gd name="connsiteX0" fmla="*/ 1325713 w 10884892"/>
              <a:gd name="connsiteY0" fmla="*/ 336687 h 6322697"/>
              <a:gd name="connsiteX1" fmla="*/ 608822 w 10884892"/>
              <a:gd name="connsiteY1" fmla="*/ 397384 h 6322697"/>
              <a:gd name="connsiteX2" fmla="*/ 517382 w 10884892"/>
              <a:gd name="connsiteY2" fmla="*/ 1229488 h 6322697"/>
              <a:gd name="connsiteX3" fmla="*/ 407654 w 10884892"/>
              <a:gd name="connsiteY3" fmla="*/ 5161408 h 6322697"/>
              <a:gd name="connsiteX4" fmla="*/ 416798 w 10884892"/>
              <a:gd name="connsiteY4" fmla="*/ 5819776 h 6322697"/>
              <a:gd name="connsiteX5" fmla="*/ 590534 w 10884892"/>
              <a:gd name="connsiteY5" fmla="*/ 6194680 h 6322697"/>
              <a:gd name="connsiteX6" fmla="*/ 7832582 w 10884892"/>
              <a:gd name="connsiteY6" fmla="*/ 6322696 h 6322697"/>
              <a:gd name="connsiteX7" fmla="*/ 10008854 w 10884892"/>
              <a:gd name="connsiteY7" fmla="*/ 6313552 h 6322697"/>
              <a:gd name="connsiteX8" fmla="*/ 10631289 w 10884892"/>
              <a:gd name="connsiteY8" fmla="*/ 5977745 h 6322697"/>
              <a:gd name="connsiteX9" fmla="*/ 10765138 w 10884892"/>
              <a:gd name="connsiteY9" fmla="*/ 4380856 h 6322697"/>
              <a:gd name="connsiteX10" fmla="*/ 10744973 w 10884892"/>
              <a:gd name="connsiteY10" fmla="*/ 209315 h 6322697"/>
              <a:gd name="connsiteX11" fmla="*/ 9012158 w 10884892"/>
              <a:gd name="connsiteY11" fmla="*/ 168784 h 6322697"/>
              <a:gd name="connsiteX12" fmla="*/ 8042894 w 10884892"/>
              <a:gd name="connsiteY12" fmla="*/ 187072 h 6322697"/>
              <a:gd name="connsiteX13" fmla="*/ 7165070 w 10884892"/>
              <a:gd name="connsiteY13" fmla="*/ 269368 h 6322697"/>
              <a:gd name="connsiteX14" fmla="*/ 6726158 w 10884892"/>
              <a:gd name="connsiteY14" fmla="*/ 315088 h 6322697"/>
              <a:gd name="connsiteX15" fmla="*/ 6433550 w 10884892"/>
              <a:gd name="connsiteY15" fmla="*/ 342520 h 6322697"/>
              <a:gd name="connsiteX16" fmla="*/ 5921486 w 10884892"/>
              <a:gd name="connsiteY16" fmla="*/ 379096 h 6322697"/>
              <a:gd name="connsiteX17" fmla="*/ 5144246 w 10884892"/>
              <a:gd name="connsiteY17" fmla="*/ 388240 h 6322697"/>
              <a:gd name="connsiteX18" fmla="*/ 919718 w 10884892"/>
              <a:gd name="connsiteY18" fmla="*/ 333376 h 6322697"/>
              <a:gd name="connsiteX19" fmla="*/ 1325713 w 10884892"/>
              <a:gd name="connsiteY19" fmla="*/ 336687 h 6322697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159430 w 10882127"/>
              <a:gd name="connsiteY0" fmla="*/ 336687 h 6464380"/>
              <a:gd name="connsiteX1" fmla="*/ 442539 w 10882127"/>
              <a:gd name="connsiteY1" fmla="*/ 397384 h 6464380"/>
              <a:gd name="connsiteX2" fmla="*/ 351099 w 10882127"/>
              <a:gd name="connsiteY2" fmla="*/ 1229488 h 6464380"/>
              <a:gd name="connsiteX3" fmla="*/ 241371 w 10882127"/>
              <a:gd name="connsiteY3" fmla="*/ 5161408 h 6464380"/>
              <a:gd name="connsiteX4" fmla="*/ 250515 w 10882127"/>
              <a:gd name="connsiteY4" fmla="*/ 5819776 h 6464380"/>
              <a:gd name="connsiteX5" fmla="*/ 424251 w 10882127"/>
              <a:gd name="connsiteY5" fmla="*/ 6194680 h 6464380"/>
              <a:gd name="connsiteX6" fmla="*/ 5401855 w 10882127"/>
              <a:gd name="connsiteY6" fmla="*/ 6459967 h 6464380"/>
              <a:gd name="connsiteX7" fmla="*/ 10465006 w 10882127"/>
              <a:gd name="connsiteY7" fmla="*/ 5977745 h 6464380"/>
              <a:gd name="connsiteX8" fmla="*/ 10598855 w 10882127"/>
              <a:gd name="connsiteY8" fmla="*/ 4380856 h 6464380"/>
              <a:gd name="connsiteX9" fmla="*/ 10578690 w 10882127"/>
              <a:gd name="connsiteY9" fmla="*/ 209315 h 6464380"/>
              <a:gd name="connsiteX10" fmla="*/ 8845875 w 10882127"/>
              <a:gd name="connsiteY10" fmla="*/ 168784 h 6464380"/>
              <a:gd name="connsiteX11" fmla="*/ 7876611 w 10882127"/>
              <a:gd name="connsiteY11" fmla="*/ 187072 h 6464380"/>
              <a:gd name="connsiteX12" fmla="*/ 6998787 w 10882127"/>
              <a:gd name="connsiteY12" fmla="*/ 269368 h 6464380"/>
              <a:gd name="connsiteX13" fmla="*/ 6559875 w 10882127"/>
              <a:gd name="connsiteY13" fmla="*/ 315088 h 6464380"/>
              <a:gd name="connsiteX14" fmla="*/ 6267267 w 10882127"/>
              <a:gd name="connsiteY14" fmla="*/ 342520 h 6464380"/>
              <a:gd name="connsiteX15" fmla="*/ 5755203 w 10882127"/>
              <a:gd name="connsiteY15" fmla="*/ 379096 h 6464380"/>
              <a:gd name="connsiteX16" fmla="*/ 4977963 w 10882127"/>
              <a:gd name="connsiteY16" fmla="*/ 388240 h 6464380"/>
              <a:gd name="connsiteX17" fmla="*/ 753435 w 10882127"/>
              <a:gd name="connsiteY17" fmla="*/ 333376 h 6464380"/>
              <a:gd name="connsiteX18" fmla="*/ 1159430 w 10882127"/>
              <a:gd name="connsiteY18" fmla="*/ 336687 h 6464380"/>
              <a:gd name="connsiteX0" fmla="*/ 1159430 w 10956954"/>
              <a:gd name="connsiteY0" fmla="*/ 336687 h 6597116"/>
              <a:gd name="connsiteX1" fmla="*/ 442539 w 10956954"/>
              <a:gd name="connsiteY1" fmla="*/ 397384 h 6597116"/>
              <a:gd name="connsiteX2" fmla="*/ 351099 w 10956954"/>
              <a:gd name="connsiteY2" fmla="*/ 1229488 h 6597116"/>
              <a:gd name="connsiteX3" fmla="*/ 241371 w 10956954"/>
              <a:gd name="connsiteY3" fmla="*/ 5161408 h 6597116"/>
              <a:gd name="connsiteX4" fmla="*/ 250515 w 10956954"/>
              <a:gd name="connsiteY4" fmla="*/ 5819776 h 6597116"/>
              <a:gd name="connsiteX5" fmla="*/ 424251 w 10956954"/>
              <a:gd name="connsiteY5" fmla="*/ 6194680 h 6597116"/>
              <a:gd name="connsiteX6" fmla="*/ 5401855 w 10956954"/>
              <a:gd name="connsiteY6" fmla="*/ 6459967 h 6597116"/>
              <a:gd name="connsiteX7" fmla="*/ 10465006 w 10956954"/>
              <a:gd name="connsiteY7" fmla="*/ 5977745 h 6597116"/>
              <a:gd name="connsiteX8" fmla="*/ 10578690 w 10956954"/>
              <a:gd name="connsiteY8" fmla="*/ 209315 h 6597116"/>
              <a:gd name="connsiteX9" fmla="*/ 8845875 w 10956954"/>
              <a:gd name="connsiteY9" fmla="*/ 168784 h 6597116"/>
              <a:gd name="connsiteX10" fmla="*/ 7876611 w 10956954"/>
              <a:gd name="connsiteY10" fmla="*/ 187072 h 6597116"/>
              <a:gd name="connsiteX11" fmla="*/ 6998787 w 10956954"/>
              <a:gd name="connsiteY11" fmla="*/ 269368 h 6597116"/>
              <a:gd name="connsiteX12" fmla="*/ 6559875 w 10956954"/>
              <a:gd name="connsiteY12" fmla="*/ 315088 h 6597116"/>
              <a:gd name="connsiteX13" fmla="*/ 6267267 w 10956954"/>
              <a:gd name="connsiteY13" fmla="*/ 342520 h 6597116"/>
              <a:gd name="connsiteX14" fmla="*/ 5755203 w 10956954"/>
              <a:gd name="connsiteY14" fmla="*/ 379096 h 6597116"/>
              <a:gd name="connsiteX15" fmla="*/ 4977963 w 10956954"/>
              <a:gd name="connsiteY15" fmla="*/ 388240 h 6597116"/>
              <a:gd name="connsiteX16" fmla="*/ 753435 w 10956954"/>
              <a:gd name="connsiteY16" fmla="*/ 333376 h 6597116"/>
              <a:gd name="connsiteX17" fmla="*/ 1159430 w 10956954"/>
              <a:gd name="connsiteY17" fmla="*/ 336687 h 6597116"/>
              <a:gd name="connsiteX0" fmla="*/ 1159430 w 10956954"/>
              <a:gd name="connsiteY0" fmla="*/ 336687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16" fmla="*/ 753435 w 10956954"/>
              <a:gd name="connsiteY16" fmla="*/ 333376 h 6510390"/>
              <a:gd name="connsiteX17" fmla="*/ 1159430 w 10956954"/>
              <a:gd name="connsiteY17" fmla="*/ 336687 h 6510390"/>
              <a:gd name="connsiteX0" fmla="*/ 1159430 w 10956954"/>
              <a:gd name="connsiteY0" fmla="*/ 336687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16" fmla="*/ 1159430 w 10956954"/>
              <a:gd name="connsiteY16" fmla="*/ 336687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298175 w 10956954"/>
              <a:gd name="connsiteY1" fmla="*/ 214637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5039027 w 11018018"/>
              <a:gd name="connsiteY0" fmla="*/ 388240 h 6510390"/>
              <a:gd name="connsiteX1" fmla="*/ 359239 w 11018018"/>
              <a:gd name="connsiteY1" fmla="*/ 214637 h 6510390"/>
              <a:gd name="connsiteX2" fmla="*/ 315922 w 11018018"/>
              <a:gd name="connsiteY2" fmla="*/ 1485333 h 6510390"/>
              <a:gd name="connsiteX3" fmla="*/ 302435 w 11018018"/>
              <a:gd name="connsiteY3" fmla="*/ 5161408 h 6510390"/>
              <a:gd name="connsiteX4" fmla="*/ 311579 w 11018018"/>
              <a:gd name="connsiteY4" fmla="*/ 5819776 h 6510390"/>
              <a:gd name="connsiteX5" fmla="*/ 485315 w 11018018"/>
              <a:gd name="connsiteY5" fmla="*/ 6194680 h 6510390"/>
              <a:gd name="connsiteX6" fmla="*/ 5462919 w 11018018"/>
              <a:gd name="connsiteY6" fmla="*/ 6459967 h 6510390"/>
              <a:gd name="connsiteX7" fmla="*/ 10526071 w 11018018"/>
              <a:gd name="connsiteY7" fmla="*/ 5135861 h 6510390"/>
              <a:gd name="connsiteX8" fmla="*/ 10639754 w 11018018"/>
              <a:gd name="connsiteY8" fmla="*/ 209315 h 6510390"/>
              <a:gd name="connsiteX9" fmla="*/ 8906939 w 11018018"/>
              <a:gd name="connsiteY9" fmla="*/ 168784 h 6510390"/>
              <a:gd name="connsiteX10" fmla="*/ 7937675 w 11018018"/>
              <a:gd name="connsiteY10" fmla="*/ 187072 h 6510390"/>
              <a:gd name="connsiteX11" fmla="*/ 7059851 w 11018018"/>
              <a:gd name="connsiteY11" fmla="*/ 269368 h 6510390"/>
              <a:gd name="connsiteX12" fmla="*/ 6620939 w 11018018"/>
              <a:gd name="connsiteY12" fmla="*/ 315088 h 6510390"/>
              <a:gd name="connsiteX13" fmla="*/ 6328331 w 11018018"/>
              <a:gd name="connsiteY13" fmla="*/ 342520 h 6510390"/>
              <a:gd name="connsiteX14" fmla="*/ 5816267 w 11018018"/>
              <a:gd name="connsiteY14" fmla="*/ 379096 h 6510390"/>
              <a:gd name="connsiteX15" fmla="*/ 5039027 w 11018018"/>
              <a:gd name="connsiteY15" fmla="*/ 388240 h 6510390"/>
              <a:gd name="connsiteX0" fmla="*/ 5171026 w 11150017"/>
              <a:gd name="connsiteY0" fmla="*/ 388240 h 6510388"/>
              <a:gd name="connsiteX1" fmla="*/ 491238 w 11150017"/>
              <a:gd name="connsiteY1" fmla="*/ 214637 h 6510388"/>
              <a:gd name="connsiteX2" fmla="*/ 135135 w 11150017"/>
              <a:gd name="connsiteY2" fmla="*/ 1796001 h 6510388"/>
              <a:gd name="connsiteX3" fmla="*/ 434434 w 11150017"/>
              <a:gd name="connsiteY3" fmla="*/ 5161408 h 6510388"/>
              <a:gd name="connsiteX4" fmla="*/ 443578 w 11150017"/>
              <a:gd name="connsiteY4" fmla="*/ 5819776 h 6510388"/>
              <a:gd name="connsiteX5" fmla="*/ 617314 w 11150017"/>
              <a:gd name="connsiteY5" fmla="*/ 6194680 h 6510388"/>
              <a:gd name="connsiteX6" fmla="*/ 5594918 w 11150017"/>
              <a:gd name="connsiteY6" fmla="*/ 6459967 h 6510388"/>
              <a:gd name="connsiteX7" fmla="*/ 10658070 w 11150017"/>
              <a:gd name="connsiteY7" fmla="*/ 5135861 h 6510388"/>
              <a:gd name="connsiteX8" fmla="*/ 10771753 w 11150017"/>
              <a:gd name="connsiteY8" fmla="*/ 209315 h 6510388"/>
              <a:gd name="connsiteX9" fmla="*/ 9038938 w 11150017"/>
              <a:gd name="connsiteY9" fmla="*/ 168784 h 6510388"/>
              <a:gd name="connsiteX10" fmla="*/ 8069674 w 11150017"/>
              <a:gd name="connsiteY10" fmla="*/ 187072 h 6510388"/>
              <a:gd name="connsiteX11" fmla="*/ 7191850 w 11150017"/>
              <a:gd name="connsiteY11" fmla="*/ 269368 h 6510388"/>
              <a:gd name="connsiteX12" fmla="*/ 6752938 w 11150017"/>
              <a:gd name="connsiteY12" fmla="*/ 315088 h 6510388"/>
              <a:gd name="connsiteX13" fmla="*/ 6460330 w 11150017"/>
              <a:gd name="connsiteY13" fmla="*/ 342520 h 6510388"/>
              <a:gd name="connsiteX14" fmla="*/ 5948266 w 11150017"/>
              <a:gd name="connsiteY14" fmla="*/ 379096 h 6510388"/>
              <a:gd name="connsiteX15" fmla="*/ 5171026 w 11150017"/>
              <a:gd name="connsiteY15" fmla="*/ 388240 h 6510388"/>
              <a:gd name="connsiteX0" fmla="*/ 5044114 w 11023105"/>
              <a:gd name="connsiteY0" fmla="*/ 486617 h 6608767"/>
              <a:gd name="connsiteX1" fmla="*/ 364326 w 11023105"/>
              <a:gd name="connsiteY1" fmla="*/ 313014 h 6608767"/>
              <a:gd name="connsiteX2" fmla="*/ 307522 w 11023105"/>
              <a:gd name="connsiteY2" fmla="*/ 5259785 h 6608767"/>
              <a:gd name="connsiteX3" fmla="*/ 316666 w 11023105"/>
              <a:gd name="connsiteY3" fmla="*/ 5918153 h 6608767"/>
              <a:gd name="connsiteX4" fmla="*/ 490402 w 11023105"/>
              <a:gd name="connsiteY4" fmla="*/ 6293057 h 6608767"/>
              <a:gd name="connsiteX5" fmla="*/ 5468006 w 11023105"/>
              <a:gd name="connsiteY5" fmla="*/ 6558344 h 6608767"/>
              <a:gd name="connsiteX6" fmla="*/ 10531158 w 11023105"/>
              <a:gd name="connsiteY6" fmla="*/ 5234238 h 6608767"/>
              <a:gd name="connsiteX7" fmla="*/ 10644841 w 11023105"/>
              <a:gd name="connsiteY7" fmla="*/ 307692 h 6608767"/>
              <a:gd name="connsiteX8" fmla="*/ 8912026 w 11023105"/>
              <a:gd name="connsiteY8" fmla="*/ 267161 h 6608767"/>
              <a:gd name="connsiteX9" fmla="*/ 7942762 w 11023105"/>
              <a:gd name="connsiteY9" fmla="*/ 285449 h 6608767"/>
              <a:gd name="connsiteX10" fmla="*/ 7064938 w 11023105"/>
              <a:gd name="connsiteY10" fmla="*/ 367745 h 6608767"/>
              <a:gd name="connsiteX11" fmla="*/ 6626026 w 11023105"/>
              <a:gd name="connsiteY11" fmla="*/ 413465 h 6608767"/>
              <a:gd name="connsiteX12" fmla="*/ 6333418 w 11023105"/>
              <a:gd name="connsiteY12" fmla="*/ 440897 h 6608767"/>
              <a:gd name="connsiteX13" fmla="*/ 5821354 w 11023105"/>
              <a:gd name="connsiteY13" fmla="*/ 477473 h 6608767"/>
              <a:gd name="connsiteX14" fmla="*/ 5044114 w 11023105"/>
              <a:gd name="connsiteY14" fmla="*/ 486617 h 6608767"/>
              <a:gd name="connsiteX0" fmla="*/ 5878852 w 11080603"/>
              <a:gd name="connsiteY0" fmla="*/ 484496 h 6615788"/>
              <a:gd name="connsiteX1" fmla="*/ 421824 w 11080603"/>
              <a:gd name="connsiteY1" fmla="*/ 320037 h 6615788"/>
              <a:gd name="connsiteX2" fmla="*/ 365020 w 11080603"/>
              <a:gd name="connsiteY2" fmla="*/ 5266808 h 6615788"/>
              <a:gd name="connsiteX3" fmla="*/ 374164 w 11080603"/>
              <a:gd name="connsiteY3" fmla="*/ 5925176 h 6615788"/>
              <a:gd name="connsiteX4" fmla="*/ 547900 w 11080603"/>
              <a:gd name="connsiteY4" fmla="*/ 6300080 h 6615788"/>
              <a:gd name="connsiteX5" fmla="*/ 5525504 w 11080603"/>
              <a:gd name="connsiteY5" fmla="*/ 6565367 h 6615788"/>
              <a:gd name="connsiteX6" fmla="*/ 10588656 w 11080603"/>
              <a:gd name="connsiteY6" fmla="*/ 5241261 h 6615788"/>
              <a:gd name="connsiteX7" fmla="*/ 10702339 w 11080603"/>
              <a:gd name="connsiteY7" fmla="*/ 314715 h 6615788"/>
              <a:gd name="connsiteX8" fmla="*/ 8969524 w 11080603"/>
              <a:gd name="connsiteY8" fmla="*/ 274184 h 6615788"/>
              <a:gd name="connsiteX9" fmla="*/ 8000260 w 11080603"/>
              <a:gd name="connsiteY9" fmla="*/ 292472 h 6615788"/>
              <a:gd name="connsiteX10" fmla="*/ 7122436 w 11080603"/>
              <a:gd name="connsiteY10" fmla="*/ 374768 h 6615788"/>
              <a:gd name="connsiteX11" fmla="*/ 6683524 w 11080603"/>
              <a:gd name="connsiteY11" fmla="*/ 420488 h 6615788"/>
              <a:gd name="connsiteX12" fmla="*/ 6390916 w 11080603"/>
              <a:gd name="connsiteY12" fmla="*/ 447920 h 6615788"/>
              <a:gd name="connsiteX13" fmla="*/ 5878852 w 11080603"/>
              <a:gd name="connsiteY13" fmla="*/ 484496 h 6615788"/>
              <a:gd name="connsiteX0" fmla="*/ 6428808 w 11118495"/>
              <a:gd name="connsiteY0" fmla="*/ 457664 h 6625533"/>
              <a:gd name="connsiteX1" fmla="*/ 459716 w 11118495"/>
              <a:gd name="connsiteY1" fmla="*/ 329781 h 6625533"/>
              <a:gd name="connsiteX2" fmla="*/ 402912 w 11118495"/>
              <a:gd name="connsiteY2" fmla="*/ 5276552 h 6625533"/>
              <a:gd name="connsiteX3" fmla="*/ 412056 w 11118495"/>
              <a:gd name="connsiteY3" fmla="*/ 5934920 h 6625533"/>
              <a:gd name="connsiteX4" fmla="*/ 585792 w 11118495"/>
              <a:gd name="connsiteY4" fmla="*/ 6309824 h 6625533"/>
              <a:gd name="connsiteX5" fmla="*/ 5563396 w 11118495"/>
              <a:gd name="connsiteY5" fmla="*/ 6575111 h 6625533"/>
              <a:gd name="connsiteX6" fmla="*/ 10626548 w 11118495"/>
              <a:gd name="connsiteY6" fmla="*/ 5251005 h 6625533"/>
              <a:gd name="connsiteX7" fmla="*/ 10740231 w 11118495"/>
              <a:gd name="connsiteY7" fmla="*/ 324459 h 6625533"/>
              <a:gd name="connsiteX8" fmla="*/ 9007416 w 11118495"/>
              <a:gd name="connsiteY8" fmla="*/ 283928 h 6625533"/>
              <a:gd name="connsiteX9" fmla="*/ 8038152 w 11118495"/>
              <a:gd name="connsiteY9" fmla="*/ 302216 h 6625533"/>
              <a:gd name="connsiteX10" fmla="*/ 7160328 w 11118495"/>
              <a:gd name="connsiteY10" fmla="*/ 384512 h 6625533"/>
              <a:gd name="connsiteX11" fmla="*/ 6721416 w 11118495"/>
              <a:gd name="connsiteY11" fmla="*/ 430232 h 6625533"/>
              <a:gd name="connsiteX12" fmla="*/ 6428808 w 11118495"/>
              <a:gd name="connsiteY12" fmla="*/ 457664 h 6625533"/>
              <a:gd name="connsiteX0" fmla="*/ 6428808 w 11118495"/>
              <a:gd name="connsiteY0" fmla="*/ 456198 h 6624067"/>
              <a:gd name="connsiteX1" fmla="*/ 459716 w 11118495"/>
              <a:gd name="connsiteY1" fmla="*/ 328315 h 6624067"/>
              <a:gd name="connsiteX2" fmla="*/ 402912 w 11118495"/>
              <a:gd name="connsiteY2" fmla="*/ 5275086 h 6624067"/>
              <a:gd name="connsiteX3" fmla="*/ 412056 w 11118495"/>
              <a:gd name="connsiteY3" fmla="*/ 5933454 h 6624067"/>
              <a:gd name="connsiteX4" fmla="*/ 585792 w 11118495"/>
              <a:gd name="connsiteY4" fmla="*/ 6308358 h 6624067"/>
              <a:gd name="connsiteX5" fmla="*/ 5563396 w 11118495"/>
              <a:gd name="connsiteY5" fmla="*/ 6573645 h 6624067"/>
              <a:gd name="connsiteX6" fmla="*/ 10626548 w 11118495"/>
              <a:gd name="connsiteY6" fmla="*/ 5249539 h 6624067"/>
              <a:gd name="connsiteX7" fmla="*/ 10740231 w 11118495"/>
              <a:gd name="connsiteY7" fmla="*/ 322993 h 6624067"/>
              <a:gd name="connsiteX8" fmla="*/ 9007416 w 11118495"/>
              <a:gd name="connsiteY8" fmla="*/ 282462 h 6624067"/>
              <a:gd name="connsiteX9" fmla="*/ 8038152 w 11118495"/>
              <a:gd name="connsiteY9" fmla="*/ 300750 h 6624067"/>
              <a:gd name="connsiteX10" fmla="*/ 7160328 w 11118495"/>
              <a:gd name="connsiteY10" fmla="*/ 383046 h 6624067"/>
              <a:gd name="connsiteX11" fmla="*/ 6428808 w 11118495"/>
              <a:gd name="connsiteY11" fmla="*/ 456198 h 6624067"/>
              <a:gd name="connsiteX0" fmla="*/ 7214472 w 11172639"/>
              <a:gd name="connsiteY0" fmla="*/ 402487 h 6643508"/>
              <a:gd name="connsiteX1" fmla="*/ 513860 w 11172639"/>
              <a:gd name="connsiteY1" fmla="*/ 347756 h 6643508"/>
              <a:gd name="connsiteX2" fmla="*/ 457056 w 11172639"/>
              <a:gd name="connsiteY2" fmla="*/ 5294527 h 6643508"/>
              <a:gd name="connsiteX3" fmla="*/ 466200 w 11172639"/>
              <a:gd name="connsiteY3" fmla="*/ 5952895 h 6643508"/>
              <a:gd name="connsiteX4" fmla="*/ 639936 w 11172639"/>
              <a:gd name="connsiteY4" fmla="*/ 6327799 h 6643508"/>
              <a:gd name="connsiteX5" fmla="*/ 5617540 w 11172639"/>
              <a:gd name="connsiteY5" fmla="*/ 6593086 h 6643508"/>
              <a:gd name="connsiteX6" fmla="*/ 10680692 w 11172639"/>
              <a:gd name="connsiteY6" fmla="*/ 5268980 h 6643508"/>
              <a:gd name="connsiteX7" fmla="*/ 10794375 w 11172639"/>
              <a:gd name="connsiteY7" fmla="*/ 342434 h 6643508"/>
              <a:gd name="connsiteX8" fmla="*/ 9061560 w 11172639"/>
              <a:gd name="connsiteY8" fmla="*/ 301903 h 6643508"/>
              <a:gd name="connsiteX9" fmla="*/ 8092296 w 11172639"/>
              <a:gd name="connsiteY9" fmla="*/ 320191 h 6643508"/>
              <a:gd name="connsiteX10" fmla="*/ 7214472 w 11172639"/>
              <a:gd name="connsiteY10" fmla="*/ 402487 h 6643508"/>
              <a:gd name="connsiteX0" fmla="*/ 8092296 w 11172639"/>
              <a:gd name="connsiteY0" fmla="*/ 187073 h 6510390"/>
              <a:gd name="connsiteX1" fmla="*/ 513860 w 11172639"/>
              <a:gd name="connsiteY1" fmla="*/ 214638 h 6510390"/>
              <a:gd name="connsiteX2" fmla="*/ 457056 w 11172639"/>
              <a:gd name="connsiteY2" fmla="*/ 5161409 h 6510390"/>
              <a:gd name="connsiteX3" fmla="*/ 466200 w 11172639"/>
              <a:gd name="connsiteY3" fmla="*/ 5819777 h 6510390"/>
              <a:gd name="connsiteX4" fmla="*/ 639936 w 11172639"/>
              <a:gd name="connsiteY4" fmla="*/ 6194681 h 6510390"/>
              <a:gd name="connsiteX5" fmla="*/ 5617540 w 11172639"/>
              <a:gd name="connsiteY5" fmla="*/ 6459968 h 6510390"/>
              <a:gd name="connsiteX6" fmla="*/ 10680692 w 11172639"/>
              <a:gd name="connsiteY6" fmla="*/ 5135862 h 6510390"/>
              <a:gd name="connsiteX7" fmla="*/ 10794375 w 11172639"/>
              <a:gd name="connsiteY7" fmla="*/ 209316 h 6510390"/>
              <a:gd name="connsiteX8" fmla="*/ 9061560 w 11172639"/>
              <a:gd name="connsiteY8" fmla="*/ 168785 h 6510390"/>
              <a:gd name="connsiteX9" fmla="*/ 8092296 w 11172639"/>
              <a:gd name="connsiteY9" fmla="*/ 187073 h 6510390"/>
              <a:gd name="connsiteX0" fmla="*/ 7252827 w 11175282"/>
              <a:gd name="connsiteY0" fmla="*/ 306109 h 6684250"/>
              <a:gd name="connsiteX1" fmla="*/ 516503 w 11175282"/>
              <a:gd name="connsiteY1" fmla="*/ 388498 h 6684250"/>
              <a:gd name="connsiteX2" fmla="*/ 459699 w 11175282"/>
              <a:gd name="connsiteY2" fmla="*/ 5335269 h 6684250"/>
              <a:gd name="connsiteX3" fmla="*/ 468843 w 11175282"/>
              <a:gd name="connsiteY3" fmla="*/ 5993637 h 6684250"/>
              <a:gd name="connsiteX4" fmla="*/ 642579 w 11175282"/>
              <a:gd name="connsiteY4" fmla="*/ 6368541 h 6684250"/>
              <a:gd name="connsiteX5" fmla="*/ 5620183 w 11175282"/>
              <a:gd name="connsiteY5" fmla="*/ 6633828 h 6684250"/>
              <a:gd name="connsiteX6" fmla="*/ 10683335 w 11175282"/>
              <a:gd name="connsiteY6" fmla="*/ 5309722 h 6684250"/>
              <a:gd name="connsiteX7" fmla="*/ 10797018 w 11175282"/>
              <a:gd name="connsiteY7" fmla="*/ 383176 h 6684250"/>
              <a:gd name="connsiteX8" fmla="*/ 9064203 w 11175282"/>
              <a:gd name="connsiteY8" fmla="*/ 342645 h 6684250"/>
              <a:gd name="connsiteX9" fmla="*/ 7252827 w 11175282"/>
              <a:gd name="connsiteY9" fmla="*/ 306109 h 6684250"/>
              <a:gd name="connsiteX0" fmla="*/ 9064203 w 11175282"/>
              <a:gd name="connsiteY0" fmla="*/ 168785 h 6510390"/>
              <a:gd name="connsiteX1" fmla="*/ 516503 w 11175282"/>
              <a:gd name="connsiteY1" fmla="*/ 214638 h 6510390"/>
              <a:gd name="connsiteX2" fmla="*/ 459699 w 11175282"/>
              <a:gd name="connsiteY2" fmla="*/ 5161409 h 6510390"/>
              <a:gd name="connsiteX3" fmla="*/ 468843 w 11175282"/>
              <a:gd name="connsiteY3" fmla="*/ 5819777 h 6510390"/>
              <a:gd name="connsiteX4" fmla="*/ 642579 w 11175282"/>
              <a:gd name="connsiteY4" fmla="*/ 6194681 h 6510390"/>
              <a:gd name="connsiteX5" fmla="*/ 5620183 w 11175282"/>
              <a:gd name="connsiteY5" fmla="*/ 6459968 h 6510390"/>
              <a:gd name="connsiteX6" fmla="*/ 10683335 w 11175282"/>
              <a:gd name="connsiteY6" fmla="*/ 5135862 h 6510390"/>
              <a:gd name="connsiteX7" fmla="*/ 10797018 w 11175282"/>
              <a:gd name="connsiteY7" fmla="*/ 209316 h 6510390"/>
              <a:gd name="connsiteX8" fmla="*/ 9064203 w 11175282"/>
              <a:gd name="connsiteY8" fmla="*/ 168785 h 6510390"/>
              <a:gd name="connsiteX0" fmla="*/ 9064203 w 11190090"/>
              <a:gd name="connsiteY0" fmla="*/ 168785 h 6483662"/>
              <a:gd name="connsiteX1" fmla="*/ 516503 w 11190090"/>
              <a:gd name="connsiteY1" fmla="*/ 214638 h 6483662"/>
              <a:gd name="connsiteX2" fmla="*/ 459699 w 11190090"/>
              <a:gd name="connsiteY2" fmla="*/ 5161409 h 6483662"/>
              <a:gd name="connsiteX3" fmla="*/ 468843 w 11190090"/>
              <a:gd name="connsiteY3" fmla="*/ 5819777 h 6483662"/>
              <a:gd name="connsiteX4" fmla="*/ 642579 w 11190090"/>
              <a:gd name="connsiteY4" fmla="*/ 6194681 h 6483662"/>
              <a:gd name="connsiteX5" fmla="*/ 5620183 w 11190090"/>
              <a:gd name="connsiteY5" fmla="*/ 6459968 h 6483662"/>
              <a:gd name="connsiteX6" fmla="*/ 10707395 w 11190090"/>
              <a:gd name="connsiteY6" fmla="*/ 5574453 h 6483662"/>
              <a:gd name="connsiteX7" fmla="*/ 10797018 w 11190090"/>
              <a:gd name="connsiteY7" fmla="*/ 209316 h 6483662"/>
              <a:gd name="connsiteX8" fmla="*/ 9064203 w 11190090"/>
              <a:gd name="connsiteY8" fmla="*/ 168785 h 648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90090" h="6483662">
                <a:moveTo>
                  <a:pt x="9064203" y="168785"/>
                </a:moveTo>
                <a:lnTo>
                  <a:pt x="516503" y="214638"/>
                </a:lnTo>
                <a:cubicBezTo>
                  <a:pt x="-615685" y="1052831"/>
                  <a:pt x="467642" y="4227219"/>
                  <a:pt x="459699" y="5161409"/>
                </a:cubicBezTo>
                <a:cubicBezTo>
                  <a:pt x="451756" y="6095599"/>
                  <a:pt x="462992" y="5600378"/>
                  <a:pt x="468843" y="5819777"/>
                </a:cubicBezTo>
                <a:cubicBezTo>
                  <a:pt x="499323" y="5991989"/>
                  <a:pt x="-215978" y="6087983"/>
                  <a:pt x="642579" y="6194681"/>
                </a:cubicBezTo>
                <a:cubicBezTo>
                  <a:pt x="1501136" y="6301379"/>
                  <a:pt x="3942714" y="6563339"/>
                  <a:pt x="5620183" y="6459968"/>
                </a:cubicBezTo>
                <a:cubicBezTo>
                  <a:pt x="7297652" y="6356597"/>
                  <a:pt x="9844589" y="6616228"/>
                  <a:pt x="10707395" y="5574453"/>
                </a:cubicBezTo>
                <a:cubicBezTo>
                  <a:pt x="11570201" y="4532678"/>
                  <a:pt x="11066873" y="1177476"/>
                  <a:pt x="10797018" y="209316"/>
                </a:cubicBezTo>
                <a:cubicBezTo>
                  <a:pt x="10534890" y="-238740"/>
                  <a:pt x="9514549" y="172492"/>
                  <a:pt x="9064203" y="16878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任意多边形: 形状 38">
            <a:extLst>
              <a:ext uri="{FF2B5EF4-FFF2-40B4-BE49-F238E27FC236}">
                <a16:creationId xmlns="" xmlns:a16="http://schemas.microsoft.com/office/drawing/2014/main" id="{86A03B12-F5A1-4C12-956D-6FCF09B8B28C}"/>
              </a:ext>
            </a:extLst>
          </p:cNvPr>
          <p:cNvSpPr/>
          <p:nvPr/>
        </p:nvSpPr>
        <p:spPr>
          <a:xfrm>
            <a:off x="4464231" y="2308122"/>
            <a:ext cx="3141592" cy="2767153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71552 w 10530502"/>
              <a:gd name="connsiteY8" fmla="*/ 4301872 h 6634504"/>
              <a:gd name="connsiteX9" fmla="*/ 53264 w 10530502"/>
              <a:gd name="connsiteY9" fmla="*/ 5161408 h 6634504"/>
              <a:gd name="connsiteX10" fmla="*/ 62408 w 10530502"/>
              <a:gd name="connsiteY10" fmla="*/ 5819776 h 6634504"/>
              <a:gd name="connsiteX11" fmla="*/ 236144 w 10530502"/>
              <a:gd name="connsiteY11" fmla="*/ 6194680 h 6634504"/>
              <a:gd name="connsiteX12" fmla="*/ 2595296 w 10530502"/>
              <a:gd name="connsiteY12" fmla="*/ 6606160 h 6634504"/>
              <a:gd name="connsiteX13" fmla="*/ 4415004 w 10530502"/>
              <a:gd name="connsiteY13" fmla="*/ 6605074 h 6634504"/>
              <a:gd name="connsiteX14" fmla="*/ 7478192 w 10530502"/>
              <a:gd name="connsiteY14" fmla="*/ 6322696 h 6634504"/>
              <a:gd name="connsiteX15" fmla="*/ 9654464 w 10530502"/>
              <a:gd name="connsiteY15" fmla="*/ 6313552 h 6634504"/>
              <a:gd name="connsiteX16" fmla="*/ 10276899 w 10530502"/>
              <a:gd name="connsiteY16" fmla="*/ 5977745 h 6634504"/>
              <a:gd name="connsiteX17" fmla="*/ 10410748 w 10530502"/>
              <a:gd name="connsiteY17" fmla="*/ 4380856 h 6634504"/>
              <a:gd name="connsiteX18" fmla="*/ 10390583 w 10530502"/>
              <a:gd name="connsiteY18" fmla="*/ 209315 h 6634504"/>
              <a:gd name="connsiteX19" fmla="*/ 8657768 w 10530502"/>
              <a:gd name="connsiteY19" fmla="*/ 168784 h 6634504"/>
              <a:gd name="connsiteX20" fmla="*/ 7688504 w 10530502"/>
              <a:gd name="connsiteY20" fmla="*/ 187072 h 6634504"/>
              <a:gd name="connsiteX21" fmla="*/ 6810680 w 10530502"/>
              <a:gd name="connsiteY21" fmla="*/ 269368 h 6634504"/>
              <a:gd name="connsiteX22" fmla="*/ 6371768 w 10530502"/>
              <a:gd name="connsiteY22" fmla="*/ 315088 h 6634504"/>
              <a:gd name="connsiteX23" fmla="*/ 6079160 w 10530502"/>
              <a:gd name="connsiteY23" fmla="*/ 342520 h 6634504"/>
              <a:gd name="connsiteX24" fmla="*/ 5567096 w 10530502"/>
              <a:gd name="connsiteY24" fmla="*/ 379096 h 6634504"/>
              <a:gd name="connsiteX25" fmla="*/ 4789856 w 10530502"/>
              <a:gd name="connsiteY25" fmla="*/ 388240 h 6634504"/>
              <a:gd name="connsiteX26" fmla="*/ 565328 w 10530502"/>
              <a:gd name="connsiteY26" fmla="*/ 333376 h 6634504"/>
              <a:gd name="connsiteX27" fmla="*/ 971323 w 10530502"/>
              <a:gd name="connsiteY27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53264 w 10530502"/>
              <a:gd name="connsiteY8" fmla="*/ 5161408 h 6634504"/>
              <a:gd name="connsiteX9" fmla="*/ 62408 w 10530502"/>
              <a:gd name="connsiteY9" fmla="*/ 5819776 h 6634504"/>
              <a:gd name="connsiteX10" fmla="*/ 236144 w 10530502"/>
              <a:gd name="connsiteY10" fmla="*/ 6194680 h 6634504"/>
              <a:gd name="connsiteX11" fmla="*/ 2595296 w 10530502"/>
              <a:gd name="connsiteY11" fmla="*/ 6606160 h 6634504"/>
              <a:gd name="connsiteX12" fmla="*/ 4415004 w 10530502"/>
              <a:gd name="connsiteY12" fmla="*/ 6605074 h 6634504"/>
              <a:gd name="connsiteX13" fmla="*/ 7478192 w 10530502"/>
              <a:gd name="connsiteY13" fmla="*/ 6322696 h 6634504"/>
              <a:gd name="connsiteX14" fmla="*/ 9654464 w 10530502"/>
              <a:gd name="connsiteY14" fmla="*/ 6313552 h 6634504"/>
              <a:gd name="connsiteX15" fmla="*/ 10276899 w 10530502"/>
              <a:gd name="connsiteY15" fmla="*/ 5977745 h 6634504"/>
              <a:gd name="connsiteX16" fmla="*/ 10410748 w 10530502"/>
              <a:gd name="connsiteY16" fmla="*/ 4380856 h 6634504"/>
              <a:gd name="connsiteX17" fmla="*/ 10390583 w 10530502"/>
              <a:gd name="connsiteY17" fmla="*/ 209315 h 6634504"/>
              <a:gd name="connsiteX18" fmla="*/ 8657768 w 10530502"/>
              <a:gd name="connsiteY18" fmla="*/ 168784 h 6634504"/>
              <a:gd name="connsiteX19" fmla="*/ 7688504 w 10530502"/>
              <a:gd name="connsiteY19" fmla="*/ 187072 h 6634504"/>
              <a:gd name="connsiteX20" fmla="*/ 6810680 w 10530502"/>
              <a:gd name="connsiteY20" fmla="*/ 269368 h 6634504"/>
              <a:gd name="connsiteX21" fmla="*/ 6371768 w 10530502"/>
              <a:gd name="connsiteY21" fmla="*/ 315088 h 6634504"/>
              <a:gd name="connsiteX22" fmla="*/ 6079160 w 10530502"/>
              <a:gd name="connsiteY22" fmla="*/ 342520 h 6634504"/>
              <a:gd name="connsiteX23" fmla="*/ 5567096 w 10530502"/>
              <a:gd name="connsiteY23" fmla="*/ 379096 h 6634504"/>
              <a:gd name="connsiteX24" fmla="*/ 4789856 w 10530502"/>
              <a:gd name="connsiteY24" fmla="*/ 388240 h 6634504"/>
              <a:gd name="connsiteX25" fmla="*/ 565328 w 10530502"/>
              <a:gd name="connsiteY25" fmla="*/ 333376 h 6634504"/>
              <a:gd name="connsiteX26" fmla="*/ 971323 w 10530502"/>
              <a:gd name="connsiteY26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53264 w 10530502"/>
              <a:gd name="connsiteY7" fmla="*/ 5161408 h 6634504"/>
              <a:gd name="connsiteX8" fmla="*/ 62408 w 10530502"/>
              <a:gd name="connsiteY8" fmla="*/ 5819776 h 6634504"/>
              <a:gd name="connsiteX9" fmla="*/ 236144 w 10530502"/>
              <a:gd name="connsiteY9" fmla="*/ 6194680 h 6634504"/>
              <a:gd name="connsiteX10" fmla="*/ 2595296 w 10530502"/>
              <a:gd name="connsiteY10" fmla="*/ 6606160 h 6634504"/>
              <a:gd name="connsiteX11" fmla="*/ 4415004 w 10530502"/>
              <a:gd name="connsiteY11" fmla="*/ 6605074 h 6634504"/>
              <a:gd name="connsiteX12" fmla="*/ 7478192 w 10530502"/>
              <a:gd name="connsiteY12" fmla="*/ 6322696 h 6634504"/>
              <a:gd name="connsiteX13" fmla="*/ 9654464 w 10530502"/>
              <a:gd name="connsiteY13" fmla="*/ 6313552 h 6634504"/>
              <a:gd name="connsiteX14" fmla="*/ 10276899 w 10530502"/>
              <a:gd name="connsiteY14" fmla="*/ 5977745 h 6634504"/>
              <a:gd name="connsiteX15" fmla="*/ 10410748 w 10530502"/>
              <a:gd name="connsiteY15" fmla="*/ 4380856 h 6634504"/>
              <a:gd name="connsiteX16" fmla="*/ 10390583 w 10530502"/>
              <a:gd name="connsiteY16" fmla="*/ 209315 h 6634504"/>
              <a:gd name="connsiteX17" fmla="*/ 8657768 w 10530502"/>
              <a:gd name="connsiteY17" fmla="*/ 168784 h 6634504"/>
              <a:gd name="connsiteX18" fmla="*/ 7688504 w 10530502"/>
              <a:gd name="connsiteY18" fmla="*/ 187072 h 6634504"/>
              <a:gd name="connsiteX19" fmla="*/ 6810680 w 10530502"/>
              <a:gd name="connsiteY19" fmla="*/ 269368 h 6634504"/>
              <a:gd name="connsiteX20" fmla="*/ 6371768 w 10530502"/>
              <a:gd name="connsiteY20" fmla="*/ 315088 h 6634504"/>
              <a:gd name="connsiteX21" fmla="*/ 6079160 w 10530502"/>
              <a:gd name="connsiteY21" fmla="*/ 342520 h 6634504"/>
              <a:gd name="connsiteX22" fmla="*/ 5567096 w 10530502"/>
              <a:gd name="connsiteY22" fmla="*/ 379096 h 6634504"/>
              <a:gd name="connsiteX23" fmla="*/ 4789856 w 10530502"/>
              <a:gd name="connsiteY23" fmla="*/ 388240 h 6634504"/>
              <a:gd name="connsiteX24" fmla="*/ 565328 w 10530502"/>
              <a:gd name="connsiteY24" fmla="*/ 333376 h 6634504"/>
              <a:gd name="connsiteX25" fmla="*/ 971323 w 10530502"/>
              <a:gd name="connsiteY25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53264 w 10530502"/>
              <a:gd name="connsiteY6" fmla="*/ 5161408 h 6634504"/>
              <a:gd name="connsiteX7" fmla="*/ 62408 w 10530502"/>
              <a:gd name="connsiteY7" fmla="*/ 5819776 h 6634504"/>
              <a:gd name="connsiteX8" fmla="*/ 236144 w 10530502"/>
              <a:gd name="connsiteY8" fmla="*/ 6194680 h 6634504"/>
              <a:gd name="connsiteX9" fmla="*/ 2595296 w 10530502"/>
              <a:gd name="connsiteY9" fmla="*/ 6606160 h 6634504"/>
              <a:gd name="connsiteX10" fmla="*/ 4415004 w 10530502"/>
              <a:gd name="connsiteY10" fmla="*/ 6605074 h 6634504"/>
              <a:gd name="connsiteX11" fmla="*/ 7478192 w 10530502"/>
              <a:gd name="connsiteY11" fmla="*/ 6322696 h 6634504"/>
              <a:gd name="connsiteX12" fmla="*/ 9654464 w 10530502"/>
              <a:gd name="connsiteY12" fmla="*/ 6313552 h 6634504"/>
              <a:gd name="connsiteX13" fmla="*/ 10276899 w 10530502"/>
              <a:gd name="connsiteY13" fmla="*/ 5977745 h 6634504"/>
              <a:gd name="connsiteX14" fmla="*/ 10410748 w 10530502"/>
              <a:gd name="connsiteY14" fmla="*/ 4380856 h 6634504"/>
              <a:gd name="connsiteX15" fmla="*/ 10390583 w 10530502"/>
              <a:gd name="connsiteY15" fmla="*/ 209315 h 6634504"/>
              <a:gd name="connsiteX16" fmla="*/ 8657768 w 10530502"/>
              <a:gd name="connsiteY16" fmla="*/ 168784 h 6634504"/>
              <a:gd name="connsiteX17" fmla="*/ 7688504 w 10530502"/>
              <a:gd name="connsiteY17" fmla="*/ 187072 h 6634504"/>
              <a:gd name="connsiteX18" fmla="*/ 6810680 w 10530502"/>
              <a:gd name="connsiteY18" fmla="*/ 269368 h 6634504"/>
              <a:gd name="connsiteX19" fmla="*/ 6371768 w 10530502"/>
              <a:gd name="connsiteY19" fmla="*/ 315088 h 6634504"/>
              <a:gd name="connsiteX20" fmla="*/ 6079160 w 10530502"/>
              <a:gd name="connsiteY20" fmla="*/ 342520 h 6634504"/>
              <a:gd name="connsiteX21" fmla="*/ 5567096 w 10530502"/>
              <a:gd name="connsiteY21" fmla="*/ 379096 h 6634504"/>
              <a:gd name="connsiteX22" fmla="*/ 4789856 w 10530502"/>
              <a:gd name="connsiteY22" fmla="*/ 388240 h 6634504"/>
              <a:gd name="connsiteX23" fmla="*/ 565328 w 10530502"/>
              <a:gd name="connsiteY23" fmla="*/ 333376 h 6634504"/>
              <a:gd name="connsiteX24" fmla="*/ 971323 w 10530502"/>
              <a:gd name="connsiteY24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53264 w 10530502"/>
              <a:gd name="connsiteY5" fmla="*/ 5161408 h 6634504"/>
              <a:gd name="connsiteX6" fmla="*/ 62408 w 10530502"/>
              <a:gd name="connsiteY6" fmla="*/ 5819776 h 6634504"/>
              <a:gd name="connsiteX7" fmla="*/ 236144 w 10530502"/>
              <a:gd name="connsiteY7" fmla="*/ 6194680 h 6634504"/>
              <a:gd name="connsiteX8" fmla="*/ 2595296 w 10530502"/>
              <a:gd name="connsiteY8" fmla="*/ 6606160 h 6634504"/>
              <a:gd name="connsiteX9" fmla="*/ 4415004 w 10530502"/>
              <a:gd name="connsiteY9" fmla="*/ 6605074 h 6634504"/>
              <a:gd name="connsiteX10" fmla="*/ 7478192 w 10530502"/>
              <a:gd name="connsiteY10" fmla="*/ 6322696 h 6634504"/>
              <a:gd name="connsiteX11" fmla="*/ 9654464 w 10530502"/>
              <a:gd name="connsiteY11" fmla="*/ 6313552 h 6634504"/>
              <a:gd name="connsiteX12" fmla="*/ 10276899 w 10530502"/>
              <a:gd name="connsiteY12" fmla="*/ 5977745 h 6634504"/>
              <a:gd name="connsiteX13" fmla="*/ 10410748 w 10530502"/>
              <a:gd name="connsiteY13" fmla="*/ 4380856 h 6634504"/>
              <a:gd name="connsiteX14" fmla="*/ 10390583 w 10530502"/>
              <a:gd name="connsiteY14" fmla="*/ 209315 h 6634504"/>
              <a:gd name="connsiteX15" fmla="*/ 8657768 w 10530502"/>
              <a:gd name="connsiteY15" fmla="*/ 168784 h 6634504"/>
              <a:gd name="connsiteX16" fmla="*/ 7688504 w 10530502"/>
              <a:gd name="connsiteY16" fmla="*/ 187072 h 6634504"/>
              <a:gd name="connsiteX17" fmla="*/ 6810680 w 10530502"/>
              <a:gd name="connsiteY17" fmla="*/ 269368 h 6634504"/>
              <a:gd name="connsiteX18" fmla="*/ 6371768 w 10530502"/>
              <a:gd name="connsiteY18" fmla="*/ 315088 h 6634504"/>
              <a:gd name="connsiteX19" fmla="*/ 6079160 w 10530502"/>
              <a:gd name="connsiteY19" fmla="*/ 342520 h 6634504"/>
              <a:gd name="connsiteX20" fmla="*/ 5567096 w 10530502"/>
              <a:gd name="connsiteY20" fmla="*/ 379096 h 6634504"/>
              <a:gd name="connsiteX21" fmla="*/ 4789856 w 10530502"/>
              <a:gd name="connsiteY21" fmla="*/ 388240 h 6634504"/>
              <a:gd name="connsiteX22" fmla="*/ 565328 w 10530502"/>
              <a:gd name="connsiteY22" fmla="*/ 333376 h 6634504"/>
              <a:gd name="connsiteX23" fmla="*/ 971323 w 10530502"/>
              <a:gd name="connsiteY23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53264 w 10530502"/>
              <a:gd name="connsiteY4" fmla="*/ 5161408 h 6634504"/>
              <a:gd name="connsiteX5" fmla="*/ 62408 w 10530502"/>
              <a:gd name="connsiteY5" fmla="*/ 5819776 h 6634504"/>
              <a:gd name="connsiteX6" fmla="*/ 236144 w 10530502"/>
              <a:gd name="connsiteY6" fmla="*/ 6194680 h 6634504"/>
              <a:gd name="connsiteX7" fmla="*/ 2595296 w 10530502"/>
              <a:gd name="connsiteY7" fmla="*/ 6606160 h 6634504"/>
              <a:gd name="connsiteX8" fmla="*/ 4415004 w 10530502"/>
              <a:gd name="connsiteY8" fmla="*/ 6605074 h 6634504"/>
              <a:gd name="connsiteX9" fmla="*/ 7478192 w 10530502"/>
              <a:gd name="connsiteY9" fmla="*/ 6322696 h 6634504"/>
              <a:gd name="connsiteX10" fmla="*/ 9654464 w 10530502"/>
              <a:gd name="connsiteY10" fmla="*/ 6313552 h 6634504"/>
              <a:gd name="connsiteX11" fmla="*/ 10276899 w 10530502"/>
              <a:gd name="connsiteY11" fmla="*/ 5977745 h 6634504"/>
              <a:gd name="connsiteX12" fmla="*/ 10410748 w 10530502"/>
              <a:gd name="connsiteY12" fmla="*/ 4380856 h 6634504"/>
              <a:gd name="connsiteX13" fmla="*/ 10390583 w 10530502"/>
              <a:gd name="connsiteY13" fmla="*/ 209315 h 6634504"/>
              <a:gd name="connsiteX14" fmla="*/ 8657768 w 10530502"/>
              <a:gd name="connsiteY14" fmla="*/ 168784 h 6634504"/>
              <a:gd name="connsiteX15" fmla="*/ 7688504 w 10530502"/>
              <a:gd name="connsiteY15" fmla="*/ 187072 h 6634504"/>
              <a:gd name="connsiteX16" fmla="*/ 6810680 w 10530502"/>
              <a:gd name="connsiteY16" fmla="*/ 269368 h 6634504"/>
              <a:gd name="connsiteX17" fmla="*/ 6371768 w 10530502"/>
              <a:gd name="connsiteY17" fmla="*/ 315088 h 6634504"/>
              <a:gd name="connsiteX18" fmla="*/ 6079160 w 10530502"/>
              <a:gd name="connsiteY18" fmla="*/ 342520 h 6634504"/>
              <a:gd name="connsiteX19" fmla="*/ 5567096 w 10530502"/>
              <a:gd name="connsiteY19" fmla="*/ 379096 h 6634504"/>
              <a:gd name="connsiteX20" fmla="*/ 4789856 w 10530502"/>
              <a:gd name="connsiteY20" fmla="*/ 388240 h 6634504"/>
              <a:gd name="connsiteX21" fmla="*/ 565328 w 10530502"/>
              <a:gd name="connsiteY21" fmla="*/ 333376 h 6634504"/>
              <a:gd name="connsiteX22" fmla="*/ 971323 w 10530502"/>
              <a:gd name="connsiteY22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53264 w 10530502"/>
              <a:gd name="connsiteY3" fmla="*/ 5161408 h 6634504"/>
              <a:gd name="connsiteX4" fmla="*/ 62408 w 10530502"/>
              <a:gd name="connsiteY4" fmla="*/ 5819776 h 6634504"/>
              <a:gd name="connsiteX5" fmla="*/ 236144 w 10530502"/>
              <a:gd name="connsiteY5" fmla="*/ 6194680 h 6634504"/>
              <a:gd name="connsiteX6" fmla="*/ 2595296 w 10530502"/>
              <a:gd name="connsiteY6" fmla="*/ 6606160 h 6634504"/>
              <a:gd name="connsiteX7" fmla="*/ 4415004 w 10530502"/>
              <a:gd name="connsiteY7" fmla="*/ 6605074 h 6634504"/>
              <a:gd name="connsiteX8" fmla="*/ 7478192 w 10530502"/>
              <a:gd name="connsiteY8" fmla="*/ 6322696 h 6634504"/>
              <a:gd name="connsiteX9" fmla="*/ 9654464 w 10530502"/>
              <a:gd name="connsiteY9" fmla="*/ 6313552 h 6634504"/>
              <a:gd name="connsiteX10" fmla="*/ 10276899 w 10530502"/>
              <a:gd name="connsiteY10" fmla="*/ 5977745 h 6634504"/>
              <a:gd name="connsiteX11" fmla="*/ 10410748 w 10530502"/>
              <a:gd name="connsiteY11" fmla="*/ 4380856 h 6634504"/>
              <a:gd name="connsiteX12" fmla="*/ 10390583 w 10530502"/>
              <a:gd name="connsiteY12" fmla="*/ 209315 h 6634504"/>
              <a:gd name="connsiteX13" fmla="*/ 8657768 w 10530502"/>
              <a:gd name="connsiteY13" fmla="*/ 168784 h 6634504"/>
              <a:gd name="connsiteX14" fmla="*/ 7688504 w 10530502"/>
              <a:gd name="connsiteY14" fmla="*/ 187072 h 6634504"/>
              <a:gd name="connsiteX15" fmla="*/ 6810680 w 10530502"/>
              <a:gd name="connsiteY15" fmla="*/ 269368 h 6634504"/>
              <a:gd name="connsiteX16" fmla="*/ 6371768 w 10530502"/>
              <a:gd name="connsiteY16" fmla="*/ 315088 h 6634504"/>
              <a:gd name="connsiteX17" fmla="*/ 6079160 w 10530502"/>
              <a:gd name="connsiteY17" fmla="*/ 342520 h 6634504"/>
              <a:gd name="connsiteX18" fmla="*/ 5567096 w 10530502"/>
              <a:gd name="connsiteY18" fmla="*/ 379096 h 6634504"/>
              <a:gd name="connsiteX19" fmla="*/ 4789856 w 10530502"/>
              <a:gd name="connsiteY19" fmla="*/ 388240 h 6634504"/>
              <a:gd name="connsiteX20" fmla="*/ 565328 w 10530502"/>
              <a:gd name="connsiteY20" fmla="*/ 333376 h 6634504"/>
              <a:gd name="connsiteX21" fmla="*/ 971323 w 10530502"/>
              <a:gd name="connsiteY21" fmla="*/ 336687 h 6634504"/>
              <a:gd name="connsiteX0" fmla="*/ 1101189 w 10660368"/>
              <a:gd name="connsiteY0" fmla="*/ 336687 h 6605073"/>
              <a:gd name="connsiteX1" fmla="*/ 384298 w 10660368"/>
              <a:gd name="connsiteY1" fmla="*/ 397384 h 6605073"/>
              <a:gd name="connsiteX2" fmla="*/ 292858 w 10660368"/>
              <a:gd name="connsiteY2" fmla="*/ 1229488 h 6605073"/>
              <a:gd name="connsiteX3" fmla="*/ 183130 w 10660368"/>
              <a:gd name="connsiteY3" fmla="*/ 5161408 h 6605073"/>
              <a:gd name="connsiteX4" fmla="*/ 192274 w 10660368"/>
              <a:gd name="connsiteY4" fmla="*/ 5819776 h 6605073"/>
              <a:gd name="connsiteX5" fmla="*/ 366010 w 10660368"/>
              <a:gd name="connsiteY5" fmla="*/ 6194680 h 6605073"/>
              <a:gd name="connsiteX6" fmla="*/ 4544870 w 10660368"/>
              <a:gd name="connsiteY6" fmla="*/ 6605074 h 6605073"/>
              <a:gd name="connsiteX7" fmla="*/ 7608058 w 10660368"/>
              <a:gd name="connsiteY7" fmla="*/ 6322696 h 6605073"/>
              <a:gd name="connsiteX8" fmla="*/ 9784330 w 10660368"/>
              <a:gd name="connsiteY8" fmla="*/ 6313552 h 6605073"/>
              <a:gd name="connsiteX9" fmla="*/ 10406765 w 10660368"/>
              <a:gd name="connsiteY9" fmla="*/ 5977745 h 6605073"/>
              <a:gd name="connsiteX10" fmla="*/ 10540614 w 10660368"/>
              <a:gd name="connsiteY10" fmla="*/ 4380856 h 6605073"/>
              <a:gd name="connsiteX11" fmla="*/ 10520449 w 10660368"/>
              <a:gd name="connsiteY11" fmla="*/ 209315 h 6605073"/>
              <a:gd name="connsiteX12" fmla="*/ 8787634 w 10660368"/>
              <a:gd name="connsiteY12" fmla="*/ 168784 h 6605073"/>
              <a:gd name="connsiteX13" fmla="*/ 7818370 w 10660368"/>
              <a:gd name="connsiteY13" fmla="*/ 187072 h 6605073"/>
              <a:gd name="connsiteX14" fmla="*/ 6940546 w 10660368"/>
              <a:gd name="connsiteY14" fmla="*/ 269368 h 6605073"/>
              <a:gd name="connsiteX15" fmla="*/ 6501634 w 10660368"/>
              <a:gd name="connsiteY15" fmla="*/ 315088 h 6605073"/>
              <a:gd name="connsiteX16" fmla="*/ 6209026 w 10660368"/>
              <a:gd name="connsiteY16" fmla="*/ 342520 h 6605073"/>
              <a:gd name="connsiteX17" fmla="*/ 5696962 w 10660368"/>
              <a:gd name="connsiteY17" fmla="*/ 379096 h 6605073"/>
              <a:gd name="connsiteX18" fmla="*/ 4919722 w 10660368"/>
              <a:gd name="connsiteY18" fmla="*/ 388240 h 6605073"/>
              <a:gd name="connsiteX19" fmla="*/ 695194 w 10660368"/>
              <a:gd name="connsiteY19" fmla="*/ 333376 h 6605073"/>
              <a:gd name="connsiteX20" fmla="*/ 1101189 w 10660368"/>
              <a:gd name="connsiteY20" fmla="*/ 336687 h 6605073"/>
              <a:gd name="connsiteX0" fmla="*/ 1325713 w 10884892"/>
              <a:gd name="connsiteY0" fmla="*/ 336687 h 6322697"/>
              <a:gd name="connsiteX1" fmla="*/ 608822 w 10884892"/>
              <a:gd name="connsiteY1" fmla="*/ 397384 h 6322697"/>
              <a:gd name="connsiteX2" fmla="*/ 517382 w 10884892"/>
              <a:gd name="connsiteY2" fmla="*/ 1229488 h 6322697"/>
              <a:gd name="connsiteX3" fmla="*/ 407654 w 10884892"/>
              <a:gd name="connsiteY3" fmla="*/ 5161408 h 6322697"/>
              <a:gd name="connsiteX4" fmla="*/ 416798 w 10884892"/>
              <a:gd name="connsiteY4" fmla="*/ 5819776 h 6322697"/>
              <a:gd name="connsiteX5" fmla="*/ 590534 w 10884892"/>
              <a:gd name="connsiteY5" fmla="*/ 6194680 h 6322697"/>
              <a:gd name="connsiteX6" fmla="*/ 7832582 w 10884892"/>
              <a:gd name="connsiteY6" fmla="*/ 6322696 h 6322697"/>
              <a:gd name="connsiteX7" fmla="*/ 10008854 w 10884892"/>
              <a:gd name="connsiteY7" fmla="*/ 6313552 h 6322697"/>
              <a:gd name="connsiteX8" fmla="*/ 10631289 w 10884892"/>
              <a:gd name="connsiteY8" fmla="*/ 5977745 h 6322697"/>
              <a:gd name="connsiteX9" fmla="*/ 10765138 w 10884892"/>
              <a:gd name="connsiteY9" fmla="*/ 4380856 h 6322697"/>
              <a:gd name="connsiteX10" fmla="*/ 10744973 w 10884892"/>
              <a:gd name="connsiteY10" fmla="*/ 209315 h 6322697"/>
              <a:gd name="connsiteX11" fmla="*/ 9012158 w 10884892"/>
              <a:gd name="connsiteY11" fmla="*/ 168784 h 6322697"/>
              <a:gd name="connsiteX12" fmla="*/ 8042894 w 10884892"/>
              <a:gd name="connsiteY12" fmla="*/ 187072 h 6322697"/>
              <a:gd name="connsiteX13" fmla="*/ 7165070 w 10884892"/>
              <a:gd name="connsiteY13" fmla="*/ 269368 h 6322697"/>
              <a:gd name="connsiteX14" fmla="*/ 6726158 w 10884892"/>
              <a:gd name="connsiteY14" fmla="*/ 315088 h 6322697"/>
              <a:gd name="connsiteX15" fmla="*/ 6433550 w 10884892"/>
              <a:gd name="connsiteY15" fmla="*/ 342520 h 6322697"/>
              <a:gd name="connsiteX16" fmla="*/ 5921486 w 10884892"/>
              <a:gd name="connsiteY16" fmla="*/ 379096 h 6322697"/>
              <a:gd name="connsiteX17" fmla="*/ 5144246 w 10884892"/>
              <a:gd name="connsiteY17" fmla="*/ 388240 h 6322697"/>
              <a:gd name="connsiteX18" fmla="*/ 919718 w 10884892"/>
              <a:gd name="connsiteY18" fmla="*/ 333376 h 6322697"/>
              <a:gd name="connsiteX19" fmla="*/ 1325713 w 10884892"/>
              <a:gd name="connsiteY19" fmla="*/ 336687 h 6322697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159430 w 10882127"/>
              <a:gd name="connsiteY0" fmla="*/ 336687 h 6464380"/>
              <a:gd name="connsiteX1" fmla="*/ 442539 w 10882127"/>
              <a:gd name="connsiteY1" fmla="*/ 397384 h 6464380"/>
              <a:gd name="connsiteX2" fmla="*/ 351099 w 10882127"/>
              <a:gd name="connsiteY2" fmla="*/ 1229488 h 6464380"/>
              <a:gd name="connsiteX3" fmla="*/ 241371 w 10882127"/>
              <a:gd name="connsiteY3" fmla="*/ 5161408 h 6464380"/>
              <a:gd name="connsiteX4" fmla="*/ 250515 w 10882127"/>
              <a:gd name="connsiteY4" fmla="*/ 5819776 h 6464380"/>
              <a:gd name="connsiteX5" fmla="*/ 424251 w 10882127"/>
              <a:gd name="connsiteY5" fmla="*/ 6194680 h 6464380"/>
              <a:gd name="connsiteX6" fmla="*/ 5401855 w 10882127"/>
              <a:gd name="connsiteY6" fmla="*/ 6459967 h 6464380"/>
              <a:gd name="connsiteX7" fmla="*/ 10465006 w 10882127"/>
              <a:gd name="connsiteY7" fmla="*/ 5977745 h 6464380"/>
              <a:gd name="connsiteX8" fmla="*/ 10598855 w 10882127"/>
              <a:gd name="connsiteY8" fmla="*/ 4380856 h 6464380"/>
              <a:gd name="connsiteX9" fmla="*/ 10578690 w 10882127"/>
              <a:gd name="connsiteY9" fmla="*/ 209315 h 6464380"/>
              <a:gd name="connsiteX10" fmla="*/ 8845875 w 10882127"/>
              <a:gd name="connsiteY10" fmla="*/ 168784 h 6464380"/>
              <a:gd name="connsiteX11" fmla="*/ 7876611 w 10882127"/>
              <a:gd name="connsiteY11" fmla="*/ 187072 h 6464380"/>
              <a:gd name="connsiteX12" fmla="*/ 6998787 w 10882127"/>
              <a:gd name="connsiteY12" fmla="*/ 269368 h 6464380"/>
              <a:gd name="connsiteX13" fmla="*/ 6559875 w 10882127"/>
              <a:gd name="connsiteY13" fmla="*/ 315088 h 6464380"/>
              <a:gd name="connsiteX14" fmla="*/ 6267267 w 10882127"/>
              <a:gd name="connsiteY14" fmla="*/ 342520 h 6464380"/>
              <a:gd name="connsiteX15" fmla="*/ 5755203 w 10882127"/>
              <a:gd name="connsiteY15" fmla="*/ 379096 h 6464380"/>
              <a:gd name="connsiteX16" fmla="*/ 4977963 w 10882127"/>
              <a:gd name="connsiteY16" fmla="*/ 388240 h 6464380"/>
              <a:gd name="connsiteX17" fmla="*/ 753435 w 10882127"/>
              <a:gd name="connsiteY17" fmla="*/ 333376 h 6464380"/>
              <a:gd name="connsiteX18" fmla="*/ 1159430 w 10882127"/>
              <a:gd name="connsiteY18" fmla="*/ 336687 h 6464380"/>
              <a:gd name="connsiteX0" fmla="*/ 1159430 w 10956954"/>
              <a:gd name="connsiteY0" fmla="*/ 336687 h 6597116"/>
              <a:gd name="connsiteX1" fmla="*/ 442539 w 10956954"/>
              <a:gd name="connsiteY1" fmla="*/ 397384 h 6597116"/>
              <a:gd name="connsiteX2" fmla="*/ 351099 w 10956954"/>
              <a:gd name="connsiteY2" fmla="*/ 1229488 h 6597116"/>
              <a:gd name="connsiteX3" fmla="*/ 241371 w 10956954"/>
              <a:gd name="connsiteY3" fmla="*/ 5161408 h 6597116"/>
              <a:gd name="connsiteX4" fmla="*/ 250515 w 10956954"/>
              <a:gd name="connsiteY4" fmla="*/ 5819776 h 6597116"/>
              <a:gd name="connsiteX5" fmla="*/ 424251 w 10956954"/>
              <a:gd name="connsiteY5" fmla="*/ 6194680 h 6597116"/>
              <a:gd name="connsiteX6" fmla="*/ 5401855 w 10956954"/>
              <a:gd name="connsiteY6" fmla="*/ 6459967 h 6597116"/>
              <a:gd name="connsiteX7" fmla="*/ 10465006 w 10956954"/>
              <a:gd name="connsiteY7" fmla="*/ 5977745 h 6597116"/>
              <a:gd name="connsiteX8" fmla="*/ 10578690 w 10956954"/>
              <a:gd name="connsiteY8" fmla="*/ 209315 h 6597116"/>
              <a:gd name="connsiteX9" fmla="*/ 8845875 w 10956954"/>
              <a:gd name="connsiteY9" fmla="*/ 168784 h 6597116"/>
              <a:gd name="connsiteX10" fmla="*/ 7876611 w 10956954"/>
              <a:gd name="connsiteY10" fmla="*/ 187072 h 6597116"/>
              <a:gd name="connsiteX11" fmla="*/ 6998787 w 10956954"/>
              <a:gd name="connsiteY11" fmla="*/ 269368 h 6597116"/>
              <a:gd name="connsiteX12" fmla="*/ 6559875 w 10956954"/>
              <a:gd name="connsiteY12" fmla="*/ 315088 h 6597116"/>
              <a:gd name="connsiteX13" fmla="*/ 6267267 w 10956954"/>
              <a:gd name="connsiteY13" fmla="*/ 342520 h 6597116"/>
              <a:gd name="connsiteX14" fmla="*/ 5755203 w 10956954"/>
              <a:gd name="connsiteY14" fmla="*/ 379096 h 6597116"/>
              <a:gd name="connsiteX15" fmla="*/ 4977963 w 10956954"/>
              <a:gd name="connsiteY15" fmla="*/ 388240 h 6597116"/>
              <a:gd name="connsiteX16" fmla="*/ 753435 w 10956954"/>
              <a:gd name="connsiteY16" fmla="*/ 333376 h 6597116"/>
              <a:gd name="connsiteX17" fmla="*/ 1159430 w 10956954"/>
              <a:gd name="connsiteY17" fmla="*/ 336687 h 6597116"/>
              <a:gd name="connsiteX0" fmla="*/ 1159430 w 10956954"/>
              <a:gd name="connsiteY0" fmla="*/ 336687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16" fmla="*/ 753435 w 10956954"/>
              <a:gd name="connsiteY16" fmla="*/ 333376 h 6510390"/>
              <a:gd name="connsiteX17" fmla="*/ 1159430 w 10956954"/>
              <a:gd name="connsiteY17" fmla="*/ 336687 h 6510390"/>
              <a:gd name="connsiteX0" fmla="*/ 1159430 w 10956954"/>
              <a:gd name="connsiteY0" fmla="*/ 336687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16" fmla="*/ 1159430 w 10956954"/>
              <a:gd name="connsiteY16" fmla="*/ 336687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298175 w 10956954"/>
              <a:gd name="connsiteY1" fmla="*/ 214637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5039027 w 11018018"/>
              <a:gd name="connsiteY0" fmla="*/ 388240 h 6510390"/>
              <a:gd name="connsiteX1" fmla="*/ 359239 w 11018018"/>
              <a:gd name="connsiteY1" fmla="*/ 214637 h 6510390"/>
              <a:gd name="connsiteX2" fmla="*/ 315922 w 11018018"/>
              <a:gd name="connsiteY2" fmla="*/ 1485333 h 6510390"/>
              <a:gd name="connsiteX3" fmla="*/ 302435 w 11018018"/>
              <a:gd name="connsiteY3" fmla="*/ 5161408 h 6510390"/>
              <a:gd name="connsiteX4" fmla="*/ 311579 w 11018018"/>
              <a:gd name="connsiteY4" fmla="*/ 5819776 h 6510390"/>
              <a:gd name="connsiteX5" fmla="*/ 485315 w 11018018"/>
              <a:gd name="connsiteY5" fmla="*/ 6194680 h 6510390"/>
              <a:gd name="connsiteX6" fmla="*/ 5462919 w 11018018"/>
              <a:gd name="connsiteY6" fmla="*/ 6459967 h 6510390"/>
              <a:gd name="connsiteX7" fmla="*/ 10526071 w 11018018"/>
              <a:gd name="connsiteY7" fmla="*/ 5135861 h 6510390"/>
              <a:gd name="connsiteX8" fmla="*/ 10639754 w 11018018"/>
              <a:gd name="connsiteY8" fmla="*/ 209315 h 6510390"/>
              <a:gd name="connsiteX9" fmla="*/ 8906939 w 11018018"/>
              <a:gd name="connsiteY9" fmla="*/ 168784 h 6510390"/>
              <a:gd name="connsiteX10" fmla="*/ 7937675 w 11018018"/>
              <a:gd name="connsiteY10" fmla="*/ 187072 h 6510390"/>
              <a:gd name="connsiteX11" fmla="*/ 7059851 w 11018018"/>
              <a:gd name="connsiteY11" fmla="*/ 269368 h 6510390"/>
              <a:gd name="connsiteX12" fmla="*/ 6620939 w 11018018"/>
              <a:gd name="connsiteY12" fmla="*/ 315088 h 6510390"/>
              <a:gd name="connsiteX13" fmla="*/ 6328331 w 11018018"/>
              <a:gd name="connsiteY13" fmla="*/ 342520 h 6510390"/>
              <a:gd name="connsiteX14" fmla="*/ 5816267 w 11018018"/>
              <a:gd name="connsiteY14" fmla="*/ 379096 h 6510390"/>
              <a:gd name="connsiteX15" fmla="*/ 5039027 w 11018018"/>
              <a:gd name="connsiteY15" fmla="*/ 388240 h 6510390"/>
              <a:gd name="connsiteX0" fmla="*/ 5171026 w 11150017"/>
              <a:gd name="connsiteY0" fmla="*/ 388240 h 6510388"/>
              <a:gd name="connsiteX1" fmla="*/ 491238 w 11150017"/>
              <a:gd name="connsiteY1" fmla="*/ 214637 h 6510388"/>
              <a:gd name="connsiteX2" fmla="*/ 135135 w 11150017"/>
              <a:gd name="connsiteY2" fmla="*/ 1796001 h 6510388"/>
              <a:gd name="connsiteX3" fmla="*/ 434434 w 11150017"/>
              <a:gd name="connsiteY3" fmla="*/ 5161408 h 6510388"/>
              <a:gd name="connsiteX4" fmla="*/ 443578 w 11150017"/>
              <a:gd name="connsiteY4" fmla="*/ 5819776 h 6510388"/>
              <a:gd name="connsiteX5" fmla="*/ 617314 w 11150017"/>
              <a:gd name="connsiteY5" fmla="*/ 6194680 h 6510388"/>
              <a:gd name="connsiteX6" fmla="*/ 5594918 w 11150017"/>
              <a:gd name="connsiteY6" fmla="*/ 6459967 h 6510388"/>
              <a:gd name="connsiteX7" fmla="*/ 10658070 w 11150017"/>
              <a:gd name="connsiteY7" fmla="*/ 5135861 h 6510388"/>
              <a:gd name="connsiteX8" fmla="*/ 10771753 w 11150017"/>
              <a:gd name="connsiteY8" fmla="*/ 209315 h 6510388"/>
              <a:gd name="connsiteX9" fmla="*/ 9038938 w 11150017"/>
              <a:gd name="connsiteY9" fmla="*/ 168784 h 6510388"/>
              <a:gd name="connsiteX10" fmla="*/ 8069674 w 11150017"/>
              <a:gd name="connsiteY10" fmla="*/ 187072 h 6510388"/>
              <a:gd name="connsiteX11" fmla="*/ 7191850 w 11150017"/>
              <a:gd name="connsiteY11" fmla="*/ 269368 h 6510388"/>
              <a:gd name="connsiteX12" fmla="*/ 6752938 w 11150017"/>
              <a:gd name="connsiteY12" fmla="*/ 315088 h 6510388"/>
              <a:gd name="connsiteX13" fmla="*/ 6460330 w 11150017"/>
              <a:gd name="connsiteY13" fmla="*/ 342520 h 6510388"/>
              <a:gd name="connsiteX14" fmla="*/ 5948266 w 11150017"/>
              <a:gd name="connsiteY14" fmla="*/ 379096 h 6510388"/>
              <a:gd name="connsiteX15" fmla="*/ 5171026 w 11150017"/>
              <a:gd name="connsiteY15" fmla="*/ 388240 h 6510388"/>
              <a:gd name="connsiteX0" fmla="*/ 5044114 w 11023105"/>
              <a:gd name="connsiteY0" fmla="*/ 486617 h 6608767"/>
              <a:gd name="connsiteX1" fmla="*/ 364326 w 11023105"/>
              <a:gd name="connsiteY1" fmla="*/ 313014 h 6608767"/>
              <a:gd name="connsiteX2" fmla="*/ 307522 w 11023105"/>
              <a:gd name="connsiteY2" fmla="*/ 5259785 h 6608767"/>
              <a:gd name="connsiteX3" fmla="*/ 316666 w 11023105"/>
              <a:gd name="connsiteY3" fmla="*/ 5918153 h 6608767"/>
              <a:gd name="connsiteX4" fmla="*/ 490402 w 11023105"/>
              <a:gd name="connsiteY4" fmla="*/ 6293057 h 6608767"/>
              <a:gd name="connsiteX5" fmla="*/ 5468006 w 11023105"/>
              <a:gd name="connsiteY5" fmla="*/ 6558344 h 6608767"/>
              <a:gd name="connsiteX6" fmla="*/ 10531158 w 11023105"/>
              <a:gd name="connsiteY6" fmla="*/ 5234238 h 6608767"/>
              <a:gd name="connsiteX7" fmla="*/ 10644841 w 11023105"/>
              <a:gd name="connsiteY7" fmla="*/ 307692 h 6608767"/>
              <a:gd name="connsiteX8" fmla="*/ 8912026 w 11023105"/>
              <a:gd name="connsiteY8" fmla="*/ 267161 h 6608767"/>
              <a:gd name="connsiteX9" fmla="*/ 7942762 w 11023105"/>
              <a:gd name="connsiteY9" fmla="*/ 285449 h 6608767"/>
              <a:gd name="connsiteX10" fmla="*/ 7064938 w 11023105"/>
              <a:gd name="connsiteY10" fmla="*/ 367745 h 6608767"/>
              <a:gd name="connsiteX11" fmla="*/ 6626026 w 11023105"/>
              <a:gd name="connsiteY11" fmla="*/ 413465 h 6608767"/>
              <a:gd name="connsiteX12" fmla="*/ 6333418 w 11023105"/>
              <a:gd name="connsiteY12" fmla="*/ 440897 h 6608767"/>
              <a:gd name="connsiteX13" fmla="*/ 5821354 w 11023105"/>
              <a:gd name="connsiteY13" fmla="*/ 477473 h 6608767"/>
              <a:gd name="connsiteX14" fmla="*/ 5044114 w 11023105"/>
              <a:gd name="connsiteY14" fmla="*/ 486617 h 6608767"/>
              <a:gd name="connsiteX0" fmla="*/ 5878852 w 11080603"/>
              <a:gd name="connsiteY0" fmla="*/ 484496 h 6615788"/>
              <a:gd name="connsiteX1" fmla="*/ 421824 w 11080603"/>
              <a:gd name="connsiteY1" fmla="*/ 320037 h 6615788"/>
              <a:gd name="connsiteX2" fmla="*/ 365020 w 11080603"/>
              <a:gd name="connsiteY2" fmla="*/ 5266808 h 6615788"/>
              <a:gd name="connsiteX3" fmla="*/ 374164 w 11080603"/>
              <a:gd name="connsiteY3" fmla="*/ 5925176 h 6615788"/>
              <a:gd name="connsiteX4" fmla="*/ 547900 w 11080603"/>
              <a:gd name="connsiteY4" fmla="*/ 6300080 h 6615788"/>
              <a:gd name="connsiteX5" fmla="*/ 5525504 w 11080603"/>
              <a:gd name="connsiteY5" fmla="*/ 6565367 h 6615788"/>
              <a:gd name="connsiteX6" fmla="*/ 10588656 w 11080603"/>
              <a:gd name="connsiteY6" fmla="*/ 5241261 h 6615788"/>
              <a:gd name="connsiteX7" fmla="*/ 10702339 w 11080603"/>
              <a:gd name="connsiteY7" fmla="*/ 314715 h 6615788"/>
              <a:gd name="connsiteX8" fmla="*/ 8969524 w 11080603"/>
              <a:gd name="connsiteY8" fmla="*/ 274184 h 6615788"/>
              <a:gd name="connsiteX9" fmla="*/ 8000260 w 11080603"/>
              <a:gd name="connsiteY9" fmla="*/ 292472 h 6615788"/>
              <a:gd name="connsiteX10" fmla="*/ 7122436 w 11080603"/>
              <a:gd name="connsiteY10" fmla="*/ 374768 h 6615788"/>
              <a:gd name="connsiteX11" fmla="*/ 6683524 w 11080603"/>
              <a:gd name="connsiteY11" fmla="*/ 420488 h 6615788"/>
              <a:gd name="connsiteX12" fmla="*/ 6390916 w 11080603"/>
              <a:gd name="connsiteY12" fmla="*/ 447920 h 6615788"/>
              <a:gd name="connsiteX13" fmla="*/ 5878852 w 11080603"/>
              <a:gd name="connsiteY13" fmla="*/ 484496 h 6615788"/>
              <a:gd name="connsiteX0" fmla="*/ 6428808 w 11118495"/>
              <a:gd name="connsiteY0" fmla="*/ 457664 h 6625533"/>
              <a:gd name="connsiteX1" fmla="*/ 459716 w 11118495"/>
              <a:gd name="connsiteY1" fmla="*/ 329781 h 6625533"/>
              <a:gd name="connsiteX2" fmla="*/ 402912 w 11118495"/>
              <a:gd name="connsiteY2" fmla="*/ 5276552 h 6625533"/>
              <a:gd name="connsiteX3" fmla="*/ 412056 w 11118495"/>
              <a:gd name="connsiteY3" fmla="*/ 5934920 h 6625533"/>
              <a:gd name="connsiteX4" fmla="*/ 585792 w 11118495"/>
              <a:gd name="connsiteY4" fmla="*/ 6309824 h 6625533"/>
              <a:gd name="connsiteX5" fmla="*/ 5563396 w 11118495"/>
              <a:gd name="connsiteY5" fmla="*/ 6575111 h 6625533"/>
              <a:gd name="connsiteX6" fmla="*/ 10626548 w 11118495"/>
              <a:gd name="connsiteY6" fmla="*/ 5251005 h 6625533"/>
              <a:gd name="connsiteX7" fmla="*/ 10740231 w 11118495"/>
              <a:gd name="connsiteY7" fmla="*/ 324459 h 6625533"/>
              <a:gd name="connsiteX8" fmla="*/ 9007416 w 11118495"/>
              <a:gd name="connsiteY8" fmla="*/ 283928 h 6625533"/>
              <a:gd name="connsiteX9" fmla="*/ 8038152 w 11118495"/>
              <a:gd name="connsiteY9" fmla="*/ 302216 h 6625533"/>
              <a:gd name="connsiteX10" fmla="*/ 7160328 w 11118495"/>
              <a:gd name="connsiteY10" fmla="*/ 384512 h 6625533"/>
              <a:gd name="connsiteX11" fmla="*/ 6721416 w 11118495"/>
              <a:gd name="connsiteY11" fmla="*/ 430232 h 6625533"/>
              <a:gd name="connsiteX12" fmla="*/ 6428808 w 11118495"/>
              <a:gd name="connsiteY12" fmla="*/ 457664 h 6625533"/>
              <a:gd name="connsiteX0" fmla="*/ 6428808 w 11118495"/>
              <a:gd name="connsiteY0" fmla="*/ 456198 h 6624067"/>
              <a:gd name="connsiteX1" fmla="*/ 459716 w 11118495"/>
              <a:gd name="connsiteY1" fmla="*/ 328315 h 6624067"/>
              <a:gd name="connsiteX2" fmla="*/ 402912 w 11118495"/>
              <a:gd name="connsiteY2" fmla="*/ 5275086 h 6624067"/>
              <a:gd name="connsiteX3" fmla="*/ 412056 w 11118495"/>
              <a:gd name="connsiteY3" fmla="*/ 5933454 h 6624067"/>
              <a:gd name="connsiteX4" fmla="*/ 585792 w 11118495"/>
              <a:gd name="connsiteY4" fmla="*/ 6308358 h 6624067"/>
              <a:gd name="connsiteX5" fmla="*/ 5563396 w 11118495"/>
              <a:gd name="connsiteY5" fmla="*/ 6573645 h 6624067"/>
              <a:gd name="connsiteX6" fmla="*/ 10626548 w 11118495"/>
              <a:gd name="connsiteY6" fmla="*/ 5249539 h 6624067"/>
              <a:gd name="connsiteX7" fmla="*/ 10740231 w 11118495"/>
              <a:gd name="connsiteY7" fmla="*/ 322993 h 6624067"/>
              <a:gd name="connsiteX8" fmla="*/ 9007416 w 11118495"/>
              <a:gd name="connsiteY8" fmla="*/ 282462 h 6624067"/>
              <a:gd name="connsiteX9" fmla="*/ 8038152 w 11118495"/>
              <a:gd name="connsiteY9" fmla="*/ 300750 h 6624067"/>
              <a:gd name="connsiteX10" fmla="*/ 7160328 w 11118495"/>
              <a:gd name="connsiteY10" fmla="*/ 383046 h 6624067"/>
              <a:gd name="connsiteX11" fmla="*/ 6428808 w 11118495"/>
              <a:gd name="connsiteY11" fmla="*/ 456198 h 6624067"/>
              <a:gd name="connsiteX0" fmla="*/ 7214472 w 11172639"/>
              <a:gd name="connsiteY0" fmla="*/ 402487 h 6643508"/>
              <a:gd name="connsiteX1" fmla="*/ 513860 w 11172639"/>
              <a:gd name="connsiteY1" fmla="*/ 347756 h 6643508"/>
              <a:gd name="connsiteX2" fmla="*/ 457056 w 11172639"/>
              <a:gd name="connsiteY2" fmla="*/ 5294527 h 6643508"/>
              <a:gd name="connsiteX3" fmla="*/ 466200 w 11172639"/>
              <a:gd name="connsiteY3" fmla="*/ 5952895 h 6643508"/>
              <a:gd name="connsiteX4" fmla="*/ 639936 w 11172639"/>
              <a:gd name="connsiteY4" fmla="*/ 6327799 h 6643508"/>
              <a:gd name="connsiteX5" fmla="*/ 5617540 w 11172639"/>
              <a:gd name="connsiteY5" fmla="*/ 6593086 h 6643508"/>
              <a:gd name="connsiteX6" fmla="*/ 10680692 w 11172639"/>
              <a:gd name="connsiteY6" fmla="*/ 5268980 h 6643508"/>
              <a:gd name="connsiteX7" fmla="*/ 10794375 w 11172639"/>
              <a:gd name="connsiteY7" fmla="*/ 342434 h 6643508"/>
              <a:gd name="connsiteX8" fmla="*/ 9061560 w 11172639"/>
              <a:gd name="connsiteY8" fmla="*/ 301903 h 6643508"/>
              <a:gd name="connsiteX9" fmla="*/ 8092296 w 11172639"/>
              <a:gd name="connsiteY9" fmla="*/ 320191 h 6643508"/>
              <a:gd name="connsiteX10" fmla="*/ 7214472 w 11172639"/>
              <a:gd name="connsiteY10" fmla="*/ 402487 h 6643508"/>
              <a:gd name="connsiteX0" fmla="*/ 8092296 w 11172639"/>
              <a:gd name="connsiteY0" fmla="*/ 187073 h 6510390"/>
              <a:gd name="connsiteX1" fmla="*/ 513860 w 11172639"/>
              <a:gd name="connsiteY1" fmla="*/ 214638 h 6510390"/>
              <a:gd name="connsiteX2" fmla="*/ 457056 w 11172639"/>
              <a:gd name="connsiteY2" fmla="*/ 5161409 h 6510390"/>
              <a:gd name="connsiteX3" fmla="*/ 466200 w 11172639"/>
              <a:gd name="connsiteY3" fmla="*/ 5819777 h 6510390"/>
              <a:gd name="connsiteX4" fmla="*/ 639936 w 11172639"/>
              <a:gd name="connsiteY4" fmla="*/ 6194681 h 6510390"/>
              <a:gd name="connsiteX5" fmla="*/ 5617540 w 11172639"/>
              <a:gd name="connsiteY5" fmla="*/ 6459968 h 6510390"/>
              <a:gd name="connsiteX6" fmla="*/ 10680692 w 11172639"/>
              <a:gd name="connsiteY6" fmla="*/ 5135862 h 6510390"/>
              <a:gd name="connsiteX7" fmla="*/ 10794375 w 11172639"/>
              <a:gd name="connsiteY7" fmla="*/ 209316 h 6510390"/>
              <a:gd name="connsiteX8" fmla="*/ 9061560 w 11172639"/>
              <a:gd name="connsiteY8" fmla="*/ 168785 h 6510390"/>
              <a:gd name="connsiteX9" fmla="*/ 8092296 w 11172639"/>
              <a:gd name="connsiteY9" fmla="*/ 187073 h 6510390"/>
              <a:gd name="connsiteX0" fmla="*/ 7252827 w 11175282"/>
              <a:gd name="connsiteY0" fmla="*/ 306109 h 6684250"/>
              <a:gd name="connsiteX1" fmla="*/ 516503 w 11175282"/>
              <a:gd name="connsiteY1" fmla="*/ 388498 h 6684250"/>
              <a:gd name="connsiteX2" fmla="*/ 459699 w 11175282"/>
              <a:gd name="connsiteY2" fmla="*/ 5335269 h 6684250"/>
              <a:gd name="connsiteX3" fmla="*/ 468843 w 11175282"/>
              <a:gd name="connsiteY3" fmla="*/ 5993637 h 6684250"/>
              <a:gd name="connsiteX4" fmla="*/ 642579 w 11175282"/>
              <a:gd name="connsiteY4" fmla="*/ 6368541 h 6684250"/>
              <a:gd name="connsiteX5" fmla="*/ 5620183 w 11175282"/>
              <a:gd name="connsiteY5" fmla="*/ 6633828 h 6684250"/>
              <a:gd name="connsiteX6" fmla="*/ 10683335 w 11175282"/>
              <a:gd name="connsiteY6" fmla="*/ 5309722 h 6684250"/>
              <a:gd name="connsiteX7" fmla="*/ 10797018 w 11175282"/>
              <a:gd name="connsiteY7" fmla="*/ 383176 h 6684250"/>
              <a:gd name="connsiteX8" fmla="*/ 9064203 w 11175282"/>
              <a:gd name="connsiteY8" fmla="*/ 342645 h 6684250"/>
              <a:gd name="connsiteX9" fmla="*/ 7252827 w 11175282"/>
              <a:gd name="connsiteY9" fmla="*/ 306109 h 6684250"/>
              <a:gd name="connsiteX0" fmla="*/ 9064203 w 11175282"/>
              <a:gd name="connsiteY0" fmla="*/ 168785 h 6510390"/>
              <a:gd name="connsiteX1" fmla="*/ 516503 w 11175282"/>
              <a:gd name="connsiteY1" fmla="*/ 214638 h 6510390"/>
              <a:gd name="connsiteX2" fmla="*/ 459699 w 11175282"/>
              <a:gd name="connsiteY2" fmla="*/ 5161409 h 6510390"/>
              <a:gd name="connsiteX3" fmla="*/ 468843 w 11175282"/>
              <a:gd name="connsiteY3" fmla="*/ 5819777 h 6510390"/>
              <a:gd name="connsiteX4" fmla="*/ 642579 w 11175282"/>
              <a:gd name="connsiteY4" fmla="*/ 6194681 h 6510390"/>
              <a:gd name="connsiteX5" fmla="*/ 5620183 w 11175282"/>
              <a:gd name="connsiteY5" fmla="*/ 6459968 h 6510390"/>
              <a:gd name="connsiteX6" fmla="*/ 10683335 w 11175282"/>
              <a:gd name="connsiteY6" fmla="*/ 5135862 h 6510390"/>
              <a:gd name="connsiteX7" fmla="*/ 10797018 w 11175282"/>
              <a:gd name="connsiteY7" fmla="*/ 209316 h 6510390"/>
              <a:gd name="connsiteX8" fmla="*/ 9064203 w 11175282"/>
              <a:gd name="connsiteY8" fmla="*/ 168785 h 6510390"/>
              <a:gd name="connsiteX0" fmla="*/ 9064203 w 11190090"/>
              <a:gd name="connsiteY0" fmla="*/ 168785 h 6483662"/>
              <a:gd name="connsiteX1" fmla="*/ 516503 w 11190090"/>
              <a:gd name="connsiteY1" fmla="*/ 214638 h 6483662"/>
              <a:gd name="connsiteX2" fmla="*/ 459699 w 11190090"/>
              <a:gd name="connsiteY2" fmla="*/ 5161409 h 6483662"/>
              <a:gd name="connsiteX3" fmla="*/ 468843 w 11190090"/>
              <a:gd name="connsiteY3" fmla="*/ 5819777 h 6483662"/>
              <a:gd name="connsiteX4" fmla="*/ 642579 w 11190090"/>
              <a:gd name="connsiteY4" fmla="*/ 6194681 h 6483662"/>
              <a:gd name="connsiteX5" fmla="*/ 5620183 w 11190090"/>
              <a:gd name="connsiteY5" fmla="*/ 6459968 h 6483662"/>
              <a:gd name="connsiteX6" fmla="*/ 10707395 w 11190090"/>
              <a:gd name="connsiteY6" fmla="*/ 5574453 h 6483662"/>
              <a:gd name="connsiteX7" fmla="*/ 10797018 w 11190090"/>
              <a:gd name="connsiteY7" fmla="*/ 209316 h 6483662"/>
              <a:gd name="connsiteX8" fmla="*/ 9064203 w 11190090"/>
              <a:gd name="connsiteY8" fmla="*/ 168785 h 648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90090" h="6483662">
                <a:moveTo>
                  <a:pt x="9064203" y="168785"/>
                </a:moveTo>
                <a:lnTo>
                  <a:pt x="516503" y="214638"/>
                </a:lnTo>
                <a:cubicBezTo>
                  <a:pt x="-615685" y="1052831"/>
                  <a:pt x="467642" y="4227219"/>
                  <a:pt x="459699" y="5161409"/>
                </a:cubicBezTo>
                <a:cubicBezTo>
                  <a:pt x="451756" y="6095599"/>
                  <a:pt x="462992" y="5600378"/>
                  <a:pt x="468843" y="5819777"/>
                </a:cubicBezTo>
                <a:cubicBezTo>
                  <a:pt x="499323" y="5991989"/>
                  <a:pt x="-215978" y="6087983"/>
                  <a:pt x="642579" y="6194681"/>
                </a:cubicBezTo>
                <a:cubicBezTo>
                  <a:pt x="1501136" y="6301379"/>
                  <a:pt x="3942714" y="6563339"/>
                  <a:pt x="5620183" y="6459968"/>
                </a:cubicBezTo>
                <a:cubicBezTo>
                  <a:pt x="7297652" y="6356597"/>
                  <a:pt x="9844589" y="6616228"/>
                  <a:pt x="10707395" y="5574453"/>
                </a:cubicBezTo>
                <a:cubicBezTo>
                  <a:pt x="11570201" y="4532678"/>
                  <a:pt x="11066873" y="1177476"/>
                  <a:pt x="10797018" y="209316"/>
                </a:cubicBezTo>
                <a:cubicBezTo>
                  <a:pt x="10534890" y="-238740"/>
                  <a:pt x="9514549" y="172492"/>
                  <a:pt x="9064203" y="168785"/>
                </a:cubicBezTo>
                <a:close/>
              </a:path>
            </a:pathLst>
          </a:custGeom>
          <a:solidFill>
            <a:srgbClr val="FFBD1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任意多边形: 形状 39">
            <a:extLst>
              <a:ext uri="{FF2B5EF4-FFF2-40B4-BE49-F238E27FC236}">
                <a16:creationId xmlns="" xmlns:a16="http://schemas.microsoft.com/office/drawing/2014/main" id="{15674184-97E0-4166-9062-5CF7600A27D0}"/>
              </a:ext>
            </a:extLst>
          </p:cNvPr>
          <p:cNvSpPr/>
          <p:nvPr/>
        </p:nvSpPr>
        <p:spPr>
          <a:xfrm>
            <a:off x="8116908" y="2308122"/>
            <a:ext cx="3141592" cy="2767153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71552 w 10530502"/>
              <a:gd name="connsiteY8" fmla="*/ 4301872 h 6634504"/>
              <a:gd name="connsiteX9" fmla="*/ 53264 w 10530502"/>
              <a:gd name="connsiteY9" fmla="*/ 5161408 h 6634504"/>
              <a:gd name="connsiteX10" fmla="*/ 62408 w 10530502"/>
              <a:gd name="connsiteY10" fmla="*/ 5819776 h 6634504"/>
              <a:gd name="connsiteX11" fmla="*/ 236144 w 10530502"/>
              <a:gd name="connsiteY11" fmla="*/ 6194680 h 6634504"/>
              <a:gd name="connsiteX12" fmla="*/ 2595296 w 10530502"/>
              <a:gd name="connsiteY12" fmla="*/ 6606160 h 6634504"/>
              <a:gd name="connsiteX13" fmla="*/ 4415004 w 10530502"/>
              <a:gd name="connsiteY13" fmla="*/ 6605074 h 6634504"/>
              <a:gd name="connsiteX14" fmla="*/ 7478192 w 10530502"/>
              <a:gd name="connsiteY14" fmla="*/ 6322696 h 6634504"/>
              <a:gd name="connsiteX15" fmla="*/ 9654464 w 10530502"/>
              <a:gd name="connsiteY15" fmla="*/ 6313552 h 6634504"/>
              <a:gd name="connsiteX16" fmla="*/ 10276899 w 10530502"/>
              <a:gd name="connsiteY16" fmla="*/ 5977745 h 6634504"/>
              <a:gd name="connsiteX17" fmla="*/ 10410748 w 10530502"/>
              <a:gd name="connsiteY17" fmla="*/ 4380856 h 6634504"/>
              <a:gd name="connsiteX18" fmla="*/ 10390583 w 10530502"/>
              <a:gd name="connsiteY18" fmla="*/ 209315 h 6634504"/>
              <a:gd name="connsiteX19" fmla="*/ 8657768 w 10530502"/>
              <a:gd name="connsiteY19" fmla="*/ 168784 h 6634504"/>
              <a:gd name="connsiteX20" fmla="*/ 7688504 w 10530502"/>
              <a:gd name="connsiteY20" fmla="*/ 187072 h 6634504"/>
              <a:gd name="connsiteX21" fmla="*/ 6810680 w 10530502"/>
              <a:gd name="connsiteY21" fmla="*/ 269368 h 6634504"/>
              <a:gd name="connsiteX22" fmla="*/ 6371768 w 10530502"/>
              <a:gd name="connsiteY22" fmla="*/ 315088 h 6634504"/>
              <a:gd name="connsiteX23" fmla="*/ 6079160 w 10530502"/>
              <a:gd name="connsiteY23" fmla="*/ 342520 h 6634504"/>
              <a:gd name="connsiteX24" fmla="*/ 5567096 w 10530502"/>
              <a:gd name="connsiteY24" fmla="*/ 379096 h 6634504"/>
              <a:gd name="connsiteX25" fmla="*/ 4789856 w 10530502"/>
              <a:gd name="connsiteY25" fmla="*/ 388240 h 6634504"/>
              <a:gd name="connsiteX26" fmla="*/ 565328 w 10530502"/>
              <a:gd name="connsiteY26" fmla="*/ 333376 h 6634504"/>
              <a:gd name="connsiteX27" fmla="*/ 971323 w 10530502"/>
              <a:gd name="connsiteY27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53264 w 10530502"/>
              <a:gd name="connsiteY8" fmla="*/ 5161408 h 6634504"/>
              <a:gd name="connsiteX9" fmla="*/ 62408 w 10530502"/>
              <a:gd name="connsiteY9" fmla="*/ 5819776 h 6634504"/>
              <a:gd name="connsiteX10" fmla="*/ 236144 w 10530502"/>
              <a:gd name="connsiteY10" fmla="*/ 6194680 h 6634504"/>
              <a:gd name="connsiteX11" fmla="*/ 2595296 w 10530502"/>
              <a:gd name="connsiteY11" fmla="*/ 6606160 h 6634504"/>
              <a:gd name="connsiteX12" fmla="*/ 4415004 w 10530502"/>
              <a:gd name="connsiteY12" fmla="*/ 6605074 h 6634504"/>
              <a:gd name="connsiteX13" fmla="*/ 7478192 w 10530502"/>
              <a:gd name="connsiteY13" fmla="*/ 6322696 h 6634504"/>
              <a:gd name="connsiteX14" fmla="*/ 9654464 w 10530502"/>
              <a:gd name="connsiteY14" fmla="*/ 6313552 h 6634504"/>
              <a:gd name="connsiteX15" fmla="*/ 10276899 w 10530502"/>
              <a:gd name="connsiteY15" fmla="*/ 5977745 h 6634504"/>
              <a:gd name="connsiteX16" fmla="*/ 10410748 w 10530502"/>
              <a:gd name="connsiteY16" fmla="*/ 4380856 h 6634504"/>
              <a:gd name="connsiteX17" fmla="*/ 10390583 w 10530502"/>
              <a:gd name="connsiteY17" fmla="*/ 209315 h 6634504"/>
              <a:gd name="connsiteX18" fmla="*/ 8657768 w 10530502"/>
              <a:gd name="connsiteY18" fmla="*/ 168784 h 6634504"/>
              <a:gd name="connsiteX19" fmla="*/ 7688504 w 10530502"/>
              <a:gd name="connsiteY19" fmla="*/ 187072 h 6634504"/>
              <a:gd name="connsiteX20" fmla="*/ 6810680 w 10530502"/>
              <a:gd name="connsiteY20" fmla="*/ 269368 h 6634504"/>
              <a:gd name="connsiteX21" fmla="*/ 6371768 w 10530502"/>
              <a:gd name="connsiteY21" fmla="*/ 315088 h 6634504"/>
              <a:gd name="connsiteX22" fmla="*/ 6079160 w 10530502"/>
              <a:gd name="connsiteY22" fmla="*/ 342520 h 6634504"/>
              <a:gd name="connsiteX23" fmla="*/ 5567096 w 10530502"/>
              <a:gd name="connsiteY23" fmla="*/ 379096 h 6634504"/>
              <a:gd name="connsiteX24" fmla="*/ 4789856 w 10530502"/>
              <a:gd name="connsiteY24" fmla="*/ 388240 h 6634504"/>
              <a:gd name="connsiteX25" fmla="*/ 565328 w 10530502"/>
              <a:gd name="connsiteY25" fmla="*/ 333376 h 6634504"/>
              <a:gd name="connsiteX26" fmla="*/ 971323 w 10530502"/>
              <a:gd name="connsiteY26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53264 w 10530502"/>
              <a:gd name="connsiteY7" fmla="*/ 5161408 h 6634504"/>
              <a:gd name="connsiteX8" fmla="*/ 62408 w 10530502"/>
              <a:gd name="connsiteY8" fmla="*/ 5819776 h 6634504"/>
              <a:gd name="connsiteX9" fmla="*/ 236144 w 10530502"/>
              <a:gd name="connsiteY9" fmla="*/ 6194680 h 6634504"/>
              <a:gd name="connsiteX10" fmla="*/ 2595296 w 10530502"/>
              <a:gd name="connsiteY10" fmla="*/ 6606160 h 6634504"/>
              <a:gd name="connsiteX11" fmla="*/ 4415004 w 10530502"/>
              <a:gd name="connsiteY11" fmla="*/ 6605074 h 6634504"/>
              <a:gd name="connsiteX12" fmla="*/ 7478192 w 10530502"/>
              <a:gd name="connsiteY12" fmla="*/ 6322696 h 6634504"/>
              <a:gd name="connsiteX13" fmla="*/ 9654464 w 10530502"/>
              <a:gd name="connsiteY13" fmla="*/ 6313552 h 6634504"/>
              <a:gd name="connsiteX14" fmla="*/ 10276899 w 10530502"/>
              <a:gd name="connsiteY14" fmla="*/ 5977745 h 6634504"/>
              <a:gd name="connsiteX15" fmla="*/ 10410748 w 10530502"/>
              <a:gd name="connsiteY15" fmla="*/ 4380856 h 6634504"/>
              <a:gd name="connsiteX16" fmla="*/ 10390583 w 10530502"/>
              <a:gd name="connsiteY16" fmla="*/ 209315 h 6634504"/>
              <a:gd name="connsiteX17" fmla="*/ 8657768 w 10530502"/>
              <a:gd name="connsiteY17" fmla="*/ 168784 h 6634504"/>
              <a:gd name="connsiteX18" fmla="*/ 7688504 w 10530502"/>
              <a:gd name="connsiteY18" fmla="*/ 187072 h 6634504"/>
              <a:gd name="connsiteX19" fmla="*/ 6810680 w 10530502"/>
              <a:gd name="connsiteY19" fmla="*/ 269368 h 6634504"/>
              <a:gd name="connsiteX20" fmla="*/ 6371768 w 10530502"/>
              <a:gd name="connsiteY20" fmla="*/ 315088 h 6634504"/>
              <a:gd name="connsiteX21" fmla="*/ 6079160 w 10530502"/>
              <a:gd name="connsiteY21" fmla="*/ 342520 h 6634504"/>
              <a:gd name="connsiteX22" fmla="*/ 5567096 w 10530502"/>
              <a:gd name="connsiteY22" fmla="*/ 379096 h 6634504"/>
              <a:gd name="connsiteX23" fmla="*/ 4789856 w 10530502"/>
              <a:gd name="connsiteY23" fmla="*/ 388240 h 6634504"/>
              <a:gd name="connsiteX24" fmla="*/ 565328 w 10530502"/>
              <a:gd name="connsiteY24" fmla="*/ 333376 h 6634504"/>
              <a:gd name="connsiteX25" fmla="*/ 971323 w 10530502"/>
              <a:gd name="connsiteY25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53264 w 10530502"/>
              <a:gd name="connsiteY6" fmla="*/ 5161408 h 6634504"/>
              <a:gd name="connsiteX7" fmla="*/ 62408 w 10530502"/>
              <a:gd name="connsiteY7" fmla="*/ 5819776 h 6634504"/>
              <a:gd name="connsiteX8" fmla="*/ 236144 w 10530502"/>
              <a:gd name="connsiteY8" fmla="*/ 6194680 h 6634504"/>
              <a:gd name="connsiteX9" fmla="*/ 2595296 w 10530502"/>
              <a:gd name="connsiteY9" fmla="*/ 6606160 h 6634504"/>
              <a:gd name="connsiteX10" fmla="*/ 4415004 w 10530502"/>
              <a:gd name="connsiteY10" fmla="*/ 6605074 h 6634504"/>
              <a:gd name="connsiteX11" fmla="*/ 7478192 w 10530502"/>
              <a:gd name="connsiteY11" fmla="*/ 6322696 h 6634504"/>
              <a:gd name="connsiteX12" fmla="*/ 9654464 w 10530502"/>
              <a:gd name="connsiteY12" fmla="*/ 6313552 h 6634504"/>
              <a:gd name="connsiteX13" fmla="*/ 10276899 w 10530502"/>
              <a:gd name="connsiteY13" fmla="*/ 5977745 h 6634504"/>
              <a:gd name="connsiteX14" fmla="*/ 10410748 w 10530502"/>
              <a:gd name="connsiteY14" fmla="*/ 4380856 h 6634504"/>
              <a:gd name="connsiteX15" fmla="*/ 10390583 w 10530502"/>
              <a:gd name="connsiteY15" fmla="*/ 209315 h 6634504"/>
              <a:gd name="connsiteX16" fmla="*/ 8657768 w 10530502"/>
              <a:gd name="connsiteY16" fmla="*/ 168784 h 6634504"/>
              <a:gd name="connsiteX17" fmla="*/ 7688504 w 10530502"/>
              <a:gd name="connsiteY17" fmla="*/ 187072 h 6634504"/>
              <a:gd name="connsiteX18" fmla="*/ 6810680 w 10530502"/>
              <a:gd name="connsiteY18" fmla="*/ 269368 h 6634504"/>
              <a:gd name="connsiteX19" fmla="*/ 6371768 w 10530502"/>
              <a:gd name="connsiteY19" fmla="*/ 315088 h 6634504"/>
              <a:gd name="connsiteX20" fmla="*/ 6079160 w 10530502"/>
              <a:gd name="connsiteY20" fmla="*/ 342520 h 6634504"/>
              <a:gd name="connsiteX21" fmla="*/ 5567096 w 10530502"/>
              <a:gd name="connsiteY21" fmla="*/ 379096 h 6634504"/>
              <a:gd name="connsiteX22" fmla="*/ 4789856 w 10530502"/>
              <a:gd name="connsiteY22" fmla="*/ 388240 h 6634504"/>
              <a:gd name="connsiteX23" fmla="*/ 565328 w 10530502"/>
              <a:gd name="connsiteY23" fmla="*/ 333376 h 6634504"/>
              <a:gd name="connsiteX24" fmla="*/ 971323 w 10530502"/>
              <a:gd name="connsiteY24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53264 w 10530502"/>
              <a:gd name="connsiteY5" fmla="*/ 5161408 h 6634504"/>
              <a:gd name="connsiteX6" fmla="*/ 62408 w 10530502"/>
              <a:gd name="connsiteY6" fmla="*/ 5819776 h 6634504"/>
              <a:gd name="connsiteX7" fmla="*/ 236144 w 10530502"/>
              <a:gd name="connsiteY7" fmla="*/ 6194680 h 6634504"/>
              <a:gd name="connsiteX8" fmla="*/ 2595296 w 10530502"/>
              <a:gd name="connsiteY8" fmla="*/ 6606160 h 6634504"/>
              <a:gd name="connsiteX9" fmla="*/ 4415004 w 10530502"/>
              <a:gd name="connsiteY9" fmla="*/ 6605074 h 6634504"/>
              <a:gd name="connsiteX10" fmla="*/ 7478192 w 10530502"/>
              <a:gd name="connsiteY10" fmla="*/ 6322696 h 6634504"/>
              <a:gd name="connsiteX11" fmla="*/ 9654464 w 10530502"/>
              <a:gd name="connsiteY11" fmla="*/ 6313552 h 6634504"/>
              <a:gd name="connsiteX12" fmla="*/ 10276899 w 10530502"/>
              <a:gd name="connsiteY12" fmla="*/ 5977745 h 6634504"/>
              <a:gd name="connsiteX13" fmla="*/ 10410748 w 10530502"/>
              <a:gd name="connsiteY13" fmla="*/ 4380856 h 6634504"/>
              <a:gd name="connsiteX14" fmla="*/ 10390583 w 10530502"/>
              <a:gd name="connsiteY14" fmla="*/ 209315 h 6634504"/>
              <a:gd name="connsiteX15" fmla="*/ 8657768 w 10530502"/>
              <a:gd name="connsiteY15" fmla="*/ 168784 h 6634504"/>
              <a:gd name="connsiteX16" fmla="*/ 7688504 w 10530502"/>
              <a:gd name="connsiteY16" fmla="*/ 187072 h 6634504"/>
              <a:gd name="connsiteX17" fmla="*/ 6810680 w 10530502"/>
              <a:gd name="connsiteY17" fmla="*/ 269368 h 6634504"/>
              <a:gd name="connsiteX18" fmla="*/ 6371768 w 10530502"/>
              <a:gd name="connsiteY18" fmla="*/ 315088 h 6634504"/>
              <a:gd name="connsiteX19" fmla="*/ 6079160 w 10530502"/>
              <a:gd name="connsiteY19" fmla="*/ 342520 h 6634504"/>
              <a:gd name="connsiteX20" fmla="*/ 5567096 w 10530502"/>
              <a:gd name="connsiteY20" fmla="*/ 379096 h 6634504"/>
              <a:gd name="connsiteX21" fmla="*/ 4789856 w 10530502"/>
              <a:gd name="connsiteY21" fmla="*/ 388240 h 6634504"/>
              <a:gd name="connsiteX22" fmla="*/ 565328 w 10530502"/>
              <a:gd name="connsiteY22" fmla="*/ 333376 h 6634504"/>
              <a:gd name="connsiteX23" fmla="*/ 971323 w 10530502"/>
              <a:gd name="connsiteY23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53264 w 10530502"/>
              <a:gd name="connsiteY4" fmla="*/ 5161408 h 6634504"/>
              <a:gd name="connsiteX5" fmla="*/ 62408 w 10530502"/>
              <a:gd name="connsiteY5" fmla="*/ 5819776 h 6634504"/>
              <a:gd name="connsiteX6" fmla="*/ 236144 w 10530502"/>
              <a:gd name="connsiteY6" fmla="*/ 6194680 h 6634504"/>
              <a:gd name="connsiteX7" fmla="*/ 2595296 w 10530502"/>
              <a:gd name="connsiteY7" fmla="*/ 6606160 h 6634504"/>
              <a:gd name="connsiteX8" fmla="*/ 4415004 w 10530502"/>
              <a:gd name="connsiteY8" fmla="*/ 6605074 h 6634504"/>
              <a:gd name="connsiteX9" fmla="*/ 7478192 w 10530502"/>
              <a:gd name="connsiteY9" fmla="*/ 6322696 h 6634504"/>
              <a:gd name="connsiteX10" fmla="*/ 9654464 w 10530502"/>
              <a:gd name="connsiteY10" fmla="*/ 6313552 h 6634504"/>
              <a:gd name="connsiteX11" fmla="*/ 10276899 w 10530502"/>
              <a:gd name="connsiteY11" fmla="*/ 5977745 h 6634504"/>
              <a:gd name="connsiteX12" fmla="*/ 10410748 w 10530502"/>
              <a:gd name="connsiteY12" fmla="*/ 4380856 h 6634504"/>
              <a:gd name="connsiteX13" fmla="*/ 10390583 w 10530502"/>
              <a:gd name="connsiteY13" fmla="*/ 209315 h 6634504"/>
              <a:gd name="connsiteX14" fmla="*/ 8657768 w 10530502"/>
              <a:gd name="connsiteY14" fmla="*/ 168784 h 6634504"/>
              <a:gd name="connsiteX15" fmla="*/ 7688504 w 10530502"/>
              <a:gd name="connsiteY15" fmla="*/ 187072 h 6634504"/>
              <a:gd name="connsiteX16" fmla="*/ 6810680 w 10530502"/>
              <a:gd name="connsiteY16" fmla="*/ 269368 h 6634504"/>
              <a:gd name="connsiteX17" fmla="*/ 6371768 w 10530502"/>
              <a:gd name="connsiteY17" fmla="*/ 315088 h 6634504"/>
              <a:gd name="connsiteX18" fmla="*/ 6079160 w 10530502"/>
              <a:gd name="connsiteY18" fmla="*/ 342520 h 6634504"/>
              <a:gd name="connsiteX19" fmla="*/ 5567096 w 10530502"/>
              <a:gd name="connsiteY19" fmla="*/ 379096 h 6634504"/>
              <a:gd name="connsiteX20" fmla="*/ 4789856 w 10530502"/>
              <a:gd name="connsiteY20" fmla="*/ 388240 h 6634504"/>
              <a:gd name="connsiteX21" fmla="*/ 565328 w 10530502"/>
              <a:gd name="connsiteY21" fmla="*/ 333376 h 6634504"/>
              <a:gd name="connsiteX22" fmla="*/ 971323 w 10530502"/>
              <a:gd name="connsiteY22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53264 w 10530502"/>
              <a:gd name="connsiteY3" fmla="*/ 5161408 h 6634504"/>
              <a:gd name="connsiteX4" fmla="*/ 62408 w 10530502"/>
              <a:gd name="connsiteY4" fmla="*/ 5819776 h 6634504"/>
              <a:gd name="connsiteX5" fmla="*/ 236144 w 10530502"/>
              <a:gd name="connsiteY5" fmla="*/ 6194680 h 6634504"/>
              <a:gd name="connsiteX6" fmla="*/ 2595296 w 10530502"/>
              <a:gd name="connsiteY6" fmla="*/ 6606160 h 6634504"/>
              <a:gd name="connsiteX7" fmla="*/ 4415004 w 10530502"/>
              <a:gd name="connsiteY7" fmla="*/ 6605074 h 6634504"/>
              <a:gd name="connsiteX8" fmla="*/ 7478192 w 10530502"/>
              <a:gd name="connsiteY8" fmla="*/ 6322696 h 6634504"/>
              <a:gd name="connsiteX9" fmla="*/ 9654464 w 10530502"/>
              <a:gd name="connsiteY9" fmla="*/ 6313552 h 6634504"/>
              <a:gd name="connsiteX10" fmla="*/ 10276899 w 10530502"/>
              <a:gd name="connsiteY10" fmla="*/ 5977745 h 6634504"/>
              <a:gd name="connsiteX11" fmla="*/ 10410748 w 10530502"/>
              <a:gd name="connsiteY11" fmla="*/ 4380856 h 6634504"/>
              <a:gd name="connsiteX12" fmla="*/ 10390583 w 10530502"/>
              <a:gd name="connsiteY12" fmla="*/ 209315 h 6634504"/>
              <a:gd name="connsiteX13" fmla="*/ 8657768 w 10530502"/>
              <a:gd name="connsiteY13" fmla="*/ 168784 h 6634504"/>
              <a:gd name="connsiteX14" fmla="*/ 7688504 w 10530502"/>
              <a:gd name="connsiteY14" fmla="*/ 187072 h 6634504"/>
              <a:gd name="connsiteX15" fmla="*/ 6810680 w 10530502"/>
              <a:gd name="connsiteY15" fmla="*/ 269368 h 6634504"/>
              <a:gd name="connsiteX16" fmla="*/ 6371768 w 10530502"/>
              <a:gd name="connsiteY16" fmla="*/ 315088 h 6634504"/>
              <a:gd name="connsiteX17" fmla="*/ 6079160 w 10530502"/>
              <a:gd name="connsiteY17" fmla="*/ 342520 h 6634504"/>
              <a:gd name="connsiteX18" fmla="*/ 5567096 w 10530502"/>
              <a:gd name="connsiteY18" fmla="*/ 379096 h 6634504"/>
              <a:gd name="connsiteX19" fmla="*/ 4789856 w 10530502"/>
              <a:gd name="connsiteY19" fmla="*/ 388240 h 6634504"/>
              <a:gd name="connsiteX20" fmla="*/ 565328 w 10530502"/>
              <a:gd name="connsiteY20" fmla="*/ 333376 h 6634504"/>
              <a:gd name="connsiteX21" fmla="*/ 971323 w 10530502"/>
              <a:gd name="connsiteY21" fmla="*/ 336687 h 6634504"/>
              <a:gd name="connsiteX0" fmla="*/ 1101189 w 10660368"/>
              <a:gd name="connsiteY0" fmla="*/ 336687 h 6605073"/>
              <a:gd name="connsiteX1" fmla="*/ 384298 w 10660368"/>
              <a:gd name="connsiteY1" fmla="*/ 397384 h 6605073"/>
              <a:gd name="connsiteX2" fmla="*/ 292858 w 10660368"/>
              <a:gd name="connsiteY2" fmla="*/ 1229488 h 6605073"/>
              <a:gd name="connsiteX3" fmla="*/ 183130 w 10660368"/>
              <a:gd name="connsiteY3" fmla="*/ 5161408 h 6605073"/>
              <a:gd name="connsiteX4" fmla="*/ 192274 w 10660368"/>
              <a:gd name="connsiteY4" fmla="*/ 5819776 h 6605073"/>
              <a:gd name="connsiteX5" fmla="*/ 366010 w 10660368"/>
              <a:gd name="connsiteY5" fmla="*/ 6194680 h 6605073"/>
              <a:gd name="connsiteX6" fmla="*/ 4544870 w 10660368"/>
              <a:gd name="connsiteY6" fmla="*/ 6605074 h 6605073"/>
              <a:gd name="connsiteX7" fmla="*/ 7608058 w 10660368"/>
              <a:gd name="connsiteY7" fmla="*/ 6322696 h 6605073"/>
              <a:gd name="connsiteX8" fmla="*/ 9784330 w 10660368"/>
              <a:gd name="connsiteY8" fmla="*/ 6313552 h 6605073"/>
              <a:gd name="connsiteX9" fmla="*/ 10406765 w 10660368"/>
              <a:gd name="connsiteY9" fmla="*/ 5977745 h 6605073"/>
              <a:gd name="connsiteX10" fmla="*/ 10540614 w 10660368"/>
              <a:gd name="connsiteY10" fmla="*/ 4380856 h 6605073"/>
              <a:gd name="connsiteX11" fmla="*/ 10520449 w 10660368"/>
              <a:gd name="connsiteY11" fmla="*/ 209315 h 6605073"/>
              <a:gd name="connsiteX12" fmla="*/ 8787634 w 10660368"/>
              <a:gd name="connsiteY12" fmla="*/ 168784 h 6605073"/>
              <a:gd name="connsiteX13" fmla="*/ 7818370 w 10660368"/>
              <a:gd name="connsiteY13" fmla="*/ 187072 h 6605073"/>
              <a:gd name="connsiteX14" fmla="*/ 6940546 w 10660368"/>
              <a:gd name="connsiteY14" fmla="*/ 269368 h 6605073"/>
              <a:gd name="connsiteX15" fmla="*/ 6501634 w 10660368"/>
              <a:gd name="connsiteY15" fmla="*/ 315088 h 6605073"/>
              <a:gd name="connsiteX16" fmla="*/ 6209026 w 10660368"/>
              <a:gd name="connsiteY16" fmla="*/ 342520 h 6605073"/>
              <a:gd name="connsiteX17" fmla="*/ 5696962 w 10660368"/>
              <a:gd name="connsiteY17" fmla="*/ 379096 h 6605073"/>
              <a:gd name="connsiteX18" fmla="*/ 4919722 w 10660368"/>
              <a:gd name="connsiteY18" fmla="*/ 388240 h 6605073"/>
              <a:gd name="connsiteX19" fmla="*/ 695194 w 10660368"/>
              <a:gd name="connsiteY19" fmla="*/ 333376 h 6605073"/>
              <a:gd name="connsiteX20" fmla="*/ 1101189 w 10660368"/>
              <a:gd name="connsiteY20" fmla="*/ 336687 h 6605073"/>
              <a:gd name="connsiteX0" fmla="*/ 1325713 w 10884892"/>
              <a:gd name="connsiteY0" fmla="*/ 336687 h 6322697"/>
              <a:gd name="connsiteX1" fmla="*/ 608822 w 10884892"/>
              <a:gd name="connsiteY1" fmla="*/ 397384 h 6322697"/>
              <a:gd name="connsiteX2" fmla="*/ 517382 w 10884892"/>
              <a:gd name="connsiteY2" fmla="*/ 1229488 h 6322697"/>
              <a:gd name="connsiteX3" fmla="*/ 407654 w 10884892"/>
              <a:gd name="connsiteY3" fmla="*/ 5161408 h 6322697"/>
              <a:gd name="connsiteX4" fmla="*/ 416798 w 10884892"/>
              <a:gd name="connsiteY4" fmla="*/ 5819776 h 6322697"/>
              <a:gd name="connsiteX5" fmla="*/ 590534 w 10884892"/>
              <a:gd name="connsiteY5" fmla="*/ 6194680 h 6322697"/>
              <a:gd name="connsiteX6" fmla="*/ 7832582 w 10884892"/>
              <a:gd name="connsiteY6" fmla="*/ 6322696 h 6322697"/>
              <a:gd name="connsiteX7" fmla="*/ 10008854 w 10884892"/>
              <a:gd name="connsiteY7" fmla="*/ 6313552 h 6322697"/>
              <a:gd name="connsiteX8" fmla="*/ 10631289 w 10884892"/>
              <a:gd name="connsiteY8" fmla="*/ 5977745 h 6322697"/>
              <a:gd name="connsiteX9" fmla="*/ 10765138 w 10884892"/>
              <a:gd name="connsiteY9" fmla="*/ 4380856 h 6322697"/>
              <a:gd name="connsiteX10" fmla="*/ 10744973 w 10884892"/>
              <a:gd name="connsiteY10" fmla="*/ 209315 h 6322697"/>
              <a:gd name="connsiteX11" fmla="*/ 9012158 w 10884892"/>
              <a:gd name="connsiteY11" fmla="*/ 168784 h 6322697"/>
              <a:gd name="connsiteX12" fmla="*/ 8042894 w 10884892"/>
              <a:gd name="connsiteY12" fmla="*/ 187072 h 6322697"/>
              <a:gd name="connsiteX13" fmla="*/ 7165070 w 10884892"/>
              <a:gd name="connsiteY13" fmla="*/ 269368 h 6322697"/>
              <a:gd name="connsiteX14" fmla="*/ 6726158 w 10884892"/>
              <a:gd name="connsiteY14" fmla="*/ 315088 h 6322697"/>
              <a:gd name="connsiteX15" fmla="*/ 6433550 w 10884892"/>
              <a:gd name="connsiteY15" fmla="*/ 342520 h 6322697"/>
              <a:gd name="connsiteX16" fmla="*/ 5921486 w 10884892"/>
              <a:gd name="connsiteY16" fmla="*/ 379096 h 6322697"/>
              <a:gd name="connsiteX17" fmla="*/ 5144246 w 10884892"/>
              <a:gd name="connsiteY17" fmla="*/ 388240 h 6322697"/>
              <a:gd name="connsiteX18" fmla="*/ 919718 w 10884892"/>
              <a:gd name="connsiteY18" fmla="*/ 333376 h 6322697"/>
              <a:gd name="connsiteX19" fmla="*/ 1325713 w 10884892"/>
              <a:gd name="connsiteY19" fmla="*/ 336687 h 6322697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159430 w 10882127"/>
              <a:gd name="connsiteY0" fmla="*/ 336687 h 6464380"/>
              <a:gd name="connsiteX1" fmla="*/ 442539 w 10882127"/>
              <a:gd name="connsiteY1" fmla="*/ 397384 h 6464380"/>
              <a:gd name="connsiteX2" fmla="*/ 351099 w 10882127"/>
              <a:gd name="connsiteY2" fmla="*/ 1229488 h 6464380"/>
              <a:gd name="connsiteX3" fmla="*/ 241371 w 10882127"/>
              <a:gd name="connsiteY3" fmla="*/ 5161408 h 6464380"/>
              <a:gd name="connsiteX4" fmla="*/ 250515 w 10882127"/>
              <a:gd name="connsiteY4" fmla="*/ 5819776 h 6464380"/>
              <a:gd name="connsiteX5" fmla="*/ 424251 w 10882127"/>
              <a:gd name="connsiteY5" fmla="*/ 6194680 h 6464380"/>
              <a:gd name="connsiteX6" fmla="*/ 5401855 w 10882127"/>
              <a:gd name="connsiteY6" fmla="*/ 6459967 h 6464380"/>
              <a:gd name="connsiteX7" fmla="*/ 10465006 w 10882127"/>
              <a:gd name="connsiteY7" fmla="*/ 5977745 h 6464380"/>
              <a:gd name="connsiteX8" fmla="*/ 10598855 w 10882127"/>
              <a:gd name="connsiteY8" fmla="*/ 4380856 h 6464380"/>
              <a:gd name="connsiteX9" fmla="*/ 10578690 w 10882127"/>
              <a:gd name="connsiteY9" fmla="*/ 209315 h 6464380"/>
              <a:gd name="connsiteX10" fmla="*/ 8845875 w 10882127"/>
              <a:gd name="connsiteY10" fmla="*/ 168784 h 6464380"/>
              <a:gd name="connsiteX11" fmla="*/ 7876611 w 10882127"/>
              <a:gd name="connsiteY11" fmla="*/ 187072 h 6464380"/>
              <a:gd name="connsiteX12" fmla="*/ 6998787 w 10882127"/>
              <a:gd name="connsiteY12" fmla="*/ 269368 h 6464380"/>
              <a:gd name="connsiteX13" fmla="*/ 6559875 w 10882127"/>
              <a:gd name="connsiteY13" fmla="*/ 315088 h 6464380"/>
              <a:gd name="connsiteX14" fmla="*/ 6267267 w 10882127"/>
              <a:gd name="connsiteY14" fmla="*/ 342520 h 6464380"/>
              <a:gd name="connsiteX15" fmla="*/ 5755203 w 10882127"/>
              <a:gd name="connsiteY15" fmla="*/ 379096 h 6464380"/>
              <a:gd name="connsiteX16" fmla="*/ 4977963 w 10882127"/>
              <a:gd name="connsiteY16" fmla="*/ 388240 h 6464380"/>
              <a:gd name="connsiteX17" fmla="*/ 753435 w 10882127"/>
              <a:gd name="connsiteY17" fmla="*/ 333376 h 6464380"/>
              <a:gd name="connsiteX18" fmla="*/ 1159430 w 10882127"/>
              <a:gd name="connsiteY18" fmla="*/ 336687 h 6464380"/>
              <a:gd name="connsiteX0" fmla="*/ 1159430 w 10956954"/>
              <a:gd name="connsiteY0" fmla="*/ 336687 h 6597116"/>
              <a:gd name="connsiteX1" fmla="*/ 442539 w 10956954"/>
              <a:gd name="connsiteY1" fmla="*/ 397384 h 6597116"/>
              <a:gd name="connsiteX2" fmla="*/ 351099 w 10956954"/>
              <a:gd name="connsiteY2" fmla="*/ 1229488 h 6597116"/>
              <a:gd name="connsiteX3" fmla="*/ 241371 w 10956954"/>
              <a:gd name="connsiteY3" fmla="*/ 5161408 h 6597116"/>
              <a:gd name="connsiteX4" fmla="*/ 250515 w 10956954"/>
              <a:gd name="connsiteY4" fmla="*/ 5819776 h 6597116"/>
              <a:gd name="connsiteX5" fmla="*/ 424251 w 10956954"/>
              <a:gd name="connsiteY5" fmla="*/ 6194680 h 6597116"/>
              <a:gd name="connsiteX6" fmla="*/ 5401855 w 10956954"/>
              <a:gd name="connsiteY6" fmla="*/ 6459967 h 6597116"/>
              <a:gd name="connsiteX7" fmla="*/ 10465006 w 10956954"/>
              <a:gd name="connsiteY7" fmla="*/ 5977745 h 6597116"/>
              <a:gd name="connsiteX8" fmla="*/ 10578690 w 10956954"/>
              <a:gd name="connsiteY8" fmla="*/ 209315 h 6597116"/>
              <a:gd name="connsiteX9" fmla="*/ 8845875 w 10956954"/>
              <a:gd name="connsiteY9" fmla="*/ 168784 h 6597116"/>
              <a:gd name="connsiteX10" fmla="*/ 7876611 w 10956954"/>
              <a:gd name="connsiteY10" fmla="*/ 187072 h 6597116"/>
              <a:gd name="connsiteX11" fmla="*/ 6998787 w 10956954"/>
              <a:gd name="connsiteY11" fmla="*/ 269368 h 6597116"/>
              <a:gd name="connsiteX12" fmla="*/ 6559875 w 10956954"/>
              <a:gd name="connsiteY12" fmla="*/ 315088 h 6597116"/>
              <a:gd name="connsiteX13" fmla="*/ 6267267 w 10956954"/>
              <a:gd name="connsiteY13" fmla="*/ 342520 h 6597116"/>
              <a:gd name="connsiteX14" fmla="*/ 5755203 w 10956954"/>
              <a:gd name="connsiteY14" fmla="*/ 379096 h 6597116"/>
              <a:gd name="connsiteX15" fmla="*/ 4977963 w 10956954"/>
              <a:gd name="connsiteY15" fmla="*/ 388240 h 6597116"/>
              <a:gd name="connsiteX16" fmla="*/ 753435 w 10956954"/>
              <a:gd name="connsiteY16" fmla="*/ 333376 h 6597116"/>
              <a:gd name="connsiteX17" fmla="*/ 1159430 w 10956954"/>
              <a:gd name="connsiteY17" fmla="*/ 336687 h 6597116"/>
              <a:gd name="connsiteX0" fmla="*/ 1159430 w 10956954"/>
              <a:gd name="connsiteY0" fmla="*/ 336687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16" fmla="*/ 753435 w 10956954"/>
              <a:gd name="connsiteY16" fmla="*/ 333376 h 6510390"/>
              <a:gd name="connsiteX17" fmla="*/ 1159430 w 10956954"/>
              <a:gd name="connsiteY17" fmla="*/ 336687 h 6510390"/>
              <a:gd name="connsiteX0" fmla="*/ 1159430 w 10956954"/>
              <a:gd name="connsiteY0" fmla="*/ 336687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16" fmla="*/ 1159430 w 10956954"/>
              <a:gd name="connsiteY16" fmla="*/ 336687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298175 w 10956954"/>
              <a:gd name="connsiteY1" fmla="*/ 214637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5039027 w 11018018"/>
              <a:gd name="connsiteY0" fmla="*/ 388240 h 6510390"/>
              <a:gd name="connsiteX1" fmla="*/ 359239 w 11018018"/>
              <a:gd name="connsiteY1" fmla="*/ 214637 h 6510390"/>
              <a:gd name="connsiteX2" fmla="*/ 315922 w 11018018"/>
              <a:gd name="connsiteY2" fmla="*/ 1485333 h 6510390"/>
              <a:gd name="connsiteX3" fmla="*/ 302435 w 11018018"/>
              <a:gd name="connsiteY3" fmla="*/ 5161408 h 6510390"/>
              <a:gd name="connsiteX4" fmla="*/ 311579 w 11018018"/>
              <a:gd name="connsiteY4" fmla="*/ 5819776 h 6510390"/>
              <a:gd name="connsiteX5" fmla="*/ 485315 w 11018018"/>
              <a:gd name="connsiteY5" fmla="*/ 6194680 h 6510390"/>
              <a:gd name="connsiteX6" fmla="*/ 5462919 w 11018018"/>
              <a:gd name="connsiteY6" fmla="*/ 6459967 h 6510390"/>
              <a:gd name="connsiteX7" fmla="*/ 10526071 w 11018018"/>
              <a:gd name="connsiteY7" fmla="*/ 5135861 h 6510390"/>
              <a:gd name="connsiteX8" fmla="*/ 10639754 w 11018018"/>
              <a:gd name="connsiteY8" fmla="*/ 209315 h 6510390"/>
              <a:gd name="connsiteX9" fmla="*/ 8906939 w 11018018"/>
              <a:gd name="connsiteY9" fmla="*/ 168784 h 6510390"/>
              <a:gd name="connsiteX10" fmla="*/ 7937675 w 11018018"/>
              <a:gd name="connsiteY10" fmla="*/ 187072 h 6510390"/>
              <a:gd name="connsiteX11" fmla="*/ 7059851 w 11018018"/>
              <a:gd name="connsiteY11" fmla="*/ 269368 h 6510390"/>
              <a:gd name="connsiteX12" fmla="*/ 6620939 w 11018018"/>
              <a:gd name="connsiteY12" fmla="*/ 315088 h 6510390"/>
              <a:gd name="connsiteX13" fmla="*/ 6328331 w 11018018"/>
              <a:gd name="connsiteY13" fmla="*/ 342520 h 6510390"/>
              <a:gd name="connsiteX14" fmla="*/ 5816267 w 11018018"/>
              <a:gd name="connsiteY14" fmla="*/ 379096 h 6510390"/>
              <a:gd name="connsiteX15" fmla="*/ 5039027 w 11018018"/>
              <a:gd name="connsiteY15" fmla="*/ 388240 h 6510390"/>
              <a:gd name="connsiteX0" fmla="*/ 5171026 w 11150017"/>
              <a:gd name="connsiteY0" fmla="*/ 388240 h 6510388"/>
              <a:gd name="connsiteX1" fmla="*/ 491238 w 11150017"/>
              <a:gd name="connsiteY1" fmla="*/ 214637 h 6510388"/>
              <a:gd name="connsiteX2" fmla="*/ 135135 w 11150017"/>
              <a:gd name="connsiteY2" fmla="*/ 1796001 h 6510388"/>
              <a:gd name="connsiteX3" fmla="*/ 434434 w 11150017"/>
              <a:gd name="connsiteY3" fmla="*/ 5161408 h 6510388"/>
              <a:gd name="connsiteX4" fmla="*/ 443578 w 11150017"/>
              <a:gd name="connsiteY4" fmla="*/ 5819776 h 6510388"/>
              <a:gd name="connsiteX5" fmla="*/ 617314 w 11150017"/>
              <a:gd name="connsiteY5" fmla="*/ 6194680 h 6510388"/>
              <a:gd name="connsiteX6" fmla="*/ 5594918 w 11150017"/>
              <a:gd name="connsiteY6" fmla="*/ 6459967 h 6510388"/>
              <a:gd name="connsiteX7" fmla="*/ 10658070 w 11150017"/>
              <a:gd name="connsiteY7" fmla="*/ 5135861 h 6510388"/>
              <a:gd name="connsiteX8" fmla="*/ 10771753 w 11150017"/>
              <a:gd name="connsiteY8" fmla="*/ 209315 h 6510388"/>
              <a:gd name="connsiteX9" fmla="*/ 9038938 w 11150017"/>
              <a:gd name="connsiteY9" fmla="*/ 168784 h 6510388"/>
              <a:gd name="connsiteX10" fmla="*/ 8069674 w 11150017"/>
              <a:gd name="connsiteY10" fmla="*/ 187072 h 6510388"/>
              <a:gd name="connsiteX11" fmla="*/ 7191850 w 11150017"/>
              <a:gd name="connsiteY11" fmla="*/ 269368 h 6510388"/>
              <a:gd name="connsiteX12" fmla="*/ 6752938 w 11150017"/>
              <a:gd name="connsiteY12" fmla="*/ 315088 h 6510388"/>
              <a:gd name="connsiteX13" fmla="*/ 6460330 w 11150017"/>
              <a:gd name="connsiteY13" fmla="*/ 342520 h 6510388"/>
              <a:gd name="connsiteX14" fmla="*/ 5948266 w 11150017"/>
              <a:gd name="connsiteY14" fmla="*/ 379096 h 6510388"/>
              <a:gd name="connsiteX15" fmla="*/ 5171026 w 11150017"/>
              <a:gd name="connsiteY15" fmla="*/ 388240 h 6510388"/>
              <a:gd name="connsiteX0" fmla="*/ 5044114 w 11023105"/>
              <a:gd name="connsiteY0" fmla="*/ 486617 h 6608767"/>
              <a:gd name="connsiteX1" fmla="*/ 364326 w 11023105"/>
              <a:gd name="connsiteY1" fmla="*/ 313014 h 6608767"/>
              <a:gd name="connsiteX2" fmla="*/ 307522 w 11023105"/>
              <a:gd name="connsiteY2" fmla="*/ 5259785 h 6608767"/>
              <a:gd name="connsiteX3" fmla="*/ 316666 w 11023105"/>
              <a:gd name="connsiteY3" fmla="*/ 5918153 h 6608767"/>
              <a:gd name="connsiteX4" fmla="*/ 490402 w 11023105"/>
              <a:gd name="connsiteY4" fmla="*/ 6293057 h 6608767"/>
              <a:gd name="connsiteX5" fmla="*/ 5468006 w 11023105"/>
              <a:gd name="connsiteY5" fmla="*/ 6558344 h 6608767"/>
              <a:gd name="connsiteX6" fmla="*/ 10531158 w 11023105"/>
              <a:gd name="connsiteY6" fmla="*/ 5234238 h 6608767"/>
              <a:gd name="connsiteX7" fmla="*/ 10644841 w 11023105"/>
              <a:gd name="connsiteY7" fmla="*/ 307692 h 6608767"/>
              <a:gd name="connsiteX8" fmla="*/ 8912026 w 11023105"/>
              <a:gd name="connsiteY8" fmla="*/ 267161 h 6608767"/>
              <a:gd name="connsiteX9" fmla="*/ 7942762 w 11023105"/>
              <a:gd name="connsiteY9" fmla="*/ 285449 h 6608767"/>
              <a:gd name="connsiteX10" fmla="*/ 7064938 w 11023105"/>
              <a:gd name="connsiteY10" fmla="*/ 367745 h 6608767"/>
              <a:gd name="connsiteX11" fmla="*/ 6626026 w 11023105"/>
              <a:gd name="connsiteY11" fmla="*/ 413465 h 6608767"/>
              <a:gd name="connsiteX12" fmla="*/ 6333418 w 11023105"/>
              <a:gd name="connsiteY12" fmla="*/ 440897 h 6608767"/>
              <a:gd name="connsiteX13" fmla="*/ 5821354 w 11023105"/>
              <a:gd name="connsiteY13" fmla="*/ 477473 h 6608767"/>
              <a:gd name="connsiteX14" fmla="*/ 5044114 w 11023105"/>
              <a:gd name="connsiteY14" fmla="*/ 486617 h 6608767"/>
              <a:gd name="connsiteX0" fmla="*/ 5878852 w 11080603"/>
              <a:gd name="connsiteY0" fmla="*/ 484496 h 6615788"/>
              <a:gd name="connsiteX1" fmla="*/ 421824 w 11080603"/>
              <a:gd name="connsiteY1" fmla="*/ 320037 h 6615788"/>
              <a:gd name="connsiteX2" fmla="*/ 365020 w 11080603"/>
              <a:gd name="connsiteY2" fmla="*/ 5266808 h 6615788"/>
              <a:gd name="connsiteX3" fmla="*/ 374164 w 11080603"/>
              <a:gd name="connsiteY3" fmla="*/ 5925176 h 6615788"/>
              <a:gd name="connsiteX4" fmla="*/ 547900 w 11080603"/>
              <a:gd name="connsiteY4" fmla="*/ 6300080 h 6615788"/>
              <a:gd name="connsiteX5" fmla="*/ 5525504 w 11080603"/>
              <a:gd name="connsiteY5" fmla="*/ 6565367 h 6615788"/>
              <a:gd name="connsiteX6" fmla="*/ 10588656 w 11080603"/>
              <a:gd name="connsiteY6" fmla="*/ 5241261 h 6615788"/>
              <a:gd name="connsiteX7" fmla="*/ 10702339 w 11080603"/>
              <a:gd name="connsiteY7" fmla="*/ 314715 h 6615788"/>
              <a:gd name="connsiteX8" fmla="*/ 8969524 w 11080603"/>
              <a:gd name="connsiteY8" fmla="*/ 274184 h 6615788"/>
              <a:gd name="connsiteX9" fmla="*/ 8000260 w 11080603"/>
              <a:gd name="connsiteY9" fmla="*/ 292472 h 6615788"/>
              <a:gd name="connsiteX10" fmla="*/ 7122436 w 11080603"/>
              <a:gd name="connsiteY10" fmla="*/ 374768 h 6615788"/>
              <a:gd name="connsiteX11" fmla="*/ 6683524 w 11080603"/>
              <a:gd name="connsiteY11" fmla="*/ 420488 h 6615788"/>
              <a:gd name="connsiteX12" fmla="*/ 6390916 w 11080603"/>
              <a:gd name="connsiteY12" fmla="*/ 447920 h 6615788"/>
              <a:gd name="connsiteX13" fmla="*/ 5878852 w 11080603"/>
              <a:gd name="connsiteY13" fmla="*/ 484496 h 6615788"/>
              <a:gd name="connsiteX0" fmla="*/ 6428808 w 11118495"/>
              <a:gd name="connsiteY0" fmla="*/ 457664 h 6625533"/>
              <a:gd name="connsiteX1" fmla="*/ 459716 w 11118495"/>
              <a:gd name="connsiteY1" fmla="*/ 329781 h 6625533"/>
              <a:gd name="connsiteX2" fmla="*/ 402912 w 11118495"/>
              <a:gd name="connsiteY2" fmla="*/ 5276552 h 6625533"/>
              <a:gd name="connsiteX3" fmla="*/ 412056 w 11118495"/>
              <a:gd name="connsiteY3" fmla="*/ 5934920 h 6625533"/>
              <a:gd name="connsiteX4" fmla="*/ 585792 w 11118495"/>
              <a:gd name="connsiteY4" fmla="*/ 6309824 h 6625533"/>
              <a:gd name="connsiteX5" fmla="*/ 5563396 w 11118495"/>
              <a:gd name="connsiteY5" fmla="*/ 6575111 h 6625533"/>
              <a:gd name="connsiteX6" fmla="*/ 10626548 w 11118495"/>
              <a:gd name="connsiteY6" fmla="*/ 5251005 h 6625533"/>
              <a:gd name="connsiteX7" fmla="*/ 10740231 w 11118495"/>
              <a:gd name="connsiteY7" fmla="*/ 324459 h 6625533"/>
              <a:gd name="connsiteX8" fmla="*/ 9007416 w 11118495"/>
              <a:gd name="connsiteY8" fmla="*/ 283928 h 6625533"/>
              <a:gd name="connsiteX9" fmla="*/ 8038152 w 11118495"/>
              <a:gd name="connsiteY9" fmla="*/ 302216 h 6625533"/>
              <a:gd name="connsiteX10" fmla="*/ 7160328 w 11118495"/>
              <a:gd name="connsiteY10" fmla="*/ 384512 h 6625533"/>
              <a:gd name="connsiteX11" fmla="*/ 6721416 w 11118495"/>
              <a:gd name="connsiteY11" fmla="*/ 430232 h 6625533"/>
              <a:gd name="connsiteX12" fmla="*/ 6428808 w 11118495"/>
              <a:gd name="connsiteY12" fmla="*/ 457664 h 6625533"/>
              <a:gd name="connsiteX0" fmla="*/ 6428808 w 11118495"/>
              <a:gd name="connsiteY0" fmla="*/ 456198 h 6624067"/>
              <a:gd name="connsiteX1" fmla="*/ 459716 w 11118495"/>
              <a:gd name="connsiteY1" fmla="*/ 328315 h 6624067"/>
              <a:gd name="connsiteX2" fmla="*/ 402912 w 11118495"/>
              <a:gd name="connsiteY2" fmla="*/ 5275086 h 6624067"/>
              <a:gd name="connsiteX3" fmla="*/ 412056 w 11118495"/>
              <a:gd name="connsiteY3" fmla="*/ 5933454 h 6624067"/>
              <a:gd name="connsiteX4" fmla="*/ 585792 w 11118495"/>
              <a:gd name="connsiteY4" fmla="*/ 6308358 h 6624067"/>
              <a:gd name="connsiteX5" fmla="*/ 5563396 w 11118495"/>
              <a:gd name="connsiteY5" fmla="*/ 6573645 h 6624067"/>
              <a:gd name="connsiteX6" fmla="*/ 10626548 w 11118495"/>
              <a:gd name="connsiteY6" fmla="*/ 5249539 h 6624067"/>
              <a:gd name="connsiteX7" fmla="*/ 10740231 w 11118495"/>
              <a:gd name="connsiteY7" fmla="*/ 322993 h 6624067"/>
              <a:gd name="connsiteX8" fmla="*/ 9007416 w 11118495"/>
              <a:gd name="connsiteY8" fmla="*/ 282462 h 6624067"/>
              <a:gd name="connsiteX9" fmla="*/ 8038152 w 11118495"/>
              <a:gd name="connsiteY9" fmla="*/ 300750 h 6624067"/>
              <a:gd name="connsiteX10" fmla="*/ 7160328 w 11118495"/>
              <a:gd name="connsiteY10" fmla="*/ 383046 h 6624067"/>
              <a:gd name="connsiteX11" fmla="*/ 6428808 w 11118495"/>
              <a:gd name="connsiteY11" fmla="*/ 456198 h 6624067"/>
              <a:gd name="connsiteX0" fmla="*/ 7214472 w 11172639"/>
              <a:gd name="connsiteY0" fmla="*/ 402487 h 6643508"/>
              <a:gd name="connsiteX1" fmla="*/ 513860 w 11172639"/>
              <a:gd name="connsiteY1" fmla="*/ 347756 h 6643508"/>
              <a:gd name="connsiteX2" fmla="*/ 457056 w 11172639"/>
              <a:gd name="connsiteY2" fmla="*/ 5294527 h 6643508"/>
              <a:gd name="connsiteX3" fmla="*/ 466200 w 11172639"/>
              <a:gd name="connsiteY3" fmla="*/ 5952895 h 6643508"/>
              <a:gd name="connsiteX4" fmla="*/ 639936 w 11172639"/>
              <a:gd name="connsiteY4" fmla="*/ 6327799 h 6643508"/>
              <a:gd name="connsiteX5" fmla="*/ 5617540 w 11172639"/>
              <a:gd name="connsiteY5" fmla="*/ 6593086 h 6643508"/>
              <a:gd name="connsiteX6" fmla="*/ 10680692 w 11172639"/>
              <a:gd name="connsiteY6" fmla="*/ 5268980 h 6643508"/>
              <a:gd name="connsiteX7" fmla="*/ 10794375 w 11172639"/>
              <a:gd name="connsiteY7" fmla="*/ 342434 h 6643508"/>
              <a:gd name="connsiteX8" fmla="*/ 9061560 w 11172639"/>
              <a:gd name="connsiteY8" fmla="*/ 301903 h 6643508"/>
              <a:gd name="connsiteX9" fmla="*/ 8092296 w 11172639"/>
              <a:gd name="connsiteY9" fmla="*/ 320191 h 6643508"/>
              <a:gd name="connsiteX10" fmla="*/ 7214472 w 11172639"/>
              <a:gd name="connsiteY10" fmla="*/ 402487 h 6643508"/>
              <a:gd name="connsiteX0" fmla="*/ 8092296 w 11172639"/>
              <a:gd name="connsiteY0" fmla="*/ 187073 h 6510390"/>
              <a:gd name="connsiteX1" fmla="*/ 513860 w 11172639"/>
              <a:gd name="connsiteY1" fmla="*/ 214638 h 6510390"/>
              <a:gd name="connsiteX2" fmla="*/ 457056 w 11172639"/>
              <a:gd name="connsiteY2" fmla="*/ 5161409 h 6510390"/>
              <a:gd name="connsiteX3" fmla="*/ 466200 w 11172639"/>
              <a:gd name="connsiteY3" fmla="*/ 5819777 h 6510390"/>
              <a:gd name="connsiteX4" fmla="*/ 639936 w 11172639"/>
              <a:gd name="connsiteY4" fmla="*/ 6194681 h 6510390"/>
              <a:gd name="connsiteX5" fmla="*/ 5617540 w 11172639"/>
              <a:gd name="connsiteY5" fmla="*/ 6459968 h 6510390"/>
              <a:gd name="connsiteX6" fmla="*/ 10680692 w 11172639"/>
              <a:gd name="connsiteY6" fmla="*/ 5135862 h 6510390"/>
              <a:gd name="connsiteX7" fmla="*/ 10794375 w 11172639"/>
              <a:gd name="connsiteY7" fmla="*/ 209316 h 6510390"/>
              <a:gd name="connsiteX8" fmla="*/ 9061560 w 11172639"/>
              <a:gd name="connsiteY8" fmla="*/ 168785 h 6510390"/>
              <a:gd name="connsiteX9" fmla="*/ 8092296 w 11172639"/>
              <a:gd name="connsiteY9" fmla="*/ 187073 h 6510390"/>
              <a:gd name="connsiteX0" fmla="*/ 7252827 w 11175282"/>
              <a:gd name="connsiteY0" fmla="*/ 306109 h 6684250"/>
              <a:gd name="connsiteX1" fmla="*/ 516503 w 11175282"/>
              <a:gd name="connsiteY1" fmla="*/ 388498 h 6684250"/>
              <a:gd name="connsiteX2" fmla="*/ 459699 w 11175282"/>
              <a:gd name="connsiteY2" fmla="*/ 5335269 h 6684250"/>
              <a:gd name="connsiteX3" fmla="*/ 468843 w 11175282"/>
              <a:gd name="connsiteY3" fmla="*/ 5993637 h 6684250"/>
              <a:gd name="connsiteX4" fmla="*/ 642579 w 11175282"/>
              <a:gd name="connsiteY4" fmla="*/ 6368541 h 6684250"/>
              <a:gd name="connsiteX5" fmla="*/ 5620183 w 11175282"/>
              <a:gd name="connsiteY5" fmla="*/ 6633828 h 6684250"/>
              <a:gd name="connsiteX6" fmla="*/ 10683335 w 11175282"/>
              <a:gd name="connsiteY6" fmla="*/ 5309722 h 6684250"/>
              <a:gd name="connsiteX7" fmla="*/ 10797018 w 11175282"/>
              <a:gd name="connsiteY7" fmla="*/ 383176 h 6684250"/>
              <a:gd name="connsiteX8" fmla="*/ 9064203 w 11175282"/>
              <a:gd name="connsiteY8" fmla="*/ 342645 h 6684250"/>
              <a:gd name="connsiteX9" fmla="*/ 7252827 w 11175282"/>
              <a:gd name="connsiteY9" fmla="*/ 306109 h 6684250"/>
              <a:gd name="connsiteX0" fmla="*/ 9064203 w 11175282"/>
              <a:gd name="connsiteY0" fmla="*/ 168785 h 6510390"/>
              <a:gd name="connsiteX1" fmla="*/ 516503 w 11175282"/>
              <a:gd name="connsiteY1" fmla="*/ 214638 h 6510390"/>
              <a:gd name="connsiteX2" fmla="*/ 459699 w 11175282"/>
              <a:gd name="connsiteY2" fmla="*/ 5161409 h 6510390"/>
              <a:gd name="connsiteX3" fmla="*/ 468843 w 11175282"/>
              <a:gd name="connsiteY3" fmla="*/ 5819777 h 6510390"/>
              <a:gd name="connsiteX4" fmla="*/ 642579 w 11175282"/>
              <a:gd name="connsiteY4" fmla="*/ 6194681 h 6510390"/>
              <a:gd name="connsiteX5" fmla="*/ 5620183 w 11175282"/>
              <a:gd name="connsiteY5" fmla="*/ 6459968 h 6510390"/>
              <a:gd name="connsiteX6" fmla="*/ 10683335 w 11175282"/>
              <a:gd name="connsiteY6" fmla="*/ 5135862 h 6510390"/>
              <a:gd name="connsiteX7" fmla="*/ 10797018 w 11175282"/>
              <a:gd name="connsiteY7" fmla="*/ 209316 h 6510390"/>
              <a:gd name="connsiteX8" fmla="*/ 9064203 w 11175282"/>
              <a:gd name="connsiteY8" fmla="*/ 168785 h 6510390"/>
              <a:gd name="connsiteX0" fmla="*/ 9064203 w 11190090"/>
              <a:gd name="connsiteY0" fmla="*/ 168785 h 6483662"/>
              <a:gd name="connsiteX1" fmla="*/ 516503 w 11190090"/>
              <a:gd name="connsiteY1" fmla="*/ 214638 h 6483662"/>
              <a:gd name="connsiteX2" fmla="*/ 459699 w 11190090"/>
              <a:gd name="connsiteY2" fmla="*/ 5161409 h 6483662"/>
              <a:gd name="connsiteX3" fmla="*/ 468843 w 11190090"/>
              <a:gd name="connsiteY3" fmla="*/ 5819777 h 6483662"/>
              <a:gd name="connsiteX4" fmla="*/ 642579 w 11190090"/>
              <a:gd name="connsiteY4" fmla="*/ 6194681 h 6483662"/>
              <a:gd name="connsiteX5" fmla="*/ 5620183 w 11190090"/>
              <a:gd name="connsiteY5" fmla="*/ 6459968 h 6483662"/>
              <a:gd name="connsiteX6" fmla="*/ 10707395 w 11190090"/>
              <a:gd name="connsiteY6" fmla="*/ 5574453 h 6483662"/>
              <a:gd name="connsiteX7" fmla="*/ 10797018 w 11190090"/>
              <a:gd name="connsiteY7" fmla="*/ 209316 h 6483662"/>
              <a:gd name="connsiteX8" fmla="*/ 9064203 w 11190090"/>
              <a:gd name="connsiteY8" fmla="*/ 168785 h 648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90090" h="6483662">
                <a:moveTo>
                  <a:pt x="9064203" y="168785"/>
                </a:moveTo>
                <a:lnTo>
                  <a:pt x="516503" y="214638"/>
                </a:lnTo>
                <a:cubicBezTo>
                  <a:pt x="-615685" y="1052831"/>
                  <a:pt x="467642" y="4227219"/>
                  <a:pt x="459699" y="5161409"/>
                </a:cubicBezTo>
                <a:cubicBezTo>
                  <a:pt x="451756" y="6095599"/>
                  <a:pt x="462992" y="5600378"/>
                  <a:pt x="468843" y="5819777"/>
                </a:cubicBezTo>
                <a:cubicBezTo>
                  <a:pt x="499323" y="5991989"/>
                  <a:pt x="-215978" y="6087983"/>
                  <a:pt x="642579" y="6194681"/>
                </a:cubicBezTo>
                <a:cubicBezTo>
                  <a:pt x="1501136" y="6301379"/>
                  <a:pt x="3942714" y="6563339"/>
                  <a:pt x="5620183" y="6459968"/>
                </a:cubicBezTo>
                <a:cubicBezTo>
                  <a:pt x="7297652" y="6356597"/>
                  <a:pt x="9844589" y="6616228"/>
                  <a:pt x="10707395" y="5574453"/>
                </a:cubicBezTo>
                <a:cubicBezTo>
                  <a:pt x="11570201" y="4532678"/>
                  <a:pt x="11066873" y="1177476"/>
                  <a:pt x="10797018" y="209316"/>
                </a:cubicBezTo>
                <a:cubicBezTo>
                  <a:pt x="10534890" y="-238740"/>
                  <a:pt x="9514549" y="172492"/>
                  <a:pt x="9064203" y="16878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89F74136-BED3-4FDB-BBCA-41E6848B93A5}"/>
              </a:ext>
            </a:extLst>
          </p:cNvPr>
          <p:cNvSpPr/>
          <p:nvPr/>
        </p:nvSpPr>
        <p:spPr>
          <a:xfrm>
            <a:off x="8475968" y="3325764"/>
            <a:ext cx="2678930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D1F551B-E93E-481D-B4AB-2704D780B016}"/>
              </a:ext>
            </a:extLst>
          </p:cNvPr>
          <p:cNvSpPr txBox="1"/>
          <p:nvPr/>
        </p:nvSpPr>
        <p:spPr>
          <a:xfrm>
            <a:off x="8389408" y="292565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6B7012D0-F244-4600-B910-1BAE00FC8755}"/>
              </a:ext>
            </a:extLst>
          </p:cNvPr>
          <p:cNvSpPr/>
          <p:nvPr/>
        </p:nvSpPr>
        <p:spPr>
          <a:xfrm>
            <a:off x="4756535" y="3321758"/>
            <a:ext cx="2678930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159AA68C-81B3-466F-8DDC-57C525E03E1A}"/>
              </a:ext>
            </a:extLst>
          </p:cNvPr>
          <p:cNvSpPr txBox="1"/>
          <p:nvPr/>
        </p:nvSpPr>
        <p:spPr>
          <a:xfrm>
            <a:off x="4669975" y="292164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C0A6ECF9-8AA1-4FCD-949F-4DDFA426B3D2}"/>
              </a:ext>
            </a:extLst>
          </p:cNvPr>
          <p:cNvSpPr/>
          <p:nvPr/>
        </p:nvSpPr>
        <p:spPr>
          <a:xfrm>
            <a:off x="1274216" y="3321758"/>
            <a:ext cx="2678930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27673D72-635C-4FA5-87B8-4D1ACC746B4F}"/>
              </a:ext>
            </a:extLst>
          </p:cNvPr>
          <p:cNvSpPr txBox="1"/>
          <p:nvPr/>
        </p:nvSpPr>
        <p:spPr>
          <a:xfrm>
            <a:off x="1187656" y="292164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请输入相关标题文字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C3E98C0-41C8-437A-8B1B-BAC137DFC5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8363">
            <a:off x="10848751" y="3121703"/>
            <a:ext cx="819498" cy="214618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07E4C5F-BA6A-46E1-B448-C0A9303854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61882">
            <a:off x="5980209" y="3446068"/>
            <a:ext cx="2413459" cy="1755886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E3F4C82D-9D2C-4606-A260-90E6B03B7E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8363">
            <a:off x="3600529" y="3775492"/>
            <a:ext cx="639091" cy="1673719"/>
          </a:xfrm>
          <a:prstGeom prst="rect">
            <a:avLst/>
          </a:prstGeom>
        </p:spPr>
      </p:pic>
      <p:sp>
        <p:nvSpPr>
          <p:cNvPr id="48" name="任意多边形: 形状 47">
            <a:extLst>
              <a:ext uri="{FF2B5EF4-FFF2-40B4-BE49-F238E27FC236}">
                <a16:creationId xmlns="" xmlns:a16="http://schemas.microsoft.com/office/drawing/2014/main" id="{07FEEDAE-7E08-4E13-9D97-90989EBB72EE}"/>
              </a:ext>
            </a:extLst>
          </p:cNvPr>
          <p:cNvSpPr/>
          <p:nvPr/>
        </p:nvSpPr>
        <p:spPr>
          <a:xfrm>
            <a:off x="3529397" y="1737272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30C24713-2AFB-4443-828B-FFD2007BE3D9}"/>
              </a:ext>
            </a:extLst>
          </p:cNvPr>
          <p:cNvSpPr/>
          <p:nvPr/>
        </p:nvSpPr>
        <p:spPr>
          <a:xfrm rot="3550704">
            <a:off x="3794520" y="1304881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任意多边形: 形状 49">
            <a:extLst>
              <a:ext uri="{FF2B5EF4-FFF2-40B4-BE49-F238E27FC236}">
                <a16:creationId xmlns="" xmlns:a16="http://schemas.microsoft.com/office/drawing/2014/main" id="{A4994E64-DC2C-46DA-AD6E-B015E41BBF39}"/>
              </a:ext>
            </a:extLst>
          </p:cNvPr>
          <p:cNvSpPr/>
          <p:nvPr/>
        </p:nvSpPr>
        <p:spPr>
          <a:xfrm rot="7500462">
            <a:off x="8797858" y="1615565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任意多边形: 形状 50">
            <a:extLst>
              <a:ext uri="{FF2B5EF4-FFF2-40B4-BE49-F238E27FC236}">
                <a16:creationId xmlns="" xmlns:a16="http://schemas.microsoft.com/office/drawing/2014/main" id="{CE036C96-8787-42A8-9851-DAAE8FBC3695}"/>
              </a:ext>
            </a:extLst>
          </p:cNvPr>
          <p:cNvSpPr/>
          <p:nvPr/>
        </p:nvSpPr>
        <p:spPr>
          <a:xfrm rot="3765780">
            <a:off x="8533106" y="1283989"/>
            <a:ext cx="101600" cy="190500"/>
          </a:xfrm>
          <a:custGeom>
            <a:avLst/>
            <a:gdLst>
              <a:gd name="connsiteX0" fmla="*/ 101600 w 101600"/>
              <a:gd name="connsiteY0" fmla="*/ 190500 h 190500"/>
              <a:gd name="connsiteX1" fmla="*/ 38100 w 101600"/>
              <a:gd name="connsiteY1" fmla="*/ 76200 h 190500"/>
              <a:gd name="connsiteX2" fmla="*/ 25400 w 101600"/>
              <a:gd name="connsiteY2" fmla="*/ 38100 h 190500"/>
              <a:gd name="connsiteX3" fmla="*/ 0 w 101600"/>
              <a:gd name="connsiteY3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600" h="190500">
                <a:moveTo>
                  <a:pt x="101600" y="190500"/>
                </a:moveTo>
                <a:cubicBezTo>
                  <a:pt x="80433" y="152400"/>
                  <a:pt x="57592" y="115183"/>
                  <a:pt x="38100" y="76200"/>
                </a:cubicBezTo>
                <a:cubicBezTo>
                  <a:pt x="32113" y="64226"/>
                  <a:pt x="31387" y="50074"/>
                  <a:pt x="25400" y="38100"/>
                </a:cubicBezTo>
                <a:cubicBezTo>
                  <a:pt x="18574" y="2444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C6D62CF3-B644-44D3-B4CD-1CFE1D601DA5}"/>
              </a:ext>
            </a:extLst>
          </p:cNvPr>
          <p:cNvSpPr txBox="1"/>
          <p:nvPr/>
        </p:nvSpPr>
        <p:spPr>
          <a:xfrm>
            <a:off x="4075031" y="1198606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332128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C703427D-6545-4CC0-A603-9832E81E4062}"/>
              </a:ext>
            </a:extLst>
          </p:cNvPr>
          <p:cNvSpPr/>
          <p:nvPr/>
        </p:nvSpPr>
        <p:spPr>
          <a:xfrm>
            <a:off x="1965581" y="1393721"/>
            <a:ext cx="3141592" cy="420254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71552 w 10530502"/>
              <a:gd name="connsiteY8" fmla="*/ 4301872 h 6634504"/>
              <a:gd name="connsiteX9" fmla="*/ 53264 w 10530502"/>
              <a:gd name="connsiteY9" fmla="*/ 5161408 h 6634504"/>
              <a:gd name="connsiteX10" fmla="*/ 62408 w 10530502"/>
              <a:gd name="connsiteY10" fmla="*/ 5819776 h 6634504"/>
              <a:gd name="connsiteX11" fmla="*/ 236144 w 10530502"/>
              <a:gd name="connsiteY11" fmla="*/ 6194680 h 6634504"/>
              <a:gd name="connsiteX12" fmla="*/ 2595296 w 10530502"/>
              <a:gd name="connsiteY12" fmla="*/ 6606160 h 6634504"/>
              <a:gd name="connsiteX13" fmla="*/ 4415004 w 10530502"/>
              <a:gd name="connsiteY13" fmla="*/ 6605074 h 6634504"/>
              <a:gd name="connsiteX14" fmla="*/ 7478192 w 10530502"/>
              <a:gd name="connsiteY14" fmla="*/ 6322696 h 6634504"/>
              <a:gd name="connsiteX15" fmla="*/ 9654464 w 10530502"/>
              <a:gd name="connsiteY15" fmla="*/ 6313552 h 6634504"/>
              <a:gd name="connsiteX16" fmla="*/ 10276899 w 10530502"/>
              <a:gd name="connsiteY16" fmla="*/ 5977745 h 6634504"/>
              <a:gd name="connsiteX17" fmla="*/ 10410748 w 10530502"/>
              <a:gd name="connsiteY17" fmla="*/ 4380856 h 6634504"/>
              <a:gd name="connsiteX18" fmla="*/ 10390583 w 10530502"/>
              <a:gd name="connsiteY18" fmla="*/ 209315 h 6634504"/>
              <a:gd name="connsiteX19" fmla="*/ 8657768 w 10530502"/>
              <a:gd name="connsiteY19" fmla="*/ 168784 h 6634504"/>
              <a:gd name="connsiteX20" fmla="*/ 7688504 w 10530502"/>
              <a:gd name="connsiteY20" fmla="*/ 187072 h 6634504"/>
              <a:gd name="connsiteX21" fmla="*/ 6810680 w 10530502"/>
              <a:gd name="connsiteY21" fmla="*/ 269368 h 6634504"/>
              <a:gd name="connsiteX22" fmla="*/ 6371768 w 10530502"/>
              <a:gd name="connsiteY22" fmla="*/ 315088 h 6634504"/>
              <a:gd name="connsiteX23" fmla="*/ 6079160 w 10530502"/>
              <a:gd name="connsiteY23" fmla="*/ 342520 h 6634504"/>
              <a:gd name="connsiteX24" fmla="*/ 5567096 w 10530502"/>
              <a:gd name="connsiteY24" fmla="*/ 379096 h 6634504"/>
              <a:gd name="connsiteX25" fmla="*/ 4789856 w 10530502"/>
              <a:gd name="connsiteY25" fmla="*/ 388240 h 6634504"/>
              <a:gd name="connsiteX26" fmla="*/ 565328 w 10530502"/>
              <a:gd name="connsiteY26" fmla="*/ 333376 h 6634504"/>
              <a:gd name="connsiteX27" fmla="*/ 971323 w 10530502"/>
              <a:gd name="connsiteY27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53264 w 10530502"/>
              <a:gd name="connsiteY8" fmla="*/ 5161408 h 6634504"/>
              <a:gd name="connsiteX9" fmla="*/ 62408 w 10530502"/>
              <a:gd name="connsiteY9" fmla="*/ 5819776 h 6634504"/>
              <a:gd name="connsiteX10" fmla="*/ 236144 w 10530502"/>
              <a:gd name="connsiteY10" fmla="*/ 6194680 h 6634504"/>
              <a:gd name="connsiteX11" fmla="*/ 2595296 w 10530502"/>
              <a:gd name="connsiteY11" fmla="*/ 6606160 h 6634504"/>
              <a:gd name="connsiteX12" fmla="*/ 4415004 w 10530502"/>
              <a:gd name="connsiteY12" fmla="*/ 6605074 h 6634504"/>
              <a:gd name="connsiteX13" fmla="*/ 7478192 w 10530502"/>
              <a:gd name="connsiteY13" fmla="*/ 6322696 h 6634504"/>
              <a:gd name="connsiteX14" fmla="*/ 9654464 w 10530502"/>
              <a:gd name="connsiteY14" fmla="*/ 6313552 h 6634504"/>
              <a:gd name="connsiteX15" fmla="*/ 10276899 w 10530502"/>
              <a:gd name="connsiteY15" fmla="*/ 5977745 h 6634504"/>
              <a:gd name="connsiteX16" fmla="*/ 10410748 w 10530502"/>
              <a:gd name="connsiteY16" fmla="*/ 4380856 h 6634504"/>
              <a:gd name="connsiteX17" fmla="*/ 10390583 w 10530502"/>
              <a:gd name="connsiteY17" fmla="*/ 209315 h 6634504"/>
              <a:gd name="connsiteX18" fmla="*/ 8657768 w 10530502"/>
              <a:gd name="connsiteY18" fmla="*/ 168784 h 6634504"/>
              <a:gd name="connsiteX19" fmla="*/ 7688504 w 10530502"/>
              <a:gd name="connsiteY19" fmla="*/ 187072 h 6634504"/>
              <a:gd name="connsiteX20" fmla="*/ 6810680 w 10530502"/>
              <a:gd name="connsiteY20" fmla="*/ 269368 h 6634504"/>
              <a:gd name="connsiteX21" fmla="*/ 6371768 w 10530502"/>
              <a:gd name="connsiteY21" fmla="*/ 315088 h 6634504"/>
              <a:gd name="connsiteX22" fmla="*/ 6079160 w 10530502"/>
              <a:gd name="connsiteY22" fmla="*/ 342520 h 6634504"/>
              <a:gd name="connsiteX23" fmla="*/ 5567096 w 10530502"/>
              <a:gd name="connsiteY23" fmla="*/ 379096 h 6634504"/>
              <a:gd name="connsiteX24" fmla="*/ 4789856 w 10530502"/>
              <a:gd name="connsiteY24" fmla="*/ 388240 h 6634504"/>
              <a:gd name="connsiteX25" fmla="*/ 565328 w 10530502"/>
              <a:gd name="connsiteY25" fmla="*/ 333376 h 6634504"/>
              <a:gd name="connsiteX26" fmla="*/ 971323 w 10530502"/>
              <a:gd name="connsiteY26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53264 w 10530502"/>
              <a:gd name="connsiteY7" fmla="*/ 5161408 h 6634504"/>
              <a:gd name="connsiteX8" fmla="*/ 62408 w 10530502"/>
              <a:gd name="connsiteY8" fmla="*/ 5819776 h 6634504"/>
              <a:gd name="connsiteX9" fmla="*/ 236144 w 10530502"/>
              <a:gd name="connsiteY9" fmla="*/ 6194680 h 6634504"/>
              <a:gd name="connsiteX10" fmla="*/ 2595296 w 10530502"/>
              <a:gd name="connsiteY10" fmla="*/ 6606160 h 6634504"/>
              <a:gd name="connsiteX11" fmla="*/ 4415004 w 10530502"/>
              <a:gd name="connsiteY11" fmla="*/ 6605074 h 6634504"/>
              <a:gd name="connsiteX12" fmla="*/ 7478192 w 10530502"/>
              <a:gd name="connsiteY12" fmla="*/ 6322696 h 6634504"/>
              <a:gd name="connsiteX13" fmla="*/ 9654464 w 10530502"/>
              <a:gd name="connsiteY13" fmla="*/ 6313552 h 6634504"/>
              <a:gd name="connsiteX14" fmla="*/ 10276899 w 10530502"/>
              <a:gd name="connsiteY14" fmla="*/ 5977745 h 6634504"/>
              <a:gd name="connsiteX15" fmla="*/ 10410748 w 10530502"/>
              <a:gd name="connsiteY15" fmla="*/ 4380856 h 6634504"/>
              <a:gd name="connsiteX16" fmla="*/ 10390583 w 10530502"/>
              <a:gd name="connsiteY16" fmla="*/ 209315 h 6634504"/>
              <a:gd name="connsiteX17" fmla="*/ 8657768 w 10530502"/>
              <a:gd name="connsiteY17" fmla="*/ 168784 h 6634504"/>
              <a:gd name="connsiteX18" fmla="*/ 7688504 w 10530502"/>
              <a:gd name="connsiteY18" fmla="*/ 187072 h 6634504"/>
              <a:gd name="connsiteX19" fmla="*/ 6810680 w 10530502"/>
              <a:gd name="connsiteY19" fmla="*/ 269368 h 6634504"/>
              <a:gd name="connsiteX20" fmla="*/ 6371768 w 10530502"/>
              <a:gd name="connsiteY20" fmla="*/ 315088 h 6634504"/>
              <a:gd name="connsiteX21" fmla="*/ 6079160 w 10530502"/>
              <a:gd name="connsiteY21" fmla="*/ 342520 h 6634504"/>
              <a:gd name="connsiteX22" fmla="*/ 5567096 w 10530502"/>
              <a:gd name="connsiteY22" fmla="*/ 379096 h 6634504"/>
              <a:gd name="connsiteX23" fmla="*/ 4789856 w 10530502"/>
              <a:gd name="connsiteY23" fmla="*/ 388240 h 6634504"/>
              <a:gd name="connsiteX24" fmla="*/ 565328 w 10530502"/>
              <a:gd name="connsiteY24" fmla="*/ 333376 h 6634504"/>
              <a:gd name="connsiteX25" fmla="*/ 971323 w 10530502"/>
              <a:gd name="connsiteY25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53264 w 10530502"/>
              <a:gd name="connsiteY6" fmla="*/ 5161408 h 6634504"/>
              <a:gd name="connsiteX7" fmla="*/ 62408 w 10530502"/>
              <a:gd name="connsiteY7" fmla="*/ 5819776 h 6634504"/>
              <a:gd name="connsiteX8" fmla="*/ 236144 w 10530502"/>
              <a:gd name="connsiteY8" fmla="*/ 6194680 h 6634504"/>
              <a:gd name="connsiteX9" fmla="*/ 2595296 w 10530502"/>
              <a:gd name="connsiteY9" fmla="*/ 6606160 h 6634504"/>
              <a:gd name="connsiteX10" fmla="*/ 4415004 w 10530502"/>
              <a:gd name="connsiteY10" fmla="*/ 6605074 h 6634504"/>
              <a:gd name="connsiteX11" fmla="*/ 7478192 w 10530502"/>
              <a:gd name="connsiteY11" fmla="*/ 6322696 h 6634504"/>
              <a:gd name="connsiteX12" fmla="*/ 9654464 w 10530502"/>
              <a:gd name="connsiteY12" fmla="*/ 6313552 h 6634504"/>
              <a:gd name="connsiteX13" fmla="*/ 10276899 w 10530502"/>
              <a:gd name="connsiteY13" fmla="*/ 5977745 h 6634504"/>
              <a:gd name="connsiteX14" fmla="*/ 10410748 w 10530502"/>
              <a:gd name="connsiteY14" fmla="*/ 4380856 h 6634504"/>
              <a:gd name="connsiteX15" fmla="*/ 10390583 w 10530502"/>
              <a:gd name="connsiteY15" fmla="*/ 209315 h 6634504"/>
              <a:gd name="connsiteX16" fmla="*/ 8657768 w 10530502"/>
              <a:gd name="connsiteY16" fmla="*/ 168784 h 6634504"/>
              <a:gd name="connsiteX17" fmla="*/ 7688504 w 10530502"/>
              <a:gd name="connsiteY17" fmla="*/ 187072 h 6634504"/>
              <a:gd name="connsiteX18" fmla="*/ 6810680 w 10530502"/>
              <a:gd name="connsiteY18" fmla="*/ 269368 h 6634504"/>
              <a:gd name="connsiteX19" fmla="*/ 6371768 w 10530502"/>
              <a:gd name="connsiteY19" fmla="*/ 315088 h 6634504"/>
              <a:gd name="connsiteX20" fmla="*/ 6079160 w 10530502"/>
              <a:gd name="connsiteY20" fmla="*/ 342520 h 6634504"/>
              <a:gd name="connsiteX21" fmla="*/ 5567096 w 10530502"/>
              <a:gd name="connsiteY21" fmla="*/ 379096 h 6634504"/>
              <a:gd name="connsiteX22" fmla="*/ 4789856 w 10530502"/>
              <a:gd name="connsiteY22" fmla="*/ 388240 h 6634504"/>
              <a:gd name="connsiteX23" fmla="*/ 565328 w 10530502"/>
              <a:gd name="connsiteY23" fmla="*/ 333376 h 6634504"/>
              <a:gd name="connsiteX24" fmla="*/ 971323 w 10530502"/>
              <a:gd name="connsiteY24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53264 w 10530502"/>
              <a:gd name="connsiteY5" fmla="*/ 5161408 h 6634504"/>
              <a:gd name="connsiteX6" fmla="*/ 62408 w 10530502"/>
              <a:gd name="connsiteY6" fmla="*/ 5819776 h 6634504"/>
              <a:gd name="connsiteX7" fmla="*/ 236144 w 10530502"/>
              <a:gd name="connsiteY7" fmla="*/ 6194680 h 6634504"/>
              <a:gd name="connsiteX8" fmla="*/ 2595296 w 10530502"/>
              <a:gd name="connsiteY8" fmla="*/ 6606160 h 6634504"/>
              <a:gd name="connsiteX9" fmla="*/ 4415004 w 10530502"/>
              <a:gd name="connsiteY9" fmla="*/ 6605074 h 6634504"/>
              <a:gd name="connsiteX10" fmla="*/ 7478192 w 10530502"/>
              <a:gd name="connsiteY10" fmla="*/ 6322696 h 6634504"/>
              <a:gd name="connsiteX11" fmla="*/ 9654464 w 10530502"/>
              <a:gd name="connsiteY11" fmla="*/ 6313552 h 6634504"/>
              <a:gd name="connsiteX12" fmla="*/ 10276899 w 10530502"/>
              <a:gd name="connsiteY12" fmla="*/ 5977745 h 6634504"/>
              <a:gd name="connsiteX13" fmla="*/ 10410748 w 10530502"/>
              <a:gd name="connsiteY13" fmla="*/ 4380856 h 6634504"/>
              <a:gd name="connsiteX14" fmla="*/ 10390583 w 10530502"/>
              <a:gd name="connsiteY14" fmla="*/ 209315 h 6634504"/>
              <a:gd name="connsiteX15" fmla="*/ 8657768 w 10530502"/>
              <a:gd name="connsiteY15" fmla="*/ 168784 h 6634504"/>
              <a:gd name="connsiteX16" fmla="*/ 7688504 w 10530502"/>
              <a:gd name="connsiteY16" fmla="*/ 187072 h 6634504"/>
              <a:gd name="connsiteX17" fmla="*/ 6810680 w 10530502"/>
              <a:gd name="connsiteY17" fmla="*/ 269368 h 6634504"/>
              <a:gd name="connsiteX18" fmla="*/ 6371768 w 10530502"/>
              <a:gd name="connsiteY18" fmla="*/ 315088 h 6634504"/>
              <a:gd name="connsiteX19" fmla="*/ 6079160 w 10530502"/>
              <a:gd name="connsiteY19" fmla="*/ 342520 h 6634504"/>
              <a:gd name="connsiteX20" fmla="*/ 5567096 w 10530502"/>
              <a:gd name="connsiteY20" fmla="*/ 379096 h 6634504"/>
              <a:gd name="connsiteX21" fmla="*/ 4789856 w 10530502"/>
              <a:gd name="connsiteY21" fmla="*/ 388240 h 6634504"/>
              <a:gd name="connsiteX22" fmla="*/ 565328 w 10530502"/>
              <a:gd name="connsiteY22" fmla="*/ 333376 h 6634504"/>
              <a:gd name="connsiteX23" fmla="*/ 971323 w 10530502"/>
              <a:gd name="connsiteY23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53264 w 10530502"/>
              <a:gd name="connsiteY4" fmla="*/ 5161408 h 6634504"/>
              <a:gd name="connsiteX5" fmla="*/ 62408 w 10530502"/>
              <a:gd name="connsiteY5" fmla="*/ 5819776 h 6634504"/>
              <a:gd name="connsiteX6" fmla="*/ 236144 w 10530502"/>
              <a:gd name="connsiteY6" fmla="*/ 6194680 h 6634504"/>
              <a:gd name="connsiteX7" fmla="*/ 2595296 w 10530502"/>
              <a:gd name="connsiteY7" fmla="*/ 6606160 h 6634504"/>
              <a:gd name="connsiteX8" fmla="*/ 4415004 w 10530502"/>
              <a:gd name="connsiteY8" fmla="*/ 6605074 h 6634504"/>
              <a:gd name="connsiteX9" fmla="*/ 7478192 w 10530502"/>
              <a:gd name="connsiteY9" fmla="*/ 6322696 h 6634504"/>
              <a:gd name="connsiteX10" fmla="*/ 9654464 w 10530502"/>
              <a:gd name="connsiteY10" fmla="*/ 6313552 h 6634504"/>
              <a:gd name="connsiteX11" fmla="*/ 10276899 w 10530502"/>
              <a:gd name="connsiteY11" fmla="*/ 5977745 h 6634504"/>
              <a:gd name="connsiteX12" fmla="*/ 10410748 w 10530502"/>
              <a:gd name="connsiteY12" fmla="*/ 4380856 h 6634504"/>
              <a:gd name="connsiteX13" fmla="*/ 10390583 w 10530502"/>
              <a:gd name="connsiteY13" fmla="*/ 209315 h 6634504"/>
              <a:gd name="connsiteX14" fmla="*/ 8657768 w 10530502"/>
              <a:gd name="connsiteY14" fmla="*/ 168784 h 6634504"/>
              <a:gd name="connsiteX15" fmla="*/ 7688504 w 10530502"/>
              <a:gd name="connsiteY15" fmla="*/ 187072 h 6634504"/>
              <a:gd name="connsiteX16" fmla="*/ 6810680 w 10530502"/>
              <a:gd name="connsiteY16" fmla="*/ 269368 h 6634504"/>
              <a:gd name="connsiteX17" fmla="*/ 6371768 w 10530502"/>
              <a:gd name="connsiteY17" fmla="*/ 315088 h 6634504"/>
              <a:gd name="connsiteX18" fmla="*/ 6079160 w 10530502"/>
              <a:gd name="connsiteY18" fmla="*/ 342520 h 6634504"/>
              <a:gd name="connsiteX19" fmla="*/ 5567096 w 10530502"/>
              <a:gd name="connsiteY19" fmla="*/ 379096 h 6634504"/>
              <a:gd name="connsiteX20" fmla="*/ 4789856 w 10530502"/>
              <a:gd name="connsiteY20" fmla="*/ 388240 h 6634504"/>
              <a:gd name="connsiteX21" fmla="*/ 565328 w 10530502"/>
              <a:gd name="connsiteY21" fmla="*/ 333376 h 6634504"/>
              <a:gd name="connsiteX22" fmla="*/ 971323 w 10530502"/>
              <a:gd name="connsiteY22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53264 w 10530502"/>
              <a:gd name="connsiteY3" fmla="*/ 5161408 h 6634504"/>
              <a:gd name="connsiteX4" fmla="*/ 62408 w 10530502"/>
              <a:gd name="connsiteY4" fmla="*/ 5819776 h 6634504"/>
              <a:gd name="connsiteX5" fmla="*/ 236144 w 10530502"/>
              <a:gd name="connsiteY5" fmla="*/ 6194680 h 6634504"/>
              <a:gd name="connsiteX6" fmla="*/ 2595296 w 10530502"/>
              <a:gd name="connsiteY6" fmla="*/ 6606160 h 6634504"/>
              <a:gd name="connsiteX7" fmla="*/ 4415004 w 10530502"/>
              <a:gd name="connsiteY7" fmla="*/ 6605074 h 6634504"/>
              <a:gd name="connsiteX8" fmla="*/ 7478192 w 10530502"/>
              <a:gd name="connsiteY8" fmla="*/ 6322696 h 6634504"/>
              <a:gd name="connsiteX9" fmla="*/ 9654464 w 10530502"/>
              <a:gd name="connsiteY9" fmla="*/ 6313552 h 6634504"/>
              <a:gd name="connsiteX10" fmla="*/ 10276899 w 10530502"/>
              <a:gd name="connsiteY10" fmla="*/ 5977745 h 6634504"/>
              <a:gd name="connsiteX11" fmla="*/ 10410748 w 10530502"/>
              <a:gd name="connsiteY11" fmla="*/ 4380856 h 6634504"/>
              <a:gd name="connsiteX12" fmla="*/ 10390583 w 10530502"/>
              <a:gd name="connsiteY12" fmla="*/ 209315 h 6634504"/>
              <a:gd name="connsiteX13" fmla="*/ 8657768 w 10530502"/>
              <a:gd name="connsiteY13" fmla="*/ 168784 h 6634504"/>
              <a:gd name="connsiteX14" fmla="*/ 7688504 w 10530502"/>
              <a:gd name="connsiteY14" fmla="*/ 187072 h 6634504"/>
              <a:gd name="connsiteX15" fmla="*/ 6810680 w 10530502"/>
              <a:gd name="connsiteY15" fmla="*/ 269368 h 6634504"/>
              <a:gd name="connsiteX16" fmla="*/ 6371768 w 10530502"/>
              <a:gd name="connsiteY16" fmla="*/ 315088 h 6634504"/>
              <a:gd name="connsiteX17" fmla="*/ 6079160 w 10530502"/>
              <a:gd name="connsiteY17" fmla="*/ 342520 h 6634504"/>
              <a:gd name="connsiteX18" fmla="*/ 5567096 w 10530502"/>
              <a:gd name="connsiteY18" fmla="*/ 379096 h 6634504"/>
              <a:gd name="connsiteX19" fmla="*/ 4789856 w 10530502"/>
              <a:gd name="connsiteY19" fmla="*/ 388240 h 6634504"/>
              <a:gd name="connsiteX20" fmla="*/ 565328 w 10530502"/>
              <a:gd name="connsiteY20" fmla="*/ 333376 h 6634504"/>
              <a:gd name="connsiteX21" fmla="*/ 971323 w 10530502"/>
              <a:gd name="connsiteY21" fmla="*/ 336687 h 6634504"/>
              <a:gd name="connsiteX0" fmla="*/ 1101189 w 10660368"/>
              <a:gd name="connsiteY0" fmla="*/ 336687 h 6605073"/>
              <a:gd name="connsiteX1" fmla="*/ 384298 w 10660368"/>
              <a:gd name="connsiteY1" fmla="*/ 397384 h 6605073"/>
              <a:gd name="connsiteX2" fmla="*/ 292858 w 10660368"/>
              <a:gd name="connsiteY2" fmla="*/ 1229488 h 6605073"/>
              <a:gd name="connsiteX3" fmla="*/ 183130 w 10660368"/>
              <a:gd name="connsiteY3" fmla="*/ 5161408 h 6605073"/>
              <a:gd name="connsiteX4" fmla="*/ 192274 w 10660368"/>
              <a:gd name="connsiteY4" fmla="*/ 5819776 h 6605073"/>
              <a:gd name="connsiteX5" fmla="*/ 366010 w 10660368"/>
              <a:gd name="connsiteY5" fmla="*/ 6194680 h 6605073"/>
              <a:gd name="connsiteX6" fmla="*/ 4544870 w 10660368"/>
              <a:gd name="connsiteY6" fmla="*/ 6605074 h 6605073"/>
              <a:gd name="connsiteX7" fmla="*/ 7608058 w 10660368"/>
              <a:gd name="connsiteY7" fmla="*/ 6322696 h 6605073"/>
              <a:gd name="connsiteX8" fmla="*/ 9784330 w 10660368"/>
              <a:gd name="connsiteY8" fmla="*/ 6313552 h 6605073"/>
              <a:gd name="connsiteX9" fmla="*/ 10406765 w 10660368"/>
              <a:gd name="connsiteY9" fmla="*/ 5977745 h 6605073"/>
              <a:gd name="connsiteX10" fmla="*/ 10540614 w 10660368"/>
              <a:gd name="connsiteY10" fmla="*/ 4380856 h 6605073"/>
              <a:gd name="connsiteX11" fmla="*/ 10520449 w 10660368"/>
              <a:gd name="connsiteY11" fmla="*/ 209315 h 6605073"/>
              <a:gd name="connsiteX12" fmla="*/ 8787634 w 10660368"/>
              <a:gd name="connsiteY12" fmla="*/ 168784 h 6605073"/>
              <a:gd name="connsiteX13" fmla="*/ 7818370 w 10660368"/>
              <a:gd name="connsiteY13" fmla="*/ 187072 h 6605073"/>
              <a:gd name="connsiteX14" fmla="*/ 6940546 w 10660368"/>
              <a:gd name="connsiteY14" fmla="*/ 269368 h 6605073"/>
              <a:gd name="connsiteX15" fmla="*/ 6501634 w 10660368"/>
              <a:gd name="connsiteY15" fmla="*/ 315088 h 6605073"/>
              <a:gd name="connsiteX16" fmla="*/ 6209026 w 10660368"/>
              <a:gd name="connsiteY16" fmla="*/ 342520 h 6605073"/>
              <a:gd name="connsiteX17" fmla="*/ 5696962 w 10660368"/>
              <a:gd name="connsiteY17" fmla="*/ 379096 h 6605073"/>
              <a:gd name="connsiteX18" fmla="*/ 4919722 w 10660368"/>
              <a:gd name="connsiteY18" fmla="*/ 388240 h 6605073"/>
              <a:gd name="connsiteX19" fmla="*/ 695194 w 10660368"/>
              <a:gd name="connsiteY19" fmla="*/ 333376 h 6605073"/>
              <a:gd name="connsiteX20" fmla="*/ 1101189 w 10660368"/>
              <a:gd name="connsiteY20" fmla="*/ 336687 h 6605073"/>
              <a:gd name="connsiteX0" fmla="*/ 1325713 w 10884892"/>
              <a:gd name="connsiteY0" fmla="*/ 336687 h 6322697"/>
              <a:gd name="connsiteX1" fmla="*/ 608822 w 10884892"/>
              <a:gd name="connsiteY1" fmla="*/ 397384 h 6322697"/>
              <a:gd name="connsiteX2" fmla="*/ 517382 w 10884892"/>
              <a:gd name="connsiteY2" fmla="*/ 1229488 h 6322697"/>
              <a:gd name="connsiteX3" fmla="*/ 407654 w 10884892"/>
              <a:gd name="connsiteY3" fmla="*/ 5161408 h 6322697"/>
              <a:gd name="connsiteX4" fmla="*/ 416798 w 10884892"/>
              <a:gd name="connsiteY4" fmla="*/ 5819776 h 6322697"/>
              <a:gd name="connsiteX5" fmla="*/ 590534 w 10884892"/>
              <a:gd name="connsiteY5" fmla="*/ 6194680 h 6322697"/>
              <a:gd name="connsiteX6" fmla="*/ 7832582 w 10884892"/>
              <a:gd name="connsiteY6" fmla="*/ 6322696 h 6322697"/>
              <a:gd name="connsiteX7" fmla="*/ 10008854 w 10884892"/>
              <a:gd name="connsiteY7" fmla="*/ 6313552 h 6322697"/>
              <a:gd name="connsiteX8" fmla="*/ 10631289 w 10884892"/>
              <a:gd name="connsiteY8" fmla="*/ 5977745 h 6322697"/>
              <a:gd name="connsiteX9" fmla="*/ 10765138 w 10884892"/>
              <a:gd name="connsiteY9" fmla="*/ 4380856 h 6322697"/>
              <a:gd name="connsiteX10" fmla="*/ 10744973 w 10884892"/>
              <a:gd name="connsiteY10" fmla="*/ 209315 h 6322697"/>
              <a:gd name="connsiteX11" fmla="*/ 9012158 w 10884892"/>
              <a:gd name="connsiteY11" fmla="*/ 168784 h 6322697"/>
              <a:gd name="connsiteX12" fmla="*/ 8042894 w 10884892"/>
              <a:gd name="connsiteY12" fmla="*/ 187072 h 6322697"/>
              <a:gd name="connsiteX13" fmla="*/ 7165070 w 10884892"/>
              <a:gd name="connsiteY13" fmla="*/ 269368 h 6322697"/>
              <a:gd name="connsiteX14" fmla="*/ 6726158 w 10884892"/>
              <a:gd name="connsiteY14" fmla="*/ 315088 h 6322697"/>
              <a:gd name="connsiteX15" fmla="*/ 6433550 w 10884892"/>
              <a:gd name="connsiteY15" fmla="*/ 342520 h 6322697"/>
              <a:gd name="connsiteX16" fmla="*/ 5921486 w 10884892"/>
              <a:gd name="connsiteY16" fmla="*/ 379096 h 6322697"/>
              <a:gd name="connsiteX17" fmla="*/ 5144246 w 10884892"/>
              <a:gd name="connsiteY17" fmla="*/ 388240 h 6322697"/>
              <a:gd name="connsiteX18" fmla="*/ 919718 w 10884892"/>
              <a:gd name="connsiteY18" fmla="*/ 333376 h 6322697"/>
              <a:gd name="connsiteX19" fmla="*/ 1325713 w 10884892"/>
              <a:gd name="connsiteY19" fmla="*/ 336687 h 6322697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159430 w 10882127"/>
              <a:gd name="connsiteY0" fmla="*/ 336687 h 6464380"/>
              <a:gd name="connsiteX1" fmla="*/ 442539 w 10882127"/>
              <a:gd name="connsiteY1" fmla="*/ 397384 h 6464380"/>
              <a:gd name="connsiteX2" fmla="*/ 351099 w 10882127"/>
              <a:gd name="connsiteY2" fmla="*/ 1229488 h 6464380"/>
              <a:gd name="connsiteX3" fmla="*/ 241371 w 10882127"/>
              <a:gd name="connsiteY3" fmla="*/ 5161408 h 6464380"/>
              <a:gd name="connsiteX4" fmla="*/ 250515 w 10882127"/>
              <a:gd name="connsiteY4" fmla="*/ 5819776 h 6464380"/>
              <a:gd name="connsiteX5" fmla="*/ 424251 w 10882127"/>
              <a:gd name="connsiteY5" fmla="*/ 6194680 h 6464380"/>
              <a:gd name="connsiteX6" fmla="*/ 5401855 w 10882127"/>
              <a:gd name="connsiteY6" fmla="*/ 6459967 h 6464380"/>
              <a:gd name="connsiteX7" fmla="*/ 10465006 w 10882127"/>
              <a:gd name="connsiteY7" fmla="*/ 5977745 h 6464380"/>
              <a:gd name="connsiteX8" fmla="*/ 10598855 w 10882127"/>
              <a:gd name="connsiteY8" fmla="*/ 4380856 h 6464380"/>
              <a:gd name="connsiteX9" fmla="*/ 10578690 w 10882127"/>
              <a:gd name="connsiteY9" fmla="*/ 209315 h 6464380"/>
              <a:gd name="connsiteX10" fmla="*/ 8845875 w 10882127"/>
              <a:gd name="connsiteY10" fmla="*/ 168784 h 6464380"/>
              <a:gd name="connsiteX11" fmla="*/ 7876611 w 10882127"/>
              <a:gd name="connsiteY11" fmla="*/ 187072 h 6464380"/>
              <a:gd name="connsiteX12" fmla="*/ 6998787 w 10882127"/>
              <a:gd name="connsiteY12" fmla="*/ 269368 h 6464380"/>
              <a:gd name="connsiteX13" fmla="*/ 6559875 w 10882127"/>
              <a:gd name="connsiteY13" fmla="*/ 315088 h 6464380"/>
              <a:gd name="connsiteX14" fmla="*/ 6267267 w 10882127"/>
              <a:gd name="connsiteY14" fmla="*/ 342520 h 6464380"/>
              <a:gd name="connsiteX15" fmla="*/ 5755203 w 10882127"/>
              <a:gd name="connsiteY15" fmla="*/ 379096 h 6464380"/>
              <a:gd name="connsiteX16" fmla="*/ 4977963 w 10882127"/>
              <a:gd name="connsiteY16" fmla="*/ 388240 h 6464380"/>
              <a:gd name="connsiteX17" fmla="*/ 753435 w 10882127"/>
              <a:gd name="connsiteY17" fmla="*/ 333376 h 6464380"/>
              <a:gd name="connsiteX18" fmla="*/ 1159430 w 10882127"/>
              <a:gd name="connsiteY18" fmla="*/ 336687 h 6464380"/>
              <a:gd name="connsiteX0" fmla="*/ 1159430 w 10956954"/>
              <a:gd name="connsiteY0" fmla="*/ 336687 h 6597116"/>
              <a:gd name="connsiteX1" fmla="*/ 442539 w 10956954"/>
              <a:gd name="connsiteY1" fmla="*/ 397384 h 6597116"/>
              <a:gd name="connsiteX2" fmla="*/ 351099 w 10956954"/>
              <a:gd name="connsiteY2" fmla="*/ 1229488 h 6597116"/>
              <a:gd name="connsiteX3" fmla="*/ 241371 w 10956954"/>
              <a:gd name="connsiteY3" fmla="*/ 5161408 h 6597116"/>
              <a:gd name="connsiteX4" fmla="*/ 250515 w 10956954"/>
              <a:gd name="connsiteY4" fmla="*/ 5819776 h 6597116"/>
              <a:gd name="connsiteX5" fmla="*/ 424251 w 10956954"/>
              <a:gd name="connsiteY5" fmla="*/ 6194680 h 6597116"/>
              <a:gd name="connsiteX6" fmla="*/ 5401855 w 10956954"/>
              <a:gd name="connsiteY6" fmla="*/ 6459967 h 6597116"/>
              <a:gd name="connsiteX7" fmla="*/ 10465006 w 10956954"/>
              <a:gd name="connsiteY7" fmla="*/ 5977745 h 6597116"/>
              <a:gd name="connsiteX8" fmla="*/ 10578690 w 10956954"/>
              <a:gd name="connsiteY8" fmla="*/ 209315 h 6597116"/>
              <a:gd name="connsiteX9" fmla="*/ 8845875 w 10956954"/>
              <a:gd name="connsiteY9" fmla="*/ 168784 h 6597116"/>
              <a:gd name="connsiteX10" fmla="*/ 7876611 w 10956954"/>
              <a:gd name="connsiteY10" fmla="*/ 187072 h 6597116"/>
              <a:gd name="connsiteX11" fmla="*/ 6998787 w 10956954"/>
              <a:gd name="connsiteY11" fmla="*/ 269368 h 6597116"/>
              <a:gd name="connsiteX12" fmla="*/ 6559875 w 10956954"/>
              <a:gd name="connsiteY12" fmla="*/ 315088 h 6597116"/>
              <a:gd name="connsiteX13" fmla="*/ 6267267 w 10956954"/>
              <a:gd name="connsiteY13" fmla="*/ 342520 h 6597116"/>
              <a:gd name="connsiteX14" fmla="*/ 5755203 w 10956954"/>
              <a:gd name="connsiteY14" fmla="*/ 379096 h 6597116"/>
              <a:gd name="connsiteX15" fmla="*/ 4977963 w 10956954"/>
              <a:gd name="connsiteY15" fmla="*/ 388240 h 6597116"/>
              <a:gd name="connsiteX16" fmla="*/ 753435 w 10956954"/>
              <a:gd name="connsiteY16" fmla="*/ 333376 h 6597116"/>
              <a:gd name="connsiteX17" fmla="*/ 1159430 w 10956954"/>
              <a:gd name="connsiteY17" fmla="*/ 336687 h 6597116"/>
              <a:gd name="connsiteX0" fmla="*/ 1159430 w 10956954"/>
              <a:gd name="connsiteY0" fmla="*/ 336687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16" fmla="*/ 753435 w 10956954"/>
              <a:gd name="connsiteY16" fmla="*/ 333376 h 6510390"/>
              <a:gd name="connsiteX17" fmla="*/ 1159430 w 10956954"/>
              <a:gd name="connsiteY17" fmla="*/ 336687 h 6510390"/>
              <a:gd name="connsiteX0" fmla="*/ 1159430 w 10956954"/>
              <a:gd name="connsiteY0" fmla="*/ 336687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16" fmla="*/ 1159430 w 10956954"/>
              <a:gd name="connsiteY16" fmla="*/ 336687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298175 w 10956954"/>
              <a:gd name="connsiteY1" fmla="*/ 214637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5039027 w 11018018"/>
              <a:gd name="connsiteY0" fmla="*/ 388240 h 6510390"/>
              <a:gd name="connsiteX1" fmla="*/ 359239 w 11018018"/>
              <a:gd name="connsiteY1" fmla="*/ 214637 h 6510390"/>
              <a:gd name="connsiteX2" fmla="*/ 315922 w 11018018"/>
              <a:gd name="connsiteY2" fmla="*/ 1485333 h 6510390"/>
              <a:gd name="connsiteX3" fmla="*/ 302435 w 11018018"/>
              <a:gd name="connsiteY3" fmla="*/ 5161408 h 6510390"/>
              <a:gd name="connsiteX4" fmla="*/ 311579 w 11018018"/>
              <a:gd name="connsiteY4" fmla="*/ 5819776 h 6510390"/>
              <a:gd name="connsiteX5" fmla="*/ 485315 w 11018018"/>
              <a:gd name="connsiteY5" fmla="*/ 6194680 h 6510390"/>
              <a:gd name="connsiteX6" fmla="*/ 5462919 w 11018018"/>
              <a:gd name="connsiteY6" fmla="*/ 6459967 h 6510390"/>
              <a:gd name="connsiteX7" fmla="*/ 10526071 w 11018018"/>
              <a:gd name="connsiteY7" fmla="*/ 5135861 h 6510390"/>
              <a:gd name="connsiteX8" fmla="*/ 10639754 w 11018018"/>
              <a:gd name="connsiteY8" fmla="*/ 209315 h 6510390"/>
              <a:gd name="connsiteX9" fmla="*/ 8906939 w 11018018"/>
              <a:gd name="connsiteY9" fmla="*/ 168784 h 6510390"/>
              <a:gd name="connsiteX10" fmla="*/ 7937675 w 11018018"/>
              <a:gd name="connsiteY10" fmla="*/ 187072 h 6510390"/>
              <a:gd name="connsiteX11" fmla="*/ 7059851 w 11018018"/>
              <a:gd name="connsiteY11" fmla="*/ 269368 h 6510390"/>
              <a:gd name="connsiteX12" fmla="*/ 6620939 w 11018018"/>
              <a:gd name="connsiteY12" fmla="*/ 315088 h 6510390"/>
              <a:gd name="connsiteX13" fmla="*/ 6328331 w 11018018"/>
              <a:gd name="connsiteY13" fmla="*/ 342520 h 6510390"/>
              <a:gd name="connsiteX14" fmla="*/ 5816267 w 11018018"/>
              <a:gd name="connsiteY14" fmla="*/ 379096 h 6510390"/>
              <a:gd name="connsiteX15" fmla="*/ 5039027 w 11018018"/>
              <a:gd name="connsiteY15" fmla="*/ 388240 h 6510390"/>
              <a:gd name="connsiteX0" fmla="*/ 5171026 w 11150017"/>
              <a:gd name="connsiteY0" fmla="*/ 388240 h 6510388"/>
              <a:gd name="connsiteX1" fmla="*/ 491238 w 11150017"/>
              <a:gd name="connsiteY1" fmla="*/ 214637 h 6510388"/>
              <a:gd name="connsiteX2" fmla="*/ 135135 w 11150017"/>
              <a:gd name="connsiteY2" fmla="*/ 1796001 h 6510388"/>
              <a:gd name="connsiteX3" fmla="*/ 434434 w 11150017"/>
              <a:gd name="connsiteY3" fmla="*/ 5161408 h 6510388"/>
              <a:gd name="connsiteX4" fmla="*/ 443578 w 11150017"/>
              <a:gd name="connsiteY4" fmla="*/ 5819776 h 6510388"/>
              <a:gd name="connsiteX5" fmla="*/ 617314 w 11150017"/>
              <a:gd name="connsiteY5" fmla="*/ 6194680 h 6510388"/>
              <a:gd name="connsiteX6" fmla="*/ 5594918 w 11150017"/>
              <a:gd name="connsiteY6" fmla="*/ 6459967 h 6510388"/>
              <a:gd name="connsiteX7" fmla="*/ 10658070 w 11150017"/>
              <a:gd name="connsiteY7" fmla="*/ 5135861 h 6510388"/>
              <a:gd name="connsiteX8" fmla="*/ 10771753 w 11150017"/>
              <a:gd name="connsiteY8" fmla="*/ 209315 h 6510388"/>
              <a:gd name="connsiteX9" fmla="*/ 9038938 w 11150017"/>
              <a:gd name="connsiteY9" fmla="*/ 168784 h 6510388"/>
              <a:gd name="connsiteX10" fmla="*/ 8069674 w 11150017"/>
              <a:gd name="connsiteY10" fmla="*/ 187072 h 6510388"/>
              <a:gd name="connsiteX11" fmla="*/ 7191850 w 11150017"/>
              <a:gd name="connsiteY11" fmla="*/ 269368 h 6510388"/>
              <a:gd name="connsiteX12" fmla="*/ 6752938 w 11150017"/>
              <a:gd name="connsiteY12" fmla="*/ 315088 h 6510388"/>
              <a:gd name="connsiteX13" fmla="*/ 6460330 w 11150017"/>
              <a:gd name="connsiteY13" fmla="*/ 342520 h 6510388"/>
              <a:gd name="connsiteX14" fmla="*/ 5948266 w 11150017"/>
              <a:gd name="connsiteY14" fmla="*/ 379096 h 6510388"/>
              <a:gd name="connsiteX15" fmla="*/ 5171026 w 11150017"/>
              <a:gd name="connsiteY15" fmla="*/ 388240 h 6510388"/>
              <a:gd name="connsiteX0" fmla="*/ 5044114 w 11023105"/>
              <a:gd name="connsiteY0" fmla="*/ 486617 h 6608767"/>
              <a:gd name="connsiteX1" fmla="*/ 364326 w 11023105"/>
              <a:gd name="connsiteY1" fmla="*/ 313014 h 6608767"/>
              <a:gd name="connsiteX2" fmla="*/ 307522 w 11023105"/>
              <a:gd name="connsiteY2" fmla="*/ 5259785 h 6608767"/>
              <a:gd name="connsiteX3" fmla="*/ 316666 w 11023105"/>
              <a:gd name="connsiteY3" fmla="*/ 5918153 h 6608767"/>
              <a:gd name="connsiteX4" fmla="*/ 490402 w 11023105"/>
              <a:gd name="connsiteY4" fmla="*/ 6293057 h 6608767"/>
              <a:gd name="connsiteX5" fmla="*/ 5468006 w 11023105"/>
              <a:gd name="connsiteY5" fmla="*/ 6558344 h 6608767"/>
              <a:gd name="connsiteX6" fmla="*/ 10531158 w 11023105"/>
              <a:gd name="connsiteY6" fmla="*/ 5234238 h 6608767"/>
              <a:gd name="connsiteX7" fmla="*/ 10644841 w 11023105"/>
              <a:gd name="connsiteY7" fmla="*/ 307692 h 6608767"/>
              <a:gd name="connsiteX8" fmla="*/ 8912026 w 11023105"/>
              <a:gd name="connsiteY8" fmla="*/ 267161 h 6608767"/>
              <a:gd name="connsiteX9" fmla="*/ 7942762 w 11023105"/>
              <a:gd name="connsiteY9" fmla="*/ 285449 h 6608767"/>
              <a:gd name="connsiteX10" fmla="*/ 7064938 w 11023105"/>
              <a:gd name="connsiteY10" fmla="*/ 367745 h 6608767"/>
              <a:gd name="connsiteX11" fmla="*/ 6626026 w 11023105"/>
              <a:gd name="connsiteY11" fmla="*/ 413465 h 6608767"/>
              <a:gd name="connsiteX12" fmla="*/ 6333418 w 11023105"/>
              <a:gd name="connsiteY12" fmla="*/ 440897 h 6608767"/>
              <a:gd name="connsiteX13" fmla="*/ 5821354 w 11023105"/>
              <a:gd name="connsiteY13" fmla="*/ 477473 h 6608767"/>
              <a:gd name="connsiteX14" fmla="*/ 5044114 w 11023105"/>
              <a:gd name="connsiteY14" fmla="*/ 486617 h 6608767"/>
              <a:gd name="connsiteX0" fmla="*/ 5878852 w 11080603"/>
              <a:gd name="connsiteY0" fmla="*/ 484496 h 6615788"/>
              <a:gd name="connsiteX1" fmla="*/ 421824 w 11080603"/>
              <a:gd name="connsiteY1" fmla="*/ 320037 h 6615788"/>
              <a:gd name="connsiteX2" fmla="*/ 365020 w 11080603"/>
              <a:gd name="connsiteY2" fmla="*/ 5266808 h 6615788"/>
              <a:gd name="connsiteX3" fmla="*/ 374164 w 11080603"/>
              <a:gd name="connsiteY3" fmla="*/ 5925176 h 6615788"/>
              <a:gd name="connsiteX4" fmla="*/ 547900 w 11080603"/>
              <a:gd name="connsiteY4" fmla="*/ 6300080 h 6615788"/>
              <a:gd name="connsiteX5" fmla="*/ 5525504 w 11080603"/>
              <a:gd name="connsiteY5" fmla="*/ 6565367 h 6615788"/>
              <a:gd name="connsiteX6" fmla="*/ 10588656 w 11080603"/>
              <a:gd name="connsiteY6" fmla="*/ 5241261 h 6615788"/>
              <a:gd name="connsiteX7" fmla="*/ 10702339 w 11080603"/>
              <a:gd name="connsiteY7" fmla="*/ 314715 h 6615788"/>
              <a:gd name="connsiteX8" fmla="*/ 8969524 w 11080603"/>
              <a:gd name="connsiteY8" fmla="*/ 274184 h 6615788"/>
              <a:gd name="connsiteX9" fmla="*/ 8000260 w 11080603"/>
              <a:gd name="connsiteY9" fmla="*/ 292472 h 6615788"/>
              <a:gd name="connsiteX10" fmla="*/ 7122436 w 11080603"/>
              <a:gd name="connsiteY10" fmla="*/ 374768 h 6615788"/>
              <a:gd name="connsiteX11" fmla="*/ 6683524 w 11080603"/>
              <a:gd name="connsiteY11" fmla="*/ 420488 h 6615788"/>
              <a:gd name="connsiteX12" fmla="*/ 6390916 w 11080603"/>
              <a:gd name="connsiteY12" fmla="*/ 447920 h 6615788"/>
              <a:gd name="connsiteX13" fmla="*/ 5878852 w 11080603"/>
              <a:gd name="connsiteY13" fmla="*/ 484496 h 6615788"/>
              <a:gd name="connsiteX0" fmla="*/ 6428808 w 11118495"/>
              <a:gd name="connsiteY0" fmla="*/ 457664 h 6625533"/>
              <a:gd name="connsiteX1" fmla="*/ 459716 w 11118495"/>
              <a:gd name="connsiteY1" fmla="*/ 329781 h 6625533"/>
              <a:gd name="connsiteX2" fmla="*/ 402912 w 11118495"/>
              <a:gd name="connsiteY2" fmla="*/ 5276552 h 6625533"/>
              <a:gd name="connsiteX3" fmla="*/ 412056 w 11118495"/>
              <a:gd name="connsiteY3" fmla="*/ 5934920 h 6625533"/>
              <a:gd name="connsiteX4" fmla="*/ 585792 w 11118495"/>
              <a:gd name="connsiteY4" fmla="*/ 6309824 h 6625533"/>
              <a:gd name="connsiteX5" fmla="*/ 5563396 w 11118495"/>
              <a:gd name="connsiteY5" fmla="*/ 6575111 h 6625533"/>
              <a:gd name="connsiteX6" fmla="*/ 10626548 w 11118495"/>
              <a:gd name="connsiteY6" fmla="*/ 5251005 h 6625533"/>
              <a:gd name="connsiteX7" fmla="*/ 10740231 w 11118495"/>
              <a:gd name="connsiteY7" fmla="*/ 324459 h 6625533"/>
              <a:gd name="connsiteX8" fmla="*/ 9007416 w 11118495"/>
              <a:gd name="connsiteY8" fmla="*/ 283928 h 6625533"/>
              <a:gd name="connsiteX9" fmla="*/ 8038152 w 11118495"/>
              <a:gd name="connsiteY9" fmla="*/ 302216 h 6625533"/>
              <a:gd name="connsiteX10" fmla="*/ 7160328 w 11118495"/>
              <a:gd name="connsiteY10" fmla="*/ 384512 h 6625533"/>
              <a:gd name="connsiteX11" fmla="*/ 6721416 w 11118495"/>
              <a:gd name="connsiteY11" fmla="*/ 430232 h 6625533"/>
              <a:gd name="connsiteX12" fmla="*/ 6428808 w 11118495"/>
              <a:gd name="connsiteY12" fmla="*/ 457664 h 6625533"/>
              <a:gd name="connsiteX0" fmla="*/ 6428808 w 11118495"/>
              <a:gd name="connsiteY0" fmla="*/ 456198 h 6624067"/>
              <a:gd name="connsiteX1" fmla="*/ 459716 w 11118495"/>
              <a:gd name="connsiteY1" fmla="*/ 328315 h 6624067"/>
              <a:gd name="connsiteX2" fmla="*/ 402912 w 11118495"/>
              <a:gd name="connsiteY2" fmla="*/ 5275086 h 6624067"/>
              <a:gd name="connsiteX3" fmla="*/ 412056 w 11118495"/>
              <a:gd name="connsiteY3" fmla="*/ 5933454 h 6624067"/>
              <a:gd name="connsiteX4" fmla="*/ 585792 w 11118495"/>
              <a:gd name="connsiteY4" fmla="*/ 6308358 h 6624067"/>
              <a:gd name="connsiteX5" fmla="*/ 5563396 w 11118495"/>
              <a:gd name="connsiteY5" fmla="*/ 6573645 h 6624067"/>
              <a:gd name="connsiteX6" fmla="*/ 10626548 w 11118495"/>
              <a:gd name="connsiteY6" fmla="*/ 5249539 h 6624067"/>
              <a:gd name="connsiteX7" fmla="*/ 10740231 w 11118495"/>
              <a:gd name="connsiteY7" fmla="*/ 322993 h 6624067"/>
              <a:gd name="connsiteX8" fmla="*/ 9007416 w 11118495"/>
              <a:gd name="connsiteY8" fmla="*/ 282462 h 6624067"/>
              <a:gd name="connsiteX9" fmla="*/ 8038152 w 11118495"/>
              <a:gd name="connsiteY9" fmla="*/ 300750 h 6624067"/>
              <a:gd name="connsiteX10" fmla="*/ 7160328 w 11118495"/>
              <a:gd name="connsiteY10" fmla="*/ 383046 h 6624067"/>
              <a:gd name="connsiteX11" fmla="*/ 6428808 w 11118495"/>
              <a:gd name="connsiteY11" fmla="*/ 456198 h 6624067"/>
              <a:gd name="connsiteX0" fmla="*/ 7214472 w 11172639"/>
              <a:gd name="connsiteY0" fmla="*/ 402487 h 6643508"/>
              <a:gd name="connsiteX1" fmla="*/ 513860 w 11172639"/>
              <a:gd name="connsiteY1" fmla="*/ 347756 h 6643508"/>
              <a:gd name="connsiteX2" fmla="*/ 457056 w 11172639"/>
              <a:gd name="connsiteY2" fmla="*/ 5294527 h 6643508"/>
              <a:gd name="connsiteX3" fmla="*/ 466200 w 11172639"/>
              <a:gd name="connsiteY3" fmla="*/ 5952895 h 6643508"/>
              <a:gd name="connsiteX4" fmla="*/ 639936 w 11172639"/>
              <a:gd name="connsiteY4" fmla="*/ 6327799 h 6643508"/>
              <a:gd name="connsiteX5" fmla="*/ 5617540 w 11172639"/>
              <a:gd name="connsiteY5" fmla="*/ 6593086 h 6643508"/>
              <a:gd name="connsiteX6" fmla="*/ 10680692 w 11172639"/>
              <a:gd name="connsiteY6" fmla="*/ 5268980 h 6643508"/>
              <a:gd name="connsiteX7" fmla="*/ 10794375 w 11172639"/>
              <a:gd name="connsiteY7" fmla="*/ 342434 h 6643508"/>
              <a:gd name="connsiteX8" fmla="*/ 9061560 w 11172639"/>
              <a:gd name="connsiteY8" fmla="*/ 301903 h 6643508"/>
              <a:gd name="connsiteX9" fmla="*/ 8092296 w 11172639"/>
              <a:gd name="connsiteY9" fmla="*/ 320191 h 6643508"/>
              <a:gd name="connsiteX10" fmla="*/ 7214472 w 11172639"/>
              <a:gd name="connsiteY10" fmla="*/ 402487 h 6643508"/>
              <a:gd name="connsiteX0" fmla="*/ 8092296 w 11172639"/>
              <a:gd name="connsiteY0" fmla="*/ 187073 h 6510390"/>
              <a:gd name="connsiteX1" fmla="*/ 513860 w 11172639"/>
              <a:gd name="connsiteY1" fmla="*/ 214638 h 6510390"/>
              <a:gd name="connsiteX2" fmla="*/ 457056 w 11172639"/>
              <a:gd name="connsiteY2" fmla="*/ 5161409 h 6510390"/>
              <a:gd name="connsiteX3" fmla="*/ 466200 w 11172639"/>
              <a:gd name="connsiteY3" fmla="*/ 5819777 h 6510390"/>
              <a:gd name="connsiteX4" fmla="*/ 639936 w 11172639"/>
              <a:gd name="connsiteY4" fmla="*/ 6194681 h 6510390"/>
              <a:gd name="connsiteX5" fmla="*/ 5617540 w 11172639"/>
              <a:gd name="connsiteY5" fmla="*/ 6459968 h 6510390"/>
              <a:gd name="connsiteX6" fmla="*/ 10680692 w 11172639"/>
              <a:gd name="connsiteY6" fmla="*/ 5135862 h 6510390"/>
              <a:gd name="connsiteX7" fmla="*/ 10794375 w 11172639"/>
              <a:gd name="connsiteY7" fmla="*/ 209316 h 6510390"/>
              <a:gd name="connsiteX8" fmla="*/ 9061560 w 11172639"/>
              <a:gd name="connsiteY8" fmla="*/ 168785 h 6510390"/>
              <a:gd name="connsiteX9" fmla="*/ 8092296 w 11172639"/>
              <a:gd name="connsiteY9" fmla="*/ 187073 h 6510390"/>
              <a:gd name="connsiteX0" fmla="*/ 7252827 w 11175282"/>
              <a:gd name="connsiteY0" fmla="*/ 306109 h 6684250"/>
              <a:gd name="connsiteX1" fmla="*/ 516503 w 11175282"/>
              <a:gd name="connsiteY1" fmla="*/ 388498 h 6684250"/>
              <a:gd name="connsiteX2" fmla="*/ 459699 w 11175282"/>
              <a:gd name="connsiteY2" fmla="*/ 5335269 h 6684250"/>
              <a:gd name="connsiteX3" fmla="*/ 468843 w 11175282"/>
              <a:gd name="connsiteY3" fmla="*/ 5993637 h 6684250"/>
              <a:gd name="connsiteX4" fmla="*/ 642579 w 11175282"/>
              <a:gd name="connsiteY4" fmla="*/ 6368541 h 6684250"/>
              <a:gd name="connsiteX5" fmla="*/ 5620183 w 11175282"/>
              <a:gd name="connsiteY5" fmla="*/ 6633828 h 6684250"/>
              <a:gd name="connsiteX6" fmla="*/ 10683335 w 11175282"/>
              <a:gd name="connsiteY6" fmla="*/ 5309722 h 6684250"/>
              <a:gd name="connsiteX7" fmla="*/ 10797018 w 11175282"/>
              <a:gd name="connsiteY7" fmla="*/ 383176 h 6684250"/>
              <a:gd name="connsiteX8" fmla="*/ 9064203 w 11175282"/>
              <a:gd name="connsiteY8" fmla="*/ 342645 h 6684250"/>
              <a:gd name="connsiteX9" fmla="*/ 7252827 w 11175282"/>
              <a:gd name="connsiteY9" fmla="*/ 306109 h 6684250"/>
              <a:gd name="connsiteX0" fmla="*/ 9064203 w 11175282"/>
              <a:gd name="connsiteY0" fmla="*/ 168785 h 6510390"/>
              <a:gd name="connsiteX1" fmla="*/ 516503 w 11175282"/>
              <a:gd name="connsiteY1" fmla="*/ 214638 h 6510390"/>
              <a:gd name="connsiteX2" fmla="*/ 459699 w 11175282"/>
              <a:gd name="connsiteY2" fmla="*/ 5161409 h 6510390"/>
              <a:gd name="connsiteX3" fmla="*/ 468843 w 11175282"/>
              <a:gd name="connsiteY3" fmla="*/ 5819777 h 6510390"/>
              <a:gd name="connsiteX4" fmla="*/ 642579 w 11175282"/>
              <a:gd name="connsiteY4" fmla="*/ 6194681 h 6510390"/>
              <a:gd name="connsiteX5" fmla="*/ 5620183 w 11175282"/>
              <a:gd name="connsiteY5" fmla="*/ 6459968 h 6510390"/>
              <a:gd name="connsiteX6" fmla="*/ 10683335 w 11175282"/>
              <a:gd name="connsiteY6" fmla="*/ 5135862 h 6510390"/>
              <a:gd name="connsiteX7" fmla="*/ 10797018 w 11175282"/>
              <a:gd name="connsiteY7" fmla="*/ 209316 h 6510390"/>
              <a:gd name="connsiteX8" fmla="*/ 9064203 w 11175282"/>
              <a:gd name="connsiteY8" fmla="*/ 168785 h 6510390"/>
              <a:gd name="connsiteX0" fmla="*/ 9064203 w 11190090"/>
              <a:gd name="connsiteY0" fmla="*/ 168785 h 6483662"/>
              <a:gd name="connsiteX1" fmla="*/ 516503 w 11190090"/>
              <a:gd name="connsiteY1" fmla="*/ 214638 h 6483662"/>
              <a:gd name="connsiteX2" fmla="*/ 459699 w 11190090"/>
              <a:gd name="connsiteY2" fmla="*/ 5161409 h 6483662"/>
              <a:gd name="connsiteX3" fmla="*/ 468843 w 11190090"/>
              <a:gd name="connsiteY3" fmla="*/ 5819777 h 6483662"/>
              <a:gd name="connsiteX4" fmla="*/ 642579 w 11190090"/>
              <a:gd name="connsiteY4" fmla="*/ 6194681 h 6483662"/>
              <a:gd name="connsiteX5" fmla="*/ 5620183 w 11190090"/>
              <a:gd name="connsiteY5" fmla="*/ 6459968 h 6483662"/>
              <a:gd name="connsiteX6" fmla="*/ 10707395 w 11190090"/>
              <a:gd name="connsiteY6" fmla="*/ 5574453 h 6483662"/>
              <a:gd name="connsiteX7" fmla="*/ 10797018 w 11190090"/>
              <a:gd name="connsiteY7" fmla="*/ 209316 h 6483662"/>
              <a:gd name="connsiteX8" fmla="*/ 9064203 w 11190090"/>
              <a:gd name="connsiteY8" fmla="*/ 168785 h 648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90090" h="6483662">
                <a:moveTo>
                  <a:pt x="9064203" y="168785"/>
                </a:moveTo>
                <a:lnTo>
                  <a:pt x="516503" y="214638"/>
                </a:lnTo>
                <a:cubicBezTo>
                  <a:pt x="-615685" y="1052831"/>
                  <a:pt x="467642" y="4227219"/>
                  <a:pt x="459699" y="5161409"/>
                </a:cubicBezTo>
                <a:cubicBezTo>
                  <a:pt x="451756" y="6095599"/>
                  <a:pt x="462992" y="5600378"/>
                  <a:pt x="468843" y="5819777"/>
                </a:cubicBezTo>
                <a:cubicBezTo>
                  <a:pt x="499323" y="5991989"/>
                  <a:pt x="-215978" y="6087983"/>
                  <a:pt x="642579" y="6194681"/>
                </a:cubicBezTo>
                <a:cubicBezTo>
                  <a:pt x="1501136" y="6301379"/>
                  <a:pt x="3942714" y="6563339"/>
                  <a:pt x="5620183" y="6459968"/>
                </a:cubicBezTo>
                <a:cubicBezTo>
                  <a:pt x="7297652" y="6356597"/>
                  <a:pt x="9844589" y="6616228"/>
                  <a:pt x="10707395" y="5574453"/>
                </a:cubicBezTo>
                <a:cubicBezTo>
                  <a:pt x="11570201" y="4532678"/>
                  <a:pt x="11066873" y="1177476"/>
                  <a:pt x="10797018" y="209316"/>
                </a:cubicBezTo>
                <a:cubicBezTo>
                  <a:pt x="10534890" y="-238740"/>
                  <a:pt x="9514549" y="172492"/>
                  <a:pt x="9064203" y="1687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57150">
            <a:noFill/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688E0DE3-49DE-4CDB-AA04-D8A459540888}"/>
              </a:ext>
            </a:extLst>
          </p:cNvPr>
          <p:cNvSpPr/>
          <p:nvPr/>
        </p:nvSpPr>
        <p:spPr>
          <a:xfrm>
            <a:off x="1813181" y="1241321"/>
            <a:ext cx="3141592" cy="420254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71552 w 10530502"/>
              <a:gd name="connsiteY8" fmla="*/ 4301872 h 6634504"/>
              <a:gd name="connsiteX9" fmla="*/ 53264 w 10530502"/>
              <a:gd name="connsiteY9" fmla="*/ 5161408 h 6634504"/>
              <a:gd name="connsiteX10" fmla="*/ 62408 w 10530502"/>
              <a:gd name="connsiteY10" fmla="*/ 5819776 h 6634504"/>
              <a:gd name="connsiteX11" fmla="*/ 236144 w 10530502"/>
              <a:gd name="connsiteY11" fmla="*/ 6194680 h 6634504"/>
              <a:gd name="connsiteX12" fmla="*/ 2595296 w 10530502"/>
              <a:gd name="connsiteY12" fmla="*/ 6606160 h 6634504"/>
              <a:gd name="connsiteX13" fmla="*/ 4415004 w 10530502"/>
              <a:gd name="connsiteY13" fmla="*/ 6605074 h 6634504"/>
              <a:gd name="connsiteX14" fmla="*/ 7478192 w 10530502"/>
              <a:gd name="connsiteY14" fmla="*/ 6322696 h 6634504"/>
              <a:gd name="connsiteX15" fmla="*/ 9654464 w 10530502"/>
              <a:gd name="connsiteY15" fmla="*/ 6313552 h 6634504"/>
              <a:gd name="connsiteX16" fmla="*/ 10276899 w 10530502"/>
              <a:gd name="connsiteY16" fmla="*/ 5977745 h 6634504"/>
              <a:gd name="connsiteX17" fmla="*/ 10410748 w 10530502"/>
              <a:gd name="connsiteY17" fmla="*/ 4380856 h 6634504"/>
              <a:gd name="connsiteX18" fmla="*/ 10390583 w 10530502"/>
              <a:gd name="connsiteY18" fmla="*/ 209315 h 6634504"/>
              <a:gd name="connsiteX19" fmla="*/ 8657768 w 10530502"/>
              <a:gd name="connsiteY19" fmla="*/ 168784 h 6634504"/>
              <a:gd name="connsiteX20" fmla="*/ 7688504 w 10530502"/>
              <a:gd name="connsiteY20" fmla="*/ 187072 h 6634504"/>
              <a:gd name="connsiteX21" fmla="*/ 6810680 w 10530502"/>
              <a:gd name="connsiteY21" fmla="*/ 269368 h 6634504"/>
              <a:gd name="connsiteX22" fmla="*/ 6371768 w 10530502"/>
              <a:gd name="connsiteY22" fmla="*/ 315088 h 6634504"/>
              <a:gd name="connsiteX23" fmla="*/ 6079160 w 10530502"/>
              <a:gd name="connsiteY23" fmla="*/ 342520 h 6634504"/>
              <a:gd name="connsiteX24" fmla="*/ 5567096 w 10530502"/>
              <a:gd name="connsiteY24" fmla="*/ 379096 h 6634504"/>
              <a:gd name="connsiteX25" fmla="*/ 4789856 w 10530502"/>
              <a:gd name="connsiteY25" fmla="*/ 388240 h 6634504"/>
              <a:gd name="connsiteX26" fmla="*/ 565328 w 10530502"/>
              <a:gd name="connsiteY26" fmla="*/ 333376 h 6634504"/>
              <a:gd name="connsiteX27" fmla="*/ 971323 w 10530502"/>
              <a:gd name="connsiteY27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80696 w 10530502"/>
              <a:gd name="connsiteY7" fmla="*/ 3542920 h 6634504"/>
              <a:gd name="connsiteX8" fmla="*/ 53264 w 10530502"/>
              <a:gd name="connsiteY8" fmla="*/ 5161408 h 6634504"/>
              <a:gd name="connsiteX9" fmla="*/ 62408 w 10530502"/>
              <a:gd name="connsiteY9" fmla="*/ 5819776 h 6634504"/>
              <a:gd name="connsiteX10" fmla="*/ 236144 w 10530502"/>
              <a:gd name="connsiteY10" fmla="*/ 6194680 h 6634504"/>
              <a:gd name="connsiteX11" fmla="*/ 2595296 w 10530502"/>
              <a:gd name="connsiteY11" fmla="*/ 6606160 h 6634504"/>
              <a:gd name="connsiteX12" fmla="*/ 4415004 w 10530502"/>
              <a:gd name="connsiteY12" fmla="*/ 6605074 h 6634504"/>
              <a:gd name="connsiteX13" fmla="*/ 7478192 w 10530502"/>
              <a:gd name="connsiteY13" fmla="*/ 6322696 h 6634504"/>
              <a:gd name="connsiteX14" fmla="*/ 9654464 w 10530502"/>
              <a:gd name="connsiteY14" fmla="*/ 6313552 h 6634504"/>
              <a:gd name="connsiteX15" fmla="*/ 10276899 w 10530502"/>
              <a:gd name="connsiteY15" fmla="*/ 5977745 h 6634504"/>
              <a:gd name="connsiteX16" fmla="*/ 10410748 w 10530502"/>
              <a:gd name="connsiteY16" fmla="*/ 4380856 h 6634504"/>
              <a:gd name="connsiteX17" fmla="*/ 10390583 w 10530502"/>
              <a:gd name="connsiteY17" fmla="*/ 209315 h 6634504"/>
              <a:gd name="connsiteX18" fmla="*/ 8657768 w 10530502"/>
              <a:gd name="connsiteY18" fmla="*/ 168784 h 6634504"/>
              <a:gd name="connsiteX19" fmla="*/ 7688504 w 10530502"/>
              <a:gd name="connsiteY19" fmla="*/ 187072 h 6634504"/>
              <a:gd name="connsiteX20" fmla="*/ 6810680 w 10530502"/>
              <a:gd name="connsiteY20" fmla="*/ 269368 h 6634504"/>
              <a:gd name="connsiteX21" fmla="*/ 6371768 w 10530502"/>
              <a:gd name="connsiteY21" fmla="*/ 315088 h 6634504"/>
              <a:gd name="connsiteX22" fmla="*/ 6079160 w 10530502"/>
              <a:gd name="connsiteY22" fmla="*/ 342520 h 6634504"/>
              <a:gd name="connsiteX23" fmla="*/ 5567096 w 10530502"/>
              <a:gd name="connsiteY23" fmla="*/ 379096 h 6634504"/>
              <a:gd name="connsiteX24" fmla="*/ 4789856 w 10530502"/>
              <a:gd name="connsiteY24" fmla="*/ 388240 h 6634504"/>
              <a:gd name="connsiteX25" fmla="*/ 565328 w 10530502"/>
              <a:gd name="connsiteY25" fmla="*/ 333376 h 6634504"/>
              <a:gd name="connsiteX26" fmla="*/ 971323 w 10530502"/>
              <a:gd name="connsiteY26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98984 w 10530502"/>
              <a:gd name="connsiteY6" fmla="*/ 2966848 h 6634504"/>
              <a:gd name="connsiteX7" fmla="*/ 53264 w 10530502"/>
              <a:gd name="connsiteY7" fmla="*/ 5161408 h 6634504"/>
              <a:gd name="connsiteX8" fmla="*/ 62408 w 10530502"/>
              <a:gd name="connsiteY8" fmla="*/ 5819776 h 6634504"/>
              <a:gd name="connsiteX9" fmla="*/ 236144 w 10530502"/>
              <a:gd name="connsiteY9" fmla="*/ 6194680 h 6634504"/>
              <a:gd name="connsiteX10" fmla="*/ 2595296 w 10530502"/>
              <a:gd name="connsiteY10" fmla="*/ 6606160 h 6634504"/>
              <a:gd name="connsiteX11" fmla="*/ 4415004 w 10530502"/>
              <a:gd name="connsiteY11" fmla="*/ 6605074 h 6634504"/>
              <a:gd name="connsiteX12" fmla="*/ 7478192 w 10530502"/>
              <a:gd name="connsiteY12" fmla="*/ 6322696 h 6634504"/>
              <a:gd name="connsiteX13" fmla="*/ 9654464 w 10530502"/>
              <a:gd name="connsiteY13" fmla="*/ 6313552 h 6634504"/>
              <a:gd name="connsiteX14" fmla="*/ 10276899 w 10530502"/>
              <a:gd name="connsiteY14" fmla="*/ 5977745 h 6634504"/>
              <a:gd name="connsiteX15" fmla="*/ 10410748 w 10530502"/>
              <a:gd name="connsiteY15" fmla="*/ 4380856 h 6634504"/>
              <a:gd name="connsiteX16" fmla="*/ 10390583 w 10530502"/>
              <a:gd name="connsiteY16" fmla="*/ 209315 h 6634504"/>
              <a:gd name="connsiteX17" fmla="*/ 8657768 w 10530502"/>
              <a:gd name="connsiteY17" fmla="*/ 168784 h 6634504"/>
              <a:gd name="connsiteX18" fmla="*/ 7688504 w 10530502"/>
              <a:gd name="connsiteY18" fmla="*/ 187072 h 6634504"/>
              <a:gd name="connsiteX19" fmla="*/ 6810680 w 10530502"/>
              <a:gd name="connsiteY19" fmla="*/ 269368 h 6634504"/>
              <a:gd name="connsiteX20" fmla="*/ 6371768 w 10530502"/>
              <a:gd name="connsiteY20" fmla="*/ 315088 h 6634504"/>
              <a:gd name="connsiteX21" fmla="*/ 6079160 w 10530502"/>
              <a:gd name="connsiteY21" fmla="*/ 342520 h 6634504"/>
              <a:gd name="connsiteX22" fmla="*/ 5567096 w 10530502"/>
              <a:gd name="connsiteY22" fmla="*/ 379096 h 6634504"/>
              <a:gd name="connsiteX23" fmla="*/ 4789856 w 10530502"/>
              <a:gd name="connsiteY23" fmla="*/ 388240 h 6634504"/>
              <a:gd name="connsiteX24" fmla="*/ 565328 w 10530502"/>
              <a:gd name="connsiteY24" fmla="*/ 333376 h 6634504"/>
              <a:gd name="connsiteX25" fmla="*/ 971323 w 10530502"/>
              <a:gd name="connsiteY25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108128 w 10530502"/>
              <a:gd name="connsiteY5" fmla="*/ 2153032 h 6634504"/>
              <a:gd name="connsiteX6" fmla="*/ 53264 w 10530502"/>
              <a:gd name="connsiteY6" fmla="*/ 5161408 h 6634504"/>
              <a:gd name="connsiteX7" fmla="*/ 62408 w 10530502"/>
              <a:gd name="connsiteY7" fmla="*/ 5819776 h 6634504"/>
              <a:gd name="connsiteX8" fmla="*/ 236144 w 10530502"/>
              <a:gd name="connsiteY8" fmla="*/ 6194680 h 6634504"/>
              <a:gd name="connsiteX9" fmla="*/ 2595296 w 10530502"/>
              <a:gd name="connsiteY9" fmla="*/ 6606160 h 6634504"/>
              <a:gd name="connsiteX10" fmla="*/ 4415004 w 10530502"/>
              <a:gd name="connsiteY10" fmla="*/ 6605074 h 6634504"/>
              <a:gd name="connsiteX11" fmla="*/ 7478192 w 10530502"/>
              <a:gd name="connsiteY11" fmla="*/ 6322696 h 6634504"/>
              <a:gd name="connsiteX12" fmla="*/ 9654464 w 10530502"/>
              <a:gd name="connsiteY12" fmla="*/ 6313552 h 6634504"/>
              <a:gd name="connsiteX13" fmla="*/ 10276899 w 10530502"/>
              <a:gd name="connsiteY13" fmla="*/ 5977745 h 6634504"/>
              <a:gd name="connsiteX14" fmla="*/ 10410748 w 10530502"/>
              <a:gd name="connsiteY14" fmla="*/ 4380856 h 6634504"/>
              <a:gd name="connsiteX15" fmla="*/ 10390583 w 10530502"/>
              <a:gd name="connsiteY15" fmla="*/ 209315 h 6634504"/>
              <a:gd name="connsiteX16" fmla="*/ 8657768 w 10530502"/>
              <a:gd name="connsiteY16" fmla="*/ 168784 h 6634504"/>
              <a:gd name="connsiteX17" fmla="*/ 7688504 w 10530502"/>
              <a:gd name="connsiteY17" fmla="*/ 187072 h 6634504"/>
              <a:gd name="connsiteX18" fmla="*/ 6810680 w 10530502"/>
              <a:gd name="connsiteY18" fmla="*/ 269368 h 6634504"/>
              <a:gd name="connsiteX19" fmla="*/ 6371768 w 10530502"/>
              <a:gd name="connsiteY19" fmla="*/ 315088 h 6634504"/>
              <a:gd name="connsiteX20" fmla="*/ 6079160 w 10530502"/>
              <a:gd name="connsiteY20" fmla="*/ 342520 h 6634504"/>
              <a:gd name="connsiteX21" fmla="*/ 5567096 w 10530502"/>
              <a:gd name="connsiteY21" fmla="*/ 379096 h 6634504"/>
              <a:gd name="connsiteX22" fmla="*/ 4789856 w 10530502"/>
              <a:gd name="connsiteY22" fmla="*/ 388240 h 6634504"/>
              <a:gd name="connsiteX23" fmla="*/ 565328 w 10530502"/>
              <a:gd name="connsiteY23" fmla="*/ 333376 h 6634504"/>
              <a:gd name="connsiteX24" fmla="*/ 971323 w 10530502"/>
              <a:gd name="connsiteY24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126416 w 10530502"/>
              <a:gd name="connsiteY4" fmla="*/ 1897000 h 6634504"/>
              <a:gd name="connsiteX5" fmla="*/ 53264 w 10530502"/>
              <a:gd name="connsiteY5" fmla="*/ 5161408 h 6634504"/>
              <a:gd name="connsiteX6" fmla="*/ 62408 w 10530502"/>
              <a:gd name="connsiteY6" fmla="*/ 5819776 h 6634504"/>
              <a:gd name="connsiteX7" fmla="*/ 236144 w 10530502"/>
              <a:gd name="connsiteY7" fmla="*/ 6194680 h 6634504"/>
              <a:gd name="connsiteX8" fmla="*/ 2595296 w 10530502"/>
              <a:gd name="connsiteY8" fmla="*/ 6606160 h 6634504"/>
              <a:gd name="connsiteX9" fmla="*/ 4415004 w 10530502"/>
              <a:gd name="connsiteY9" fmla="*/ 6605074 h 6634504"/>
              <a:gd name="connsiteX10" fmla="*/ 7478192 w 10530502"/>
              <a:gd name="connsiteY10" fmla="*/ 6322696 h 6634504"/>
              <a:gd name="connsiteX11" fmla="*/ 9654464 w 10530502"/>
              <a:gd name="connsiteY11" fmla="*/ 6313552 h 6634504"/>
              <a:gd name="connsiteX12" fmla="*/ 10276899 w 10530502"/>
              <a:gd name="connsiteY12" fmla="*/ 5977745 h 6634504"/>
              <a:gd name="connsiteX13" fmla="*/ 10410748 w 10530502"/>
              <a:gd name="connsiteY13" fmla="*/ 4380856 h 6634504"/>
              <a:gd name="connsiteX14" fmla="*/ 10390583 w 10530502"/>
              <a:gd name="connsiteY14" fmla="*/ 209315 h 6634504"/>
              <a:gd name="connsiteX15" fmla="*/ 8657768 w 10530502"/>
              <a:gd name="connsiteY15" fmla="*/ 168784 h 6634504"/>
              <a:gd name="connsiteX16" fmla="*/ 7688504 w 10530502"/>
              <a:gd name="connsiteY16" fmla="*/ 187072 h 6634504"/>
              <a:gd name="connsiteX17" fmla="*/ 6810680 w 10530502"/>
              <a:gd name="connsiteY17" fmla="*/ 269368 h 6634504"/>
              <a:gd name="connsiteX18" fmla="*/ 6371768 w 10530502"/>
              <a:gd name="connsiteY18" fmla="*/ 315088 h 6634504"/>
              <a:gd name="connsiteX19" fmla="*/ 6079160 w 10530502"/>
              <a:gd name="connsiteY19" fmla="*/ 342520 h 6634504"/>
              <a:gd name="connsiteX20" fmla="*/ 5567096 w 10530502"/>
              <a:gd name="connsiteY20" fmla="*/ 379096 h 6634504"/>
              <a:gd name="connsiteX21" fmla="*/ 4789856 w 10530502"/>
              <a:gd name="connsiteY21" fmla="*/ 388240 h 6634504"/>
              <a:gd name="connsiteX22" fmla="*/ 565328 w 10530502"/>
              <a:gd name="connsiteY22" fmla="*/ 333376 h 6634504"/>
              <a:gd name="connsiteX23" fmla="*/ 971323 w 10530502"/>
              <a:gd name="connsiteY23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135560 w 10530502"/>
              <a:gd name="connsiteY3" fmla="*/ 1567816 h 6634504"/>
              <a:gd name="connsiteX4" fmla="*/ 53264 w 10530502"/>
              <a:gd name="connsiteY4" fmla="*/ 5161408 h 6634504"/>
              <a:gd name="connsiteX5" fmla="*/ 62408 w 10530502"/>
              <a:gd name="connsiteY5" fmla="*/ 5819776 h 6634504"/>
              <a:gd name="connsiteX6" fmla="*/ 236144 w 10530502"/>
              <a:gd name="connsiteY6" fmla="*/ 6194680 h 6634504"/>
              <a:gd name="connsiteX7" fmla="*/ 2595296 w 10530502"/>
              <a:gd name="connsiteY7" fmla="*/ 6606160 h 6634504"/>
              <a:gd name="connsiteX8" fmla="*/ 4415004 w 10530502"/>
              <a:gd name="connsiteY8" fmla="*/ 6605074 h 6634504"/>
              <a:gd name="connsiteX9" fmla="*/ 7478192 w 10530502"/>
              <a:gd name="connsiteY9" fmla="*/ 6322696 h 6634504"/>
              <a:gd name="connsiteX10" fmla="*/ 9654464 w 10530502"/>
              <a:gd name="connsiteY10" fmla="*/ 6313552 h 6634504"/>
              <a:gd name="connsiteX11" fmla="*/ 10276899 w 10530502"/>
              <a:gd name="connsiteY11" fmla="*/ 5977745 h 6634504"/>
              <a:gd name="connsiteX12" fmla="*/ 10410748 w 10530502"/>
              <a:gd name="connsiteY12" fmla="*/ 4380856 h 6634504"/>
              <a:gd name="connsiteX13" fmla="*/ 10390583 w 10530502"/>
              <a:gd name="connsiteY13" fmla="*/ 209315 h 6634504"/>
              <a:gd name="connsiteX14" fmla="*/ 8657768 w 10530502"/>
              <a:gd name="connsiteY14" fmla="*/ 168784 h 6634504"/>
              <a:gd name="connsiteX15" fmla="*/ 7688504 w 10530502"/>
              <a:gd name="connsiteY15" fmla="*/ 187072 h 6634504"/>
              <a:gd name="connsiteX16" fmla="*/ 6810680 w 10530502"/>
              <a:gd name="connsiteY16" fmla="*/ 269368 h 6634504"/>
              <a:gd name="connsiteX17" fmla="*/ 6371768 w 10530502"/>
              <a:gd name="connsiteY17" fmla="*/ 315088 h 6634504"/>
              <a:gd name="connsiteX18" fmla="*/ 6079160 w 10530502"/>
              <a:gd name="connsiteY18" fmla="*/ 342520 h 6634504"/>
              <a:gd name="connsiteX19" fmla="*/ 5567096 w 10530502"/>
              <a:gd name="connsiteY19" fmla="*/ 379096 h 6634504"/>
              <a:gd name="connsiteX20" fmla="*/ 4789856 w 10530502"/>
              <a:gd name="connsiteY20" fmla="*/ 388240 h 6634504"/>
              <a:gd name="connsiteX21" fmla="*/ 565328 w 10530502"/>
              <a:gd name="connsiteY21" fmla="*/ 333376 h 6634504"/>
              <a:gd name="connsiteX22" fmla="*/ 971323 w 10530502"/>
              <a:gd name="connsiteY22" fmla="*/ 336687 h 6634504"/>
              <a:gd name="connsiteX0" fmla="*/ 971323 w 10530502"/>
              <a:gd name="connsiteY0" fmla="*/ 336687 h 6634504"/>
              <a:gd name="connsiteX1" fmla="*/ 254432 w 10530502"/>
              <a:gd name="connsiteY1" fmla="*/ 397384 h 6634504"/>
              <a:gd name="connsiteX2" fmla="*/ 162992 w 10530502"/>
              <a:gd name="connsiteY2" fmla="*/ 1229488 h 6634504"/>
              <a:gd name="connsiteX3" fmla="*/ 53264 w 10530502"/>
              <a:gd name="connsiteY3" fmla="*/ 5161408 h 6634504"/>
              <a:gd name="connsiteX4" fmla="*/ 62408 w 10530502"/>
              <a:gd name="connsiteY4" fmla="*/ 5819776 h 6634504"/>
              <a:gd name="connsiteX5" fmla="*/ 236144 w 10530502"/>
              <a:gd name="connsiteY5" fmla="*/ 6194680 h 6634504"/>
              <a:gd name="connsiteX6" fmla="*/ 2595296 w 10530502"/>
              <a:gd name="connsiteY6" fmla="*/ 6606160 h 6634504"/>
              <a:gd name="connsiteX7" fmla="*/ 4415004 w 10530502"/>
              <a:gd name="connsiteY7" fmla="*/ 6605074 h 6634504"/>
              <a:gd name="connsiteX8" fmla="*/ 7478192 w 10530502"/>
              <a:gd name="connsiteY8" fmla="*/ 6322696 h 6634504"/>
              <a:gd name="connsiteX9" fmla="*/ 9654464 w 10530502"/>
              <a:gd name="connsiteY9" fmla="*/ 6313552 h 6634504"/>
              <a:gd name="connsiteX10" fmla="*/ 10276899 w 10530502"/>
              <a:gd name="connsiteY10" fmla="*/ 5977745 h 6634504"/>
              <a:gd name="connsiteX11" fmla="*/ 10410748 w 10530502"/>
              <a:gd name="connsiteY11" fmla="*/ 4380856 h 6634504"/>
              <a:gd name="connsiteX12" fmla="*/ 10390583 w 10530502"/>
              <a:gd name="connsiteY12" fmla="*/ 209315 h 6634504"/>
              <a:gd name="connsiteX13" fmla="*/ 8657768 w 10530502"/>
              <a:gd name="connsiteY13" fmla="*/ 168784 h 6634504"/>
              <a:gd name="connsiteX14" fmla="*/ 7688504 w 10530502"/>
              <a:gd name="connsiteY14" fmla="*/ 187072 h 6634504"/>
              <a:gd name="connsiteX15" fmla="*/ 6810680 w 10530502"/>
              <a:gd name="connsiteY15" fmla="*/ 269368 h 6634504"/>
              <a:gd name="connsiteX16" fmla="*/ 6371768 w 10530502"/>
              <a:gd name="connsiteY16" fmla="*/ 315088 h 6634504"/>
              <a:gd name="connsiteX17" fmla="*/ 6079160 w 10530502"/>
              <a:gd name="connsiteY17" fmla="*/ 342520 h 6634504"/>
              <a:gd name="connsiteX18" fmla="*/ 5567096 w 10530502"/>
              <a:gd name="connsiteY18" fmla="*/ 379096 h 6634504"/>
              <a:gd name="connsiteX19" fmla="*/ 4789856 w 10530502"/>
              <a:gd name="connsiteY19" fmla="*/ 388240 h 6634504"/>
              <a:gd name="connsiteX20" fmla="*/ 565328 w 10530502"/>
              <a:gd name="connsiteY20" fmla="*/ 333376 h 6634504"/>
              <a:gd name="connsiteX21" fmla="*/ 971323 w 10530502"/>
              <a:gd name="connsiteY21" fmla="*/ 336687 h 6634504"/>
              <a:gd name="connsiteX0" fmla="*/ 1101189 w 10660368"/>
              <a:gd name="connsiteY0" fmla="*/ 336687 h 6605073"/>
              <a:gd name="connsiteX1" fmla="*/ 384298 w 10660368"/>
              <a:gd name="connsiteY1" fmla="*/ 397384 h 6605073"/>
              <a:gd name="connsiteX2" fmla="*/ 292858 w 10660368"/>
              <a:gd name="connsiteY2" fmla="*/ 1229488 h 6605073"/>
              <a:gd name="connsiteX3" fmla="*/ 183130 w 10660368"/>
              <a:gd name="connsiteY3" fmla="*/ 5161408 h 6605073"/>
              <a:gd name="connsiteX4" fmla="*/ 192274 w 10660368"/>
              <a:gd name="connsiteY4" fmla="*/ 5819776 h 6605073"/>
              <a:gd name="connsiteX5" fmla="*/ 366010 w 10660368"/>
              <a:gd name="connsiteY5" fmla="*/ 6194680 h 6605073"/>
              <a:gd name="connsiteX6" fmla="*/ 4544870 w 10660368"/>
              <a:gd name="connsiteY6" fmla="*/ 6605074 h 6605073"/>
              <a:gd name="connsiteX7" fmla="*/ 7608058 w 10660368"/>
              <a:gd name="connsiteY7" fmla="*/ 6322696 h 6605073"/>
              <a:gd name="connsiteX8" fmla="*/ 9784330 w 10660368"/>
              <a:gd name="connsiteY8" fmla="*/ 6313552 h 6605073"/>
              <a:gd name="connsiteX9" fmla="*/ 10406765 w 10660368"/>
              <a:gd name="connsiteY9" fmla="*/ 5977745 h 6605073"/>
              <a:gd name="connsiteX10" fmla="*/ 10540614 w 10660368"/>
              <a:gd name="connsiteY10" fmla="*/ 4380856 h 6605073"/>
              <a:gd name="connsiteX11" fmla="*/ 10520449 w 10660368"/>
              <a:gd name="connsiteY11" fmla="*/ 209315 h 6605073"/>
              <a:gd name="connsiteX12" fmla="*/ 8787634 w 10660368"/>
              <a:gd name="connsiteY12" fmla="*/ 168784 h 6605073"/>
              <a:gd name="connsiteX13" fmla="*/ 7818370 w 10660368"/>
              <a:gd name="connsiteY13" fmla="*/ 187072 h 6605073"/>
              <a:gd name="connsiteX14" fmla="*/ 6940546 w 10660368"/>
              <a:gd name="connsiteY14" fmla="*/ 269368 h 6605073"/>
              <a:gd name="connsiteX15" fmla="*/ 6501634 w 10660368"/>
              <a:gd name="connsiteY15" fmla="*/ 315088 h 6605073"/>
              <a:gd name="connsiteX16" fmla="*/ 6209026 w 10660368"/>
              <a:gd name="connsiteY16" fmla="*/ 342520 h 6605073"/>
              <a:gd name="connsiteX17" fmla="*/ 5696962 w 10660368"/>
              <a:gd name="connsiteY17" fmla="*/ 379096 h 6605073"/>
              <a:gd name="connsiteX18" fmla="*/ 4919722 w 10660368"/>
              <a:gd name="connsiteY18" fmla="*/ 388240 h 6605073"/>
              <a:gd name="connsiteX19" fmla="*/ 695194 w 10660368"/>
              <a:gd name="connsiteY19" fmla="*/ 333376 h 6605073"/>
              <a:gd name="connsiteX20" fmla="*/ 1101189 w 10660368"/>
              <a:gd name="connsiteY20" fmla="*/ 336687 h 6605073"/>
              <a:gd name="connsiteX0" fmla="*/ 1325713 w 10884892"/>
              <a:gd name="connsiteY0" fmla="*/ 336687 h 6322697"/>
              <a:gd name="connsiteX1" fmla="*/ 608822 w 10884892"/>
              <a:gd name="connsiteY1" fmla="*/ 397384 h 6322697"/>
              <a:gd name="connsiteX2" fmla="*/ 517382 w 10884892"/>
              <a:gd name="connsiteY2" fmla="*/ 1229488 h 6322697"/>
              <a:gd name="connsiteX3" fmla="*/ 407654 w 10884892"/>
              <a:gd name="connsiteY3" fmla="*/ 5161408 h 6322697"/>
              <a:gd name="connsiteX4" fmla="*/ 416798 w 10884892"/>
              <a:gd name="connsiteY4" fmla="*/ 5819776 h 6322697"/>
              <a:gd name="connsiteX5" fmla="*/ 590534 w 10884892"/>
              <a:gd name="connsiteY5" fmla="*/ 6194680 h 6322697"/>
              <a:gd name="connsiteX6" fmla="*/ 7832582 w 10884892"/>
              <a:gd name="connsiteY6" fmla="*/ 6322696 h 6322697"/>
              <a:gd name="connsiteX7" fmla="*/ 10008854 w 10884892"/>
              <a:gd name="connsiteY7" fmla="*/ 6313552 h 6322697"/>
              <a:gd name="connsiteX8" fmla="*/ 10631289 w 10884892"/>
              <a:gd name="connsiteY8" fmla="*/ 5977745 h 6322697"/>
              <a:gd name="connsiteX9" fmla="*/ 10765138 w 10884892"/>
              <a:gd name="connsiteY9" fmla="*/ 4380856 h 6322697"/>
              <a:gd name="connsiteX10" fmla="*/ 10744973 w 10884892"/>
              <a:gd name="connsiteY10" fmla="*/ 209315 h 6322697"/>
              <a:gd name="connsiteX11" fmla="*/ 9012158 w 10884892"/>
              <a:gd name="connsiteY11" fmla="*/ 168784 h 6322697"/>
              <a:gd name="connsiteX12" fmla="*/ 8042894 w 10884892"/>
              <a:gd name="connsiteY12" fmla="*/ 187072 h 6322697"/>
              <a:gd name="connsiteX13" fmla="*/ 7165070 w 10884892"/>
              <a:gd name="connsiteY13" fmla="*/ 269368 h 6322697"/>
              <a:gd name="connsiteX14" fmla="*/ 6726158 w 10884892"/>
              <a:gd name="connsiteY14" fmla="*/ 315088 h 6322697"/>
              <a:gd name="connsiteX15" fmla="*/ 6433550 w 10884892"/>
              <a:gd name="connsiteY15" fmla="*/ 342520 h 6322697"/>
              <a:gd name="connsiteX16" fmla="*/ 5921486 w 10884892"/>
              <a:gd name="connsiteY16" fmla="*/ 379096 h 6322697"/>
              <a:gd name="connsiteX17" fmla="*/ 5144246 w 10884892"/>
              <a:gd name="connsiteY17" fmla="*/ 388240 h 6322697"/>
              <a:gd name="connsiteX18" fmla="*/ 919718 w 10884892"/>
              <a:gd name="connsiteY18" fmla="*/ 333376 h 6322697"/>
              <a:gd name="connsiteX19" fmla="*/ 1325713 w 10884892"/>
              <a:gd name="connsiteY19" fmla="*/ 336687 h 6322697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486207 w 11077233"/>
              <a:gd name="connsiteY0" fmla="*/ 336687 h 6323072"/>
              <a:gd name="connsiteX1" fmla="*/ 769316 w 11077233"/>
              <a:gd name="connsiteY1" fmla="*/ 397384 h 6323072"/>
              <a:gd name="connsiteX2" fmla="*/ 677876 w 11077233"/>
              <a:gd name="connsiteY2" fmla="*/ 1229488 h 6323072"/>
              <a:gd name="connsiteX3" fmla="*/ 568148 w 11077233"/>
              <a:gd name="connsiteY3" fmla="*/ 5161408 h 6323072"/>
              <a:gd name="connsiteX4" fmla="*/ 577292 w 11077233"/>
              <a:gd name="connsiteY4" fmla="*/ 5819776 h 6323072"/>
              <a:gd name="connsiteX5" fmla="*/ 751028 w 11077233"/>
              <a:gd name="connsiteY5" fmla="*/ 6194680 h 6323072"/>
              <a:gd name="connsiteX6" fmla="*/ 10169348 w 11077233"/>
              <a:gd name="connsiteY6" fmla="*/ 6313552 h 6323072"/>
              <a:gd name="connsiteX7" fmla="*/ 10791783 w 11077233"/>
              <a:gd name="connsiteY7" fmla="*/ 5977745 h 6323072"/>
              <a:gd name="connsiteX8" fmla="*/ 10925632 w 11077233"/>
              <a:gd name="connsiteY8" fmla="*/ 4380856 h 6323072"/>
              <a:gd name="connsiteX9" fmla="*/ 10905467 w 11077233"/>
              <a:gd name="connsiteY9" fmla="*/ 209315 h 6323072"/>
              <a:gd name="connsiteX10" fmla="*/ 9172652 w 11077233"/>
              <a:gd name="connsiteY10" fmla="*/ 168784 h 6323072"/>
              <a:gd name="connsiteX11" fmla="*/ 8203388 w 11077233"/>
              <a:gd name="connsiteY11" fmla="*/ 187072 h 6323072"/>
              <a:gd name="connsiteX12" fmla="*/ 7325564 w 11077233"/>
              <a:gd name="connsiteY12" fmla="*/ 269368 h 6323072"/>
              <a:gd name="connsiteX13" fmla="*/ 6886652 w 11077233"/>
              <a:gd name="connsiteY13" fmla="*/ 315088 h 6323072"/>
              <a:gd name="connsiteX14" fmla="*/ 6594044 w 11077233"/>
              <a:gd name="connsiteY14" fmla="*/ 342520 h 6323072"/>
              <a:gd name="connsiteX15" fmla="*/ 6081980 w 11077233"/>
              <a:gd name="connsiteY15" fmla="*/ 379096 h 6323072"/>
              <a:gd name="connsiteX16" fmla="*/ 5304740 w 11077233"/>
              <a:gd name="connsiteY16" fmla="*/ 388240 h 6323072"/>
              <a:gd name="connsiteX17" fmla="*/ 1080212 w 11077233"/>
              <a:gd name="connsiteY17" fmla="*/ 333376 h 6323072"/>
              <a:gd name="connsiteX18" fmla="*/ 1486207 w 11077233"/>
              <a:gd name="connsiteY18" fmla="*/ 336687 h 6323072"/>
              <a:gd name="connsiteX0" fmla="*/ 1159430 w 10882127"/>
              <a:gd name="connsiteY0" fmla="*/ 336687 h 6464380"/>
              <a:gd name="connsiteX1" fmla="*/ 442539 w 10882127"/>
              <a:gd name="connsiteY1" fmla="*/ 397384 h 6464380"/>
              <a:gd name="connsiteX2" fmla="*/ 351099 w 10882127"/>
              <a:gd name="connsiteY2" fmla="*/ 1229488 h 6464380"/>
              <a:gd name="connsiteX3" fmla="*/ 241371 w 10882127"/>
              <a:gd name="connsiteY3" fmla="*/ 5161408 h 6464380"/>
              <a:gd name="connsiteX4" fmla="*/ 250515 w 10882127"/>
              <a:gd name="connsiteY4" fmla="*/ 5819776 h 6464380"/>
              <a:gd name="connsiteX5" fmla="*/ 424251 w 10882127"/>
              <a:gd name="connsiteY5" fmla="*/ 6194680 h 6464380"/>
              <a:gd name="connsiteX6" fmla="*/ 5401855 w 10882127"/>
              <a:gd name="connsiteY6" fmla="*/ 6459967 h 6464380"/>
              <a:gd name="connsiteX7" fmla="*/ 10465006 w 10882127"/>
              <a:gd name="connsiteY7" fmla="*/ 5977745 h 6464380"/>
              <a:gd name="connsiteX8" fmla="*/ 10598855 w 10882127"/>
              <a:gd name="connsiteY8" fmla="*/ 4380856 h 6464380"/>
              <a:gd name="connsiteX9" fmla="*/ 10578690 w 10882127"/>
              <a:gd name="connsiteY9" fmla="*/ 209315 h 6464380"/>
              <a:gd name="connsiteX10" fmla="*/ 8845875 w 10882127"/>
              <a:gd name="connsiteY10" fmla="*/ 168784 h 6464380"/>
              <a:gd name="connsiteX11" fmla="*/ 7876611 w 10882127"/>
              <a:gd name="connsiteY11" fmla="*/ 187072 h 6464380"/>
              <a:gd name="connsiteX12" fmla="*/ 6998787 w 10882127"/>
              <a:gd name="connsiteY12" fmla="*/ 269368 h 6464380"/>
              <a:gd name="connsiteX13" fmla="*/ 6559875 w 10882127"/>
              <a:gd name="connsiteY13" fmla="*/ 315088 h 6464380"/>
              <a:gd name="connsiteX14" fmla="*/ 6267267 w 10882127"/>
              <a:gd name="connsiteY14" fmla="*/ 342520 h 6464380"/>
              <a:gd name="connsiteX15" fmla="*/ 5755203 w 10882127"/>
              <a:gd name="connsiteY15" fmla="*/ 379096 h 6464380"/>
              <a:gd name="connsiteX16" fmla="*/ 4977963 w 10882127"/>
              <a:gd name="connsiteY16" fmla="*/ 388240 h 6464380"/>
              <a:gd name="connsiteX17" fmla="*/ 753435 w 10882127"/>
              <a:gd name="connsiteY17" fmla="*/ 333376 h 6464380"/>
              <a:gd name="connsiteX18" fmla="*/ 1159430 w 10882127"/>
              <a:gd name="connsiteY18" fmla="*/ 336687 h 6464380"/>
              <a:gd name="connsiteX0" fmla="*/ 1159430 w 10956954"/>
              <a:gd name="connsiteY0" fmla="*/ 336687 h 6597116"/>
              <a:gd name="connsiteX1" fmla="*/ 442539 w 10956954"/>
              <a:gd name="connsiteY1" fmla="*/ 397384 h 6597116"/>
              <a:gd name="connsiteX2" fmla="*/ 351099 w 10956954"/>
              <a:gd name="connsiteY2" fmla="*/ 1229488 h 6597116"/>
              <a:gd name="connsiteX3" fmla="*/ 241371 w 10956954"/>
              <a:gd name="connsiteY3" fmla="*/ 5161408 h 6597116"/>
              <a:gd name="connsiteX4" fmla="*/ 250515 w 10956954"/>
              <a:gd name="connsiteY4" fmla="*/ 5819776 h 6597116"/>
              <a:gd name="connsiteX5" fmla="*/ 424251 w 10956954"/>
              <a:gd name="connsiteY5" fmla="*/ 6194680 h 6597116"/>
              <a:gd name="connsiteX6" fmla="*/ 5401855 w 10956954"/>
              <a:gd name="connsiteY6" fmla="*/ 6459967 h 6597116"/>
              <a:gd name="connsiteX7" fmla="*/ 10465006 w 10956954"/>
              <a:gd name="connsiteY7" fmla="*/ 5977745 h 6597116"/>
              <a:gd name="connsiteX8" fmla="*/ 10578690 w 10956954"/>
              <a:gd name="connsiteY8" fmla="*/ 209315 h 6597116"/>
              <a:gd name="connsiteX9" fmla="*/ 8845875 w 10956954"/>
              <a:gd name="connsiteY9" fmla="*/ 168784 h 6597116"/>
              <a:gd name="connsiteX10" fmla="*/ 7876611 w 10956954"/>
              <a:gd name="connsiteY10" fmla="*/ 187072 h 6597116"/>
              <a:gd name="connsiteX11" fmla="*/ 6998787 w 10956954"/>
              <a:gd name="connsiteY11" fmla="*/ 269368 h 6597116"/>
              <a:gd name="connsiteX12" fmla="*/ 6559875 w 10956954"/>
              <a:gd name="connsiteY12" fmla="*/ 315088 h 6597116"/>
              <a:gd name="connsiteX13" fmla="*/ 6267267 w 10956954"/>
              <a:gd name="connsiteY13" fmla="*/ 342520 h 6597116"/>
              <a:gd name="connsiteX14" fmla="*/ 5755203 w 10956954"/>
              <a:gd name="connsiteY14" fmla="*/ 379096 h 6597116"/>
              <a:gd name="connsiteX15" fmla="*/ 4977963 w 10956954"/>
              <a:gd name="connsiteY15" fmla="*/ 388240 h 6597116"/>
              <a:gd name="connsiteX16" fmla="*/ 753435 w 10956954"/>
              <a:gd name="connsiteY16" fmla="*/ 333376 h 6597116"/>
              <a:gd name="connsiteX17" fmla="*/ 1159430 w 10956954"/>
              <a:gd name="connsiteY17" fmla="*/ 336687 h 6597116"/>
              <a:gd name="connsiteX0" fmla="*/ 1159430 w 10956954"/>
              <a:gd name="connsiteY0" fmla="*/ 336687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16" fmla="*/ 753435 w 10956954"/>
              <a:gd name="connsiteY16" fmla="*/ 333376 h 6510390"/>
              <a:gd name="connsiteX17" fmla="*/ 1159430 w 10956954"/>
              <a:gd name="connsiteY17" fmla="*/ 336687 h 6510390"/>
              <a:gd name="connsiteX0" fmla="*/ 1159430 w 10956954"/>
              <a:gd name="connsiteY0" fmla="*/ 336687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16" fmla="*/ 1159430 w 10956954"/>
              <a:gd name="connsiteY16" fmla="*/ 336687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442539 w 10956954"/>
              <a:gd name="connsiteY1" fmla="*/ 397384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4977963 w 10956954"/>
              <a:gd name="connsiteY0" fmla="*/ 388240 h 6510390"/>
              <a:gd name="connsiteX1" fmla="*/ 442539 w 10956954"/>
              <a:gd name="connsiteY1" fmla="*/ 397384 h 6510390"/>
              <a:gd name="connsiteX2" fmla="*/ 351099 w 10956954"/>
              <a:gd name="connsiteY2" fmla="*/ 1229488 h 6510390"/>
              <a:gd name="connsiteX3" fmla="*/ 241371 w 10956954"/>
              <a:gd name="connsiteY3" fmla="*/ 5161408 h 6510390"/>
              <a:gd name="connsiteX4" fmla="*/ 250515 w 10956954"/>
              <a:gd name="connsiteY4" fmla="*/ 5819776 h 6510390"/>
              <a:gd name="connsiteX5" fmla="*/ 424251 w 10956954"/>
              <a:gd name="connsiteY5" fmla="*/ 6194680 h 6510390"/>
              <a:gd name="connsiteX6" fmla="*/ 5401855 w 10956954"/>
              <a:gd name="connsiteY6" fmla="*/ 6459967 h 6510390"/>
              <a:gd name="connsiteX7" fmla="*/ 10465007 w 10956954"/>
              <a:gd name="connsiteY7" fmla="*/ 5135861 h 6510390"/>
              <a:gd name="connsiteX8" fmla="*/ 10578690 w 10956954"/>
              <a:gd name="connsiteY8" fmla="*/ 209315 h 6510390"/>
              <a:gd name="connsiteX9" fmla="*/ 8845875 w 10956954"/>
              <a:gd name="connsiteY9" fmla="*/ 168784 h 6510390"/>
              <a:gd name="connsiteX10" fmla="*/ 7876611 w 10956954"/>
              <a:gd name="connsiteY10" fmla="*/ 187072 h 6510390"/>
              <a:gd name="connsiteX11" fmla="*/ 6998787 w 10956954"/>
              <a:gd name="connsiteY11" fmla="*/ 269368 h 6510390"/>
              <a:gd name="connsiteX12" fmla="*/ 6559875 w 10956954"/>
              <a:gd name="connsiteY12" fmla="*/ 315088 h 6510390"/>
              <a:gd name="connsiteX13" fmla="*/ 6267267 w 10956954"/>
              <a:gd name="connsiteY13" fmla="*/ 342520 h 6510390"/>
              <a:gd name="connsiteX14" fmla="*/ 5755203 w 10956954"/>
              <a:gd name="connsiteY14" fmla="*/ 379096 h 6510390"/>
              <a:gd name="connsiteX15" fmla="*/ 4977963 w 10956954"/>
              <a:gd name="connsiteY15" fmla="*/ 388240 h 6510390"/>
              <a:gd name="connsiteX0" fmla="*/ 4977963 w 10956954"/>
              <a:gd name="connsiteY0" fmla="*/ 388240 h 6510388"/>
              <a:gd name="connsiteX1" fmla="*/ 298175 w 10956954"/>
              <a:gd name="connsiteY1" fmla="*/ 214637 h 6510388"/>
              <a:gd name="connsiteX2" fmla="*/ 351099 w 10956954"/>
              <a:gd name="connsiteY2" fmla="*/ 1229488 h 6510388"/>
              <a:gd name="connsiteX3" fmla="*/ 241371 w 10956954"/>
              <a:gd name="connsiteY3" fmla="*/ 5161408 h 6510388"/>
              <a:gd name="connsiteX4" fmla="*/ 250515 w 10956954"/>
              <a:gd name="connsiteY4" fmla="*/ 5819776 h 6510388"/>
              <a:gd name="connsiteX5" fmla="*/ 424251 w 10956954"/>
              <a:gd name="connsiteY5" fmla="*/ 6194680 h 6510388"/>
              <a:gd name="connsiteX6" fmla="*/ 5401855 w 10956954"/>
              <a:gd name="connsiteY6" fmla="*/ 6459967 h 6510388"/>
              <a:gd name="connsiteX7" fmla="*/ 10465007 w 10956954"/>
              <a:gd name="connsiteY7" fmla="*/ 5135861 h 6510388"/>
              <a:gd name="connsiteX8" fmla="*/ 10578690 w 10956954"/>
              <a:gd name="connsiteY8" fmla="*/ 209315 h 6510388"/>
              <a:gd name="connsiteX9" fmla="*/ 8845875 w 10956954"/>
              <a:gd name="connsiteY9" fmla="*/ 168784 h 6510388"/>
              <a:gd name="connsiteX10" fmla="*/ 7876611 w 10956954"/>
              <a:gd name="connsiteY10" fmla="*/ 187072 h 6510388"/>
              <a:gd name="connsiteX11" fmla="*/ 6998787 w 10956954"/>
              <a:gd name="connsiteY11" fmla="*/ 269368 h 6510388"/>
              <a:gd name="connsiteX12" fmla="*/ 6559875 w 10956954"/>
              <a:gd name="connsiteY12" fmla="*/ 315088 h 6510388"/>
              <a:gd name="connsiteX13" fmla="*/ 6267267 w 10956954"/>
              <a:gd name="connsiteY13" fmla="*/ 342520 h 6510388"/>
              <a:gd name="connsiteX14" fmla="*/ 5755203 w 10956954"/>
              <a:gd name="connsiteY14" fmla="*/ 379096 h 6510388"/>
              <a:gd name="connsiteX15" fmla="*/ 4977963 w 10956954"/>
              <a:gd name="connsiteY15" fmla="*/ 388240 h 6510388"/>
              <a:gd name="connsiteX0" fmla="*/ 5039027 w 11018018"/>
              <a:gd name="connsiteY0" fmla="*/ 388240 h 6510390"/>
              <a:gd name="connsiteX1" fmla="*/ 359239 w 11018018"/>
              <a:gd name="connsiteY1" fmla="*/ 214637 h 6510390"/>
              <a:gd name="connsiteX2" fmla="*/ 315922 w 11018018"/>
              <a:gd name="connsiteY2" fmla="*/ 1485333 h 6510390"/>
              <a:gd name="connsiteX3" fmla="*/ 302435 w 11018018"/>
              <a:gd name="connsiteY3" fmla="*/ 5161408 h 6510390"/>
              <a:gd name="connsiteX4" fmla="*/ 311579 w 11018018"/>
              <a:gd name="connsiteY4" fmla="*/ 5819776 h 6510390"/>
              <a:gd name="connsiteX5" fmla="*/ 485315 w 11018018"/>
              <a:gd name="connsiteY5" fmla="*/ 6194680 h 6510390"/>
              <a:gd name="connsiteX6" fmla="*/ 5462919 w 11018018"/>
              <a:gd name="connsiteY6" fmla="*/ 6459967 h 6510390"/>
              <a:gd name="connsiteX7" fmla="*/ 10526071 w 11018018"/>
              <a:gd name="connsiteY7" fmla="*/ 5135861 h 6510390"/>
              <a:gd name="connsiteX8" fmla="*/ 10639754 w 11018018"/>
              <a:gd name="connsiteY8" fmla="*/ 209315 h 6510390"/>
              <a:gd name="connsiteX9" fmla="*/ 8906939 w 11018018"/>
              <a:gd name="connsiteY9" fmla="*/ 168784 h 6510390"/>
              <a:gd name="connsiteX10" fmla="*/ 7937675 w 11018018"/>
              <a:gd name="connsiteY10" fmla="*/ 187072 h 6510390"/>
              <a:gd name="connsiteX11" fmla="*/ 7059851 w 11018018"/>
              <a:gd name="connsiteY11" fmla="*/ 269368 h 6510390"/>
              <a:gd name="connsiteX12" fmla="*/ 6620939 w 11018018"/>
              <a:gd name="connsiteY12" fmla="*/ 315088 h 6510390"/>
              <a:gd name="connsiteX13" fmla="*/ 6328331 w 11018018"/>
              <a:gd name="connsiteY13" fmla="*/ 342520 h 6510390"/>
              <a:gd name="connsiteX14" fmla="*/ 5816267 w 11018018"/>
              <a:gd name="connsiteY14" fmla="*/ 379096 h 6510390"/>
              <a:gd name="connsiteX15" fmla="*/ 5039027 w 11018018"/>
              <a:gd name="connsiteY15" fmla="*/ 388240 h 6510390"/>
              <a:gd name="connsiteX0" fmla="*/ 5171026 w 11150017"/>
              <a:gd name="connsiteY0" fmla="*/ 388240 h 6510388"/>
              <a:gd name="connsiteX1" fmla="*/ 491238 w 11150017"/>
              <a:gd name="connsiteY1" fmla="*/ 214637 h 6510388"/>
              <a:gd name="connsiteX2" fmla="*/ 135135 w 11150017"/>
              <a:gd name="connsiteY2" fmla="*/ 1796001 h 6510388"/>
              <a:gd name="connsiteX3" fmla="*/ 434434 w 11150017"/>
              <a:gd name="connsiteY3" fmla="*/ 5161408 h 6510388"/>
              <a:gd name="connsiteX4" fmla="*/ 443578 w 11150017"/>
              <a:gd name="connsiteY4" fmla="*/ 5819776 h 6510388"/>
              <a:gd name="connsiteX5" fmla="*/ 617314 w 11150017"/>
              <a:gd name="connsiteY5" fmla="*/ 6194680 h 6510388"/>
              <a:gd name="connsiteX6" fmla="*/ 5594918 w 11150017"/>
              <a:gd name="connsiteY6" fmla="*/ 6459967 h 6510388"/>
              <a:gd name="connsiteX7" fmla="*/ 10658070 w 11150017"/>
              <a:gd name="connsiteY7" fmla="*/ 5135861 h 6510388"/>
              <a:gd name="connsiteX8" fmla="*/ 10771753 w 11150017"/>
              <a:gd name="connsiteY8" fmla="*/ 209315 h 6510388"/>
              <a:gd name="connsiteX9" fmla="*/ 9038938 w 11150017"/>
              <a:gd name="connsiteY9" fmla="*/ 168784 h 6510388"/>
              <a:gd name="connsiteX10" fmla="*/ 8069674 w 11150017"/>
              <a:gd name="connsiteY10" fmla="*/ 187072 h 6510388"/>
              <a:gd name="connsiteX11" fmla="*/ 7191850 w 11150017"/>
              <a:gd name="connsiteY11" fmla="*/ 269368 h 6510388"/>
              <a:gd name="connsiteX12" fmla="*/ 6752938 w 11150017"/>
              <a:gd name="connsiteY12" fmla="*/ 315088 h 6510388"/>
              <a:gd name="connsiteX13" fmla="*/ 6460330 w 11150017"/>
              <a:gd name="connsiteY13" fmla="*/ 342520 h 6510388"/>
              <a:gd name="connsiteX14" fmla="*/ 5948266 w 11150017"/>
              <a:gd name="connsiteY14" fmla="*/ 379096 h 6510388"/>
              <a:gd name="connsiteX15" fmla="*/ 5171026 w 11150017"/>
              <a:gd name="connsiteY15" fmla="*/ 388240 h 6510388"/>
              <a:gd name="connsiteX0" fmla="*/ 5044114 w 11023105"/>
              <a:gd name="connsiteY0" fmla="*/ 486617 h 6608767"/>
              <a:gd name="connsiteX1" fmla="*/ 364326 w 11023105"/>
              <a:gd name="connsiteY1" fmla="*/ 313014 h 6608767"/>
              <a:gd name="connsiteX2" fmla="*/ 307522 w 11023105"/>
              <a:gd name="connsiteY2" fmla="*/ 5259785 h 6608767"/>
              <a:gd name="connsiteX3" fmla="*/ 316666 w 11023105"/>
              <a:gd name="connsiteY3" fmla="*/ 5918153 h 6608767"/>
              <a:gd name="connsiteX4" fmla="*/ 490402 w 11023105"/>
              <a:gd name="connsiteY4" fmla="*/ 6293057 h 6608767"/>
              <a:gd name="connsiteX5" fmla="*/ 5468006 w 11023105"/>
              <a:gd name="connsiteY5" fmla="*/ 6558344 h 6608767"/>
              <a:gd name="connsiteX6" fmla="*/ 10531158 w 11023105"/>
              <a:gd name="connsiteY6" fmla="*/ 5234238 h 6608767"/>
              <a:gd name="connsiteX7" fmla="*/ 10644841 w 11023105"/>
              <a:gd name="connsiteY7" fmla="*/ 307692 h 6608767"/>
              <a:gd name="connsiteX8" fmla="*/ 8912026 w 11023105"/>
              <a:gd name="connsiteY8" fmla="*/ 267161 h 6608767"/>
              <a:gd name="connsiteX9" fmla="*/ 7942762 w 11023105"/>
              <a:gd name="connsiteY9" fmla="*/ 285449 h 6608767"/>
              <a:gd name="connsiteX10" fmla="*/ 7064938 w 11023105"/>
              <a:gd name="connsiteY10" fmla="*/ 367745 h 6608767"/>
              <a:gd name="connsiteX11" fmla="*/ 6626026 w 11023105"/>
              <a:gd name="connsiteY11" fmla="*/ 413465 h 6608767"/>
              <a:gd name="connsiteX12" fmla="*/ 6333418 w 11023105"/>
              <a:gd name="connsiteY12" fmla="*/ 440897 h 6608767"/>
              <a:gd name="connsiteX13" fmla="*/ 5821354 w 11023105"/>
              <a:gd name="connsiteY13" fmla="*/ 477473 h 6608767"/>
              <a:gd name="connsiteX14" fmla="*/ 5044114 w 11023105"/>
              <a:gd name="connsiteY14" fmla="*/ 486617 h 6608767"/>
              <a:gd name="connsiteX0" fmla="*/ 5878852 w 11080603"/>
              <a:gd name="connsiteY0" fmla="*/ 484496 h 6615788"/>
              <a:gd name="connsiteX1" fmla="*/ 421824 w 11080603"/>
              <a:gd name="connsiteY1" fmla="*/ 320037 h 6615788"/>
              <a:gd name="connsiteX2" fmla="*/ 365020 w 11080603"/>
              <a:gd name="connsiteY2" fmla="*/ 5266808 h 6615788"/>
              <a:gd name="connsiteX3" fmla="*/ 374164 w 11080603"/>
              <a:gd name="connsiteY3" fmla="*/ 5925176 h 6615788"/>
              <a:gd name="connsiteX4" fmla="*/ 547900 w 11080603"/>
              <a:gd name="connsiteY4" fmla="*/ 6300080 h 6615788"/>
              <a:gd name="connsiteX5" fmla="*/ 5525504 w 11080603"/>
              <a:gd name="connsiteY5" fmla="*/ 6565367 h 6615788"/>
              <a:gd name="connsiteX6" fmla="*/ 10588656 w 11080603"/>
              <a:gd name="connsiteY6" fmla="*/ 5241261 h 6615788"/>
              <a:gd name="connsiteX7" fmla="*/ 10702339 w 11080603"/>
              <a:gd name="connsiteY7" fmla="*/ 314715 h 6615788"/>
              <a:gd name="connsiteX8" fmla="*/ 8969524 w 11080603"/>
              <a:gd name="connsiteY8" fmla="*/ 274184 h 6615788"/>
              <a:gd name="connsiteX9" fmla="*/ 8000260 w 11080603"/>
              <a:gd name="connsiteY9" fmla="*/ 292472 h 6615788"/>
              <a:gd name="connsiteX10" fmla="*/ 7122436 w 11080603"/>
              <a:gd name="connsiteY10" fmla="*/ 374768 h 6615788"/>
              <a:gd name="connsiteX11" fmla="*/ 6683524 w 11080603"/>
              <a:gd name="connsiteY11" fmla="*/ 420488 h 6615788"/>
              <a:gd name="connsiteX12" fmla="*/ 6390916 w 11080603"/>
              <a:gd name="connsiteY12" fmla="*/ 447920 h 6615788"/>
              <a:gd name="connsiteX13" fmla="*/ 5878852 w 11080603"/>
              <a:gd name="connsiteY13" fmla="*/ 484496 h 6615788"/>
              <a:gd name="connsiteX0" fmla="*/ 6428808 w 11118495"/>
              <a:gd name="connsiteY0" fmla="*/ 457664 h 6625533"/>
              <a:gd name="connsiteX1" fmla="*/ 459716 w 11118495"/>
              <a:gd name="connsiteY1" fmla="*/ 329781 h 6625533"/>
              <a:gd name="connsiteX2" fmla="*/ 402912 w 11118495"/>
              <a:gd name="connsiteY2" fmla="*/ 5276552 h 6625533"/>
              <a:gd name="connsiteX3" fmla="*/ 412056 w 11118495"/>
              <a:gd name="connsiteY3" fmla="*/ 5934920 h 6625533"/>
              <a:gd name="connsiteX4" fmla="*/ 585792 w 11118495"/>
              <a:gd name="connsiteY4" fmla="*/ 6309824 h 6625533"/>
              <a:gd name="connsiteX5" fmla="*/ 5563396 w 11118495"/>
              <a:gd name="connsiteY5" fmla="*/ 6575111 h 6625533"/>
              <a:gd name="connsiteX6" fmla="*/ 10626548 w 11118495"/>
              <a:gd name="connsiteY6" fmla="*/ 5251005 h 6625533"/>
              <a:gd name="connsiteX7" fmla="*/ 10740231 w 11118495"/>
              <a:gd name="connsiteY7" fmla="*/ 324459 h 6625533"/>
              <a:gd name="connsiteX8" fmla="*/ 9007416 w 11118495"/>
              <a:gd name="connsiteY8" fmla="*/ 283928 h 6625533"/>
              <a:gd name="connsiteX9" fmla="*/ 8038152 w 11118495"/>
              <a:gd name="connsiteY9" fmla="*/ 302216 h 6625533"/>
              <a:gd name="connsiteX10" fmla="*/ 7160328 w 11118495"/>
              <a:gd name="connsiteY10" fmla="*/ 384512 h 6625533"/>
              <a:gd name="connsiteX11" fmla="*/ 6721416 w 11118495"/>
              <a:gd name="connsiteY11" fmla="*/ 430232 h 6625533"/>
              <a:gd name="connsiteX12" fmla="*/ 6428808 w 11118495"/>
              <a:gd name="connsiteY12" fmla="*/ 457664 h 6625533"/>
              <a:gd name="connsiteX0" fmla="*/ 6428808 w 11118495"/>
              <a:gd name="connsiteY0" fmla="*/ 456198 h 6624067"/>
              <a:gd name="connsiteX1" fmla="*/ 459716 w 11118495"/>
              <a:gd name="connsiteY1" fmla="*/ 328315 h 6624067"/>
              <a:gd name="connsiteX2" fmla="*/ 402912 w 11118495"/>
              <a:gd name="connsiteY2" fmla="*/ 5275086 h 6624067"/>
              <a:gd name="connsiteX3" fmla="*/ 412056 w 11118495"/>
              <a:gd name="connsiteY3" fmla="*/ 5933454 h 6624067"/>
              <a:gd name="connsiteX4" fmla="*/ 585792 w 11118495"/>
              <a:gd name="connsiteY4" fmla="*/ 6308358 h 6624067"/>
              <a:gd name="connsiteX5" fmla="*/ 5563396 w 11118495"/>
              <a:gd name="connsiteY5" fmla="*/ 6573645 h 6624067"/>
              <a:gd name="connsiteX6" fmla="*/ 10626548 w 11118495"/>
              <a:gd name="connsiteY6" fmla="*/ 5249539 h 6624067"/>
              <a:gd name="connsiteX7" fmla="*/ 10740231 w 11118495"/>
              <a:gd name="connsiteY7" fmla="*/ 322993 h 6624067"/>
              <a:gd name="connsiteX8" fmla="*/ 9007416 w 11118495"/>
              <a:gd name="connsiteY8" fmla="*/ 282462 h 6624067"/>
              <a:gd name="connsiteX9" fmla="*/ 8038152 w 11118495"/>
              <a:gd name="connsiteY9" fmla="*/ 300750 h 6624067"/>
              <a:gd name="connsiteX10" fmla="*/ 7160328 w 11118495"/>
              <a:gd name="connsiteY10" fmla="*/ 383046 h 6624067"/>
              <a:gd name="connsiteX11" fmla="*/ 6428808 w 11118495"/>
              <a:gd name="connsiteY11" fmla="*/ 456198 h 6624067"/>
              <a:gd name="connsiteX0" fmla="*/ 7214472 w 11172639"/>
              <a:gd name="connsiteY0" fmla="*/ 402487 h 6643508"/>
              <a:gd name="connsiteX1" fmla="*/ 513860 w 11172639"/>
              <a:gd name="connsiteY1" fmla="*/ 347756 h 6643508"/>
              <a:gd name="connsiteX2" fmla="*/ 457056 w 11172639"/>
              <a:gd name="connsiteY2" fmla="*/ 5294527 h 6643508"/>
              <a:gd name="connsiteX3" fmla="*/ 466200 w 11172639"/>
              <a:gd name="connsiteY3" fmla="*/ 5952895 h 6643508"/>
              <a:gd name="connsiteX4" fmla="*/ 639936 w 11172639"/>
              <a:gd name="connsiteY4" fmla="*/ 6327799 h 6643508"/>
              <a:gd name="connsiteX5" fmla="*/ 5617540 w 11172639"/>
              <a:gd name="connsiteY5" fmla="*/ 6593086 h 6643508"/>
              <a:gd name="connsiteX6" fmla="*/ 10680692 w 11172639"/>
              <a:gd name="connsiteY6" fmla="*/ 5268980 h 6643508"/>
              <a:gd name="connsiteX7" fmla="*/ 10794375 w 11172639"/>
              <a:gd name="connsiteY7" fmla="*/ 342434 h 6643508"/>
              <a:gd name="connsiteX8" fmla="*/ 9061560 w 11172639"/>
              <a:gd name="connsiteY8" fmla="*/ 301903 h 6643508"/>
              <a:gd name="connsiteX9" fmla="*/ 8092296 w 11172639"/>
              <a:gd name="connsiteY9" fmla="*/ 320191 h 6643508"/>
              <a:gd name="connsiteX10" fmla="*/ 7214472 w 11172639"/>
              <a:gd name="connsiteY10" fmla="*/ 402487 h 6643508"/>
              <a:gd name="connsiteX0" fmla="*/ 8092296 w 11172639"/>
              <a:gd name="connsiteY0" fmla="*/ 187073 h 6510390"/>
              <a:gd name="connsiteX1" fmla="*/ 513860 w 11172639"/>
              <a:gd name="connsiteY1" fmla="*/ 214638 h 6510390"/>
              <a:gd name="connsiteX2" fmla="*/ 457056 w 11172639"/>
              <a:gd name="connsiteY2" fmla="*/ 5161409 h 6510390"/>
              <a:gd name="connsiteX3" fmla="*/ 466200 w 11172639"/>
              <a:gd name="connsiteY3" fmla="*/ 5819777 h 6510390"/>
              <a:gd name="connsiteX4" fmla="*/ 639936 w 11172639"/>
              <a:gd name="connsiteY4" fmla="*/ 6194681 h 6510390"/>
              <a:gd name="connsiteX5" fmla="*/ 5617540 w 11172639"/>
              <a:gd name="connsiteY5" fmla="*/ 6459968 h 6510390"/>
              <a:gd name="connsiteX6" fmla="*/ 10680692 w 11172639"/>
              <a:gd name="connsiteY6" fmla="*/ 5135862 h 6510390"/>
              <a:gd name="connsiteX7" fmla="*/ 10794375 w 11172639"/>
              <a:gd name="connsiteY7" fmla="*/ 209316 h 6510390"/>
              <a:gd name="connsiteX8" fmla="*/ 9061560 w 11172639"/>
              <a:gd name="connsiteY8" fmla="*/ 168785 h 6510390"/>
              <a:gd name="connsiteX9" fmla="*/ 8092296 w 11172639"/>
              <a:gd name="connsiteY9" fmla="*/ 187073 h 6510390"/>
              <a:gd name="connsiteX0" fmla="*/ 7252827 w 11175282"/>
              <a:gd name="connsiteY0" fmla="*/ 306109 h 6684250"/>
              <a:gd name="connsiteX1" fmla="*/ 516503 w 11175282"/>
              <a:gd name="connsiteY1" fmla="*/ 388498 h 6684250"/>
              <a:gd name="connsiteX2" fmla="*/ 459699 w 11175282"/>
              <a:gd name="connsiteY2" fmla="*/ 5335269 h 6684250"/>
              <a:gd name="connsiteX3" fmla="*/ 468843 w 11175282"/>
              <a:gd name="connsiteY3" fmla="*/ 5993637 h 6684250"/>
              <a:gd name="connsiteX4" fmla="*/ 642579 w 11175282"/>
              <a:gd name="connsiteY4" fmla="*/ 6368541 h 6684250"/>
              <a:gd name="connsiteX5" fmla="*/ 5620183 w 11175282"/>
              <a:gd name="connsiteY5" fmla="*/ 6633828 h 6684250"/>
              <a:gd name="connsiteX6" fmla="*/ 10683335 w 11175282"/>
              <a:gd name="connsiteY6" fmla="*/ 5309722 h 6684250"/>
              <a:gd name="connsiteX7" fmla="*/ 10797018 w 11175282"/>
              <a:gd name="connsiteY7" fmla="*/ 383176 h 6684250"/>
              <a:gd name="connsiteX8" fmla="*/ 9064203 w 11175282"/>
              <a:gd name="connsiteY8" fmla="*/ 342645 h 6684250"/>
              <a:gd name="connsiteX9" fmla="*/ 7252827 w 11175282"/>
              <a:gd name="connsiteY9" fmla="*/ 306109 h 6684250"/>
              <a:gd name="connsiteX0" fmla="*/ 9064203 w 11175282"/>
              <a:gd name="connsiteY0" fmla="*/ 168785 h 6510390"/>
              <a:gd name="connsiteX1" fmla="*/ 516503 w 11175282"/>
              <a:gd name="connsiteY1" fmla="*/ 214638 h 6510390"/>
              <a:gd name="connsiteX2" fmla="*/ 459699 w 11175282"/>
              <a:gd name="connsiteY2" fmla="*/ 5161409 h 6510390"/>
              <a:gd name="connsiteX3" fmla="*/ 468843 w 11175282"/>
              <a:gd name="connsiteY3" fmla="*/ 5819777 h 6510390"/>
              <a:gd name="connsiteX4" fmla="*/ 642579 w 11175282"/>
              <a:gd name="connsiteY4" fmla="*/ 6194681 h 6510390"/>
              <a:gd name="connsiteX5" fmla="*/ 5620183 w 11175282"/>
              <a:gd name="connsiteY5" fmla="*/ 6459968 h 6510390"/>
              <a:gd name="connsiteX6" fmla="*/ 10683335 w 11175282"/>
              <a:gd name="connsiteY6" fmla="*/ 5135862 h 6510390"/>
              <a:gd name="connsiteX7" fmla="*/ 10797018 w 11175282"/>
              <a:gd name="connsiteY7" fmla="*/ 209316 h 6510390"/>
              <a:gd name="connsiteX8" fmla="*/ 9064203 w 11175282"/>
              <a:gd name="connsiteY8" fmla="*/ 168785 h 6510390"/>
              <a:gd name="connsiteX0" fmla="*/ 9064203 w 11190090"/>
              <a:gd name="connsiteY0" fmla="*/ 168785 h 6483662"/>
              <a:gd name="connsiteX1" fmla="*/ 516503 w 11190090"/>
              <a:gd name="connsiteY1" fmla="*/ 214638 h 6483662"/>
              <a:gd name="connsiteX2" fmla="*/ 459699 w 11190090"/>
              <a:gd name="connsiteY2" fmla="*/ 5161409 h 6483662"/>
              <a:gd name="connsiteX3" fmla="*/ 468843 w 11190090"/>
              <a:gd name="connsiteY3" fmla="*/ 5819777 h 6483662"/>
              <a:gd name="connsiteX4" fmla="*/ 642579 w 11190090"/>
              <a:gd name="connsiteY4" fmla="*/ 6194681 h 6483662"/>
              <a:gd name="connsiteX5" fmla="*/ 5620183 w 11190090"/>
              <a:gd name="connsiteY5" fmla="*/ 6459968 h 6483662"/>
              <a:gd name="connsiteX6" fmla="*/ 10707395 w 11190090"/>
              <a:gd name="connsiteY6" fmla="*/ 5574453 h 6483662"/>
              <a:gd name="connsiteX7" fmla="*/ 10797018 w 11190090"/>
              <a:gd name="connsiteY7" fmla="*/ 209316 h 6483662"/>
              <a:gd name="connsiteX8" fmla="*/ 9064203 w 11190090"/>
              <a:gd name="connsiteY8" fmla="*/ 168785 h 6483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90090" h="6483662">
                <a:moveTo>
                  <a:pt x="9064203" y="168785"/>
                </a:moveTo>
                <a:lnTo>
                  <a:pt x="516503" y="214638"/>
                </a:lnTo>
                <a:cubicBezTo>
                  <a:pt x="-615685" y="1052831"/>
                  <a:pt x="467642" y="4227219"/>
                  <a:pt x="459699" y="5161409"/>
                </a:cubicBezTo>
                <a:cubicBezTo>
                  <a:pt x="451756" y="6095599"/>
                  <a:pt x="462992" y="5600378"/>
                  <a:pt x="468843" y="5819777"/>
                </a:cubicBezTo>
                <a:cubicBezTo>
                  <a:pt x="499323" y="5991989"/>
                  <a:pt x="-215978" y="6087983"/>
                  <a:pt x="642579" y="6194681"/>
                </a:cubicBezTo>
                <a:cubicBezTo>
                  <a:pt x="1501136" y="6301379"/>
                  <a:pt x="3942714" y="6563339"/>
                  <a:pt x="5620183" y="6459968"/>
                </a:cubicBezTo>
                <a:cubicBezTo>
                  <a:pt x="7297652" y="6356597"/>
                  <a:pt x="9844589" y="6616228"/>
                  <a:pt x="10707395" y="5574453"/>
                </a:cubicBezTo>
                <a:cubicBezTo>
                  <a:pt x="11570201" y="4532678"/>
                  <a:pt x="11066873" y="1177476"/>
                  <a:pt x="10797018" y="209316"/>
                </a:cubicBezTo>
                <a:cubicBezTo>
                  <a:pt x="10534890" y="-238740"/>
                  <a:pt x="9514549" y="172492"/>
                  <a:pt x="9064203" y="168785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a16="http://schemas.microsoft.com/office/drawing/2014/main" id="{759D69A9-8205-419F-A421-A7765BB7DD70}"/>
              </a:ext>
            </a:extLst>
          </p:cNvPr>
          <p:cNvSpPr/>
          <p:nvPr/>
        </p:nvSpPr>
        <p:spPr>
          <a:xfrm>
            <a:off x="2154410" y="1969652"/>
            <a:ext cx="758912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a16="http://schemas.microsoft.com/office/drawing/2014/main" id="{4B87729B-DC3D-4DA4-BCDA-E116B50CF679}"/>
              </a:ext>
            </a:extLst>
          </p:cNvPr>
          <p:cNvSpPr/>
          <p:nvPr/>
        </p:nvSpPr>
        <p:spPr>
          <a:xfrm>
            <a:off x="2154410" y="2900459"/>
            <a:ext cx="758912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D735352C-DB6A-432B-95C2-7E71AF8CF291}"/>
              </a:ext>
            </a:extLst>
          </p:cNvPr>
          <p:cNvSpPr/>
          <p:nvPr/>
        </p:nvSpPr>
        <p:spPr>
          <a:xfrm>
            <a:off x="2154410" y="3831266"/>
            <a:ext cx="758912" cy="7097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36872F56-82A3-4B1C-9CE9-0F46C7AF0BE2}"/>
              </a:ext>
            </a:extLst>
          </p:cNvPr>
          <p:cNvSpPr/>
          <p:nvPr/>
        </p:nvSpPr>
        <p:spPr>
          <a:xfrm>
            <a:off x="3102151" y="1828350"/>
            <a:ext cx="2466753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</a:t>
            </a:r>
            <a:endParaRPr lang="en-US" altLang="zh-CN" sz="1100" dirty="0"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文字尽量言简意赅，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9BF24E5B-88E3-48B6-ACB4-6F40C91F95C4}"/>
              </a:ext>
            </a:extLst>
          </p:cNvPr>
          <p:cNvSpPr/>
          <p:nvPr/>
        </p:nvSpPr>
        <p:spPr>
          <a:xfrm>
            <a:off x="3102151" y="2824731"/>
            <a:ext cx="2466753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</a:t>
            </a:r>
            <a:endParaRPr lang="en-US" altLang="zh-CN" sz="1100" dirty="0"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文字尽量言简意赅，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B148CD84-5D34-4F85-A9F8-EF60AD43D995}"/>
              </a:ext>
            </a:extLst>
          </p:cNvPr>
          <p:cNvSpPr/>
          <p:nvPr/>
        </p:nvSpPr>
        <p:spPr>
          <a:xfrm>
            <a:off x="3102151" y="3768366"/>
            <a:ext cx="2466753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</a:t>
            </a:r>
            <a:endParaRPr lang="en-US" altLang="zh-CN" sz="1100" dirty="0"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100" dirty="0">
                <a:cs typeface="+mn-ea"/>
                <a:sym typeface="+mn-lt"/>
              </a:rPr>
              <a:t>文字尽量言简意赅，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D37FA9C7-9142-43C1-9346-4F4954C4A855}"/>
              </a:ext>
            </a:extLst>
          </p:cNvPr>
          <p:cNvSpPr/>
          <p:nvPr/>
        </p:nvSpPr>
        <p:spPr>
          <a:xfrm>
            <a:off x="2319331" y="1828350"/>
            <a:ext cx="630420" cy="580100"/>
          </a:xfrm>
          <a:custGeom>
            <a:avLst/>
            <a:gdLst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27590 w 1584251"/>
              <a:gd name="connsiteY5" fmla="*/ 1031358 h 1446051"/>
              <a:gd name="connsiteX6" fmla="*/ 138223 w 1584251"/>
              <a:gd name="connsiteY6" fmla="*/ 1063256 h 1446051"/>
              <a:gd name="connsiteX7" fmla="*/ 170121 w 1584251"/>
              <a:gd name="connsiteY7" fmla="*/ 1105786 h 1446051"/>
              <a:gd name="connsiteX8" fmla="*/ 202018 w 1584251"/>
              <a:gd name="connsiteY8" fmla="*/ 1158949 h 1446051"/>
              <a:gd name="connsiteX9" fmla="*/ 244549 w 1584251"/>
              <a:gd name="connsiteY9" fmla="*/ 1222744 h 1446051"/>
              <a:gd name="connsiteX10" fmla="*/ 297711 w 1584251"/>
              <a:gd name="connsiteY10" fmla="*/ 1318437 h 1446051"/>
              <a:gd name="connsiteX11" fmla="*/ 361507 w 1584251"/>
              <a:gd name="connsiteY11" fmla="*/ 1403498 h 1446051"/>
              <a:gd name="connsiteX12" fmla="*/ 372139 w 1584251"/>
              <a:gd name="connsiteY12" fmla="*/ 1446028 h 1446051"/>
              <a:gd name="connsiteX13" fmla="*/ 467832 w 1584251"/>
              <a:gd name="connsiteY13" fmla="*/ 1382232 h 1446051"/>
              <a:gd name="connsiteX14" fmla="*/ 584790 w 1584251"/>
              <a:gd name="connsiteY14" fmla="*/ 1244009 h 1446051"/>
              <a:gd name="connsiteX15" fmla="*/ 765544 w 1584251"/>
              <a:gd name="connsiteY15" fmla="*/ 1052623 h 1446051"/>
              <a:gd name="connsiteX16" fmla="*/ 808074 w 1584251"/>
              <a:gd name="connsiteY16" fmla="*/ 999460 h 1446051"/>
              <a:gd name="connsiteX17" fmla="*/ 1031358 w 1584251"/>
              <a:gd name="connsiteY17" fmla="*/ 754912 h 1446051"/>
              <a:gd name="connsiteX18" fmla="*/ 1063255 w 1584251"/>
              <a:gd name="connsiteY18" fmla="*/ 723014 h 1446051"/>
              <a:gd name="connsiteX19" fmla="*/ 1127051 w 1584251"/>
              <a:gd name="connsiteY19" fmla="*/ 669851 h 1446051"/>
              <a:gd name="connsiteX20" fmla="*/ 1148316 w 1584251"/>
              <a:gd name="connsiteY20" fmla="*/ 627321 h 1446051"/>
              <a:gd name="connsiteX21" fmla="*/ 1169581 w 1584251"/>
              <a:gd name="connsiteY21" fmla="*/ 574158 h 1446051"/>
              <a:gd name="connsiteX22" fmla="*/ 1201479 w 1584251"/>
              <a:gd name="connsiteY22" fmla="*/ 520995 h 1446051"/>
              <a:gd name="connsiteX23" fmla="*/ 1222744 w 1584251"/>
              <a:gd name="connsiteY23" fmla="*/ 489098 h 1446051"/>
              <a:gd name="connsiteX24" fmla="*/ 1265274 w 1584251"/>
              <a:gd name="connsiteY24" fmla="*/ 435935 h 1446051"/>
              <a:gd name="connsiteX25" fmla="*/ 1286539 w 1584251"/>
              <a:gd name="connsiteY25" fmla="*/ 393405 h 1446051"/>
              <a:gd name="connsiteX26" fmla="*/ 1307804 w 1584251"/>
              <a:gd name="connsiteY26" fmla="*/ 340242 h 1446051"/>
              <a:gd name="connsiteX27" fmla="*/ 1350335 w 1584251"/>
              <a:gd name="connsiteY27" fmla="*/ 308344 h 1446051"/>
              <a:gd name="connsiteX28" fmla="*/ 1392865 w 1584251"/>
              <a:gd name="connsiteY28" fmla="*/ 255181 h 1446051"/>
              <a:gd name="connsiteX29" fmla="*/ 1414130 w 1584251"/>
              <a:gd name="connsiteY29" fmla="*/ 212651 h 1446051"/>
              <a:gd name="connsiteX30" fmla="*/ 1488558 w 1584251"/>
              <a:gd name="connsiteY30" fmla="*/ 138223 h 1446051"/>
              <a:gd name="connsiteX31" fmla="*/ 1520455 w 1584251"/>
              <a:gd name="connsiteY31" fmla="*/ 95693 h 1446051"/>
              <a:gd name="connsiteX32" fmla="*/ 1552353 w 1584251"/>
              <a:gd name="connsiteY32" fmla="*/ 63795 h 1446051"/>
              <a:gd name="connsiteX33" fmla="*/ 1573618 w 1584251"/>
              <a:gd name="connsiteY33" fmla="*/ 21265 h 1446051"/>
              <a:gd name="connsiteX34" fmla="*/ 1584251 w 1584251"/>
              <a:gd name="connsiteY34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170121 w 1584251"/>
              <a:gd name="connsiteY6" fmla="*/ 1105786 h 1446051"/>
              <a:gd name="connsiteX7" fmla="*/ 202018 w 1584251"/>
              <a:gd name="connsiteY7" fmla="*/ 1158949 h 1446051"/>
              <a:gd name="connsiteX8" fmla="*/ 244549 w 1584251"/>
              <a:gd name="connsiteY8" fmla="*/ 1222744 h 1446051"/>
              <a:gd name="connsiteX9" fmla="*/ 297711 w 1584251"/>
              <a:gd name="connsiteY9" fmla="*/ 1318437 h 1446051"/>
              <a:gd name="connsiteX10" fmla="*/ 361507 w 1584251"/>
              <a:gd name="connsiteY10" fmla="*/ 1403498 h 1446051"/>
              <a:gd name="connsiteX11" fmla="*/ 372139 w 1584251"/>
              <a:gd name="connsiteY11" fmla="*/ 1446028 h 1446051"/>
              <a:gd name="connsiteX12" fmla="*/ 467832 w 1584251"/>
              <a:gd name="connsiteY12" fmla="*/ 1382232 h 1446051"/>
              <a:gd name="connsiteX13" fmla="*/ 584790 w 1584251"/>
              <a:gd name="connsiteY13" fmla="*/ 1244009 h 1446051"/>
              <a:gd name="connsiteX14" fmla="*/ 765544 w 1584251"/>
              <a:gd name="connsiteY14" fmla="*/ 1052623 h 1446051"/>
              <a:gd name="connsiteX15" fmla="*/ 808074 w 1584251"/>
              <a:gd name="connsiteY15" fmla="*/ 999460 h 1446051"/>
              <a:gd name="connsiteX16" fmla="*/ 1031358 w 1584251"/>
              <a:gd name="connsiteY16" fmla="*/ 754912 h 1446051"/>
              <a:gd name="connsiteX17" fmla="*/ 1063255 w 1584251"/>
              <a:gd name="connsiteY17" fmla="*/ 723014 h 1446051"/>
              <a:gd name="connsiteX18" fmla="*/ 1127051 w 1584251"/>
              <a:gd name="connsiteY18" fmla="*/ 669851 h 1446051"/>
              <a:gd name="connsiteX19" fmla="*/ 1148316 w 1584251"/>
              <a:gd name="connsiteY19" fmla="*/ 627321 h 1446051"/>
              <a:gd name="connsiteX20" fmla="*/ 1169581 w 1584251"/>
              <a:gd name="connsiteY20" fmla="*/ 574158 h 1446051"/>
              <a:gd name="connsiteX21" fmla="*/ 1201479 w 1584251"/>
              <a:gd name="connsiteY21" fmla="*/ 520995 h 1446051"/>
              <a:gd name="connsiteX22" fmla="*/ 1222744 w 1584251"/>
              <a:gd name="connsiteY22" fmla="*/ 489098 h 1446051"/>
              <a:gd name="connsiteX23" fmla="*/ 1265274 w 1584251"/>
              <a:gd name="connsiteY23" fmla="*/ 435935 h 1446051"/>
              <a:gd name="connsiteX24" fmla="*/ 1286539 w 1584251"/>
              <a:gd name="connsiteY24" fmla="*/ 393405 h 1446051"/>
              <a:gd name="connsiteX25" fmla="*/ 1307804 w 1584251"/>
              <a:gd name="connsiteY25" fmla="*/ 340242 h 1446051"/>
              <a:gd name="connsiteX26" fmla="*/ 1350335 w 1584251"/>
              <a:gd name="connsiteY26" fmla="*/ 308344 h 1446051"/>
              <a:gd name="connsiteX27" fmla="*/ 1392865 w 1584251"/>
              <a:gd name="connsiteY27" fmla="*/ 255181 h 1446051"/>
              <a:gd name="connsiteX28" fmla="*/ 1414130 w 1584251"/>
              <a:gd name="connsiteY28" fmla="*/ 212651 h 1446051"/>
              <a:gd name="connsiteX29" fmla="*/ 1488558 w 1584251"/>
              <a:gd name="connsiteY29" fmla="*/ 138223 h 1446051"/>
              <a:gd name="connsiteX30" fmla="*/ 1520455 w 1584251"/>
              <a:gd name="connsiteY30" fmla="*/ 95693 h 1446051"/>
              <a:gd name="connsiteX31" fmla="*/ 1552353 w 1584251"/>
              <a:gd name="connsiteY31" fmla="*/ 63795 h 1446051"/>
              <a:gd name="connsiteX32" fmla="*/ 1573618 w 1584251"/>
              <a:gd name="connsiteY32" fmla="*/ 21265 h 1446051"/>
              <a:gd name="connsiteX33" fmla="*/ 1584251 w 1584251"/>
              <a:gd name="connsiteY33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02018 w 1584251"/>
              <a:gd name="connsiteY6" fmla="*/ 1158949 h 1446051"/>
              <a:gd name="connsiteX7" fmla="*/ 244549 w 1584251"/>
              <a:gd name="connsiteY7" fmla="*/ 1222744 h 1446051"/>
              <a:gd name="connsiteX8" fmla="*/ 297711 w 1584251"/>
              <a:gd name="connsiteY8" fmla="*/ 1318437 h 1446051"/>
              <a:gd name="connsiteX9" fmla="*/ 361507 w 1584251"/>
              <a:gd name="connsiteY9" fmla="*/ 1403498 h 1446051"/>
              <a:gd name="connsiteX10" fmla="*/ 372139 w 1584251"/>
              <a:gd name="connsiteY10" fmla="*/ 1446028 h 1446051"/>
              <a:gd name="connsiteX11" fmla="*/ 467832 w 1584251"/>
              <a:gd name="connsiteY11" fmla="*/ 1382232 h 1446051"/>
              <a:gd name="connsiteX12" fmla="*/ 584790 w 1584251"/>
              <a:gd name="connsiteY12" fmla="*/ 1244009 h 1446051"/>
              <a:gd name="connsiteX13" fmla="*/ 765544 w 1584251"/>
              <a:gd name="connsiteY13" fmla="*/ 1052623 h 1446051"/>
              <a:gd name="connsiteX14" fmla="*/ 808074 w 1584251"/>
              <a:gd name="connsiteY14" fmla="*/ 999460 h 1446051"/>
              <a:gd name="connsiteX15" fmla="*/ 1031358 w 1584251"/>
              <a:gd name="connsiteY15" fmla="*/ 754912 h 1446051"/>
              <a:gd name="connsiteX16" fmla="*/ 1063255 w 1584251"/>
              <a:gd name="connsiteY16" fmla="*/ 723014 h 1446051"/>
              <a:gd name="connsiteX17" fmla="*/ 1127051 w 1584251"/>
              <a:gd name="connsiteY17" fmla="*/ 669851 h 1446051"/>
              <a:gd name="connsiteX18" fmla="*/ 1148316 w 1584251"/>
              <a:gd name="connsiteY18" fmla="*/ 627321 h 1446051"/>
              <a:gd name="connsiteX19" fmla="*/ 1169581 w 1584251"/>
              <a:gd name="connsiteY19" fmla="*/ 574158 h 1446051"/>
              <a:gd name="connsiteX20" fmla="*/ 1201479 w 1584251"/>
              <a:gd name="connsiteY20" fmla="*/ 520995 h 1446051"/>
              <a:gd name="connsiteX21" fmla="*/ 1222744 w 1584251"/>
              <a:gd name="connsiteY21" fmla="*/ 489098 h 1446051"/>
              <a:gd name="connsiteX22" fmla="*/ 1265274 w 1584251"/>
              <a:gd name="connsiteY22" fmla="*/ 435935 h 1446051"/>
              <a:gd name="connsiteX23" fmla="*/ 1286539 w 1584251"/>
              <a:gd name="connsiteY23" fmla="*/ 393405 h 1446051"/>
              <a:gd name="connsiteX24" fmla="*/ 1307804 w 1584251"/>
              <a:gd name="connsiteY24" fmla="*/ 340242 h 1446051"/>
              <a:gd name="connsiteX25" fmla="*/ 1350335 w 1584251"/>
              <a:gd name="connsiteY25" fmla="*/ 308344 h 1446051"/>
              <a:gd name="connsiteX26" fmla="*/ 1392865 w 1584251"/>
              <a:gd name="connsiteY26" fmla="*/ 255181 h 1446051"/>
              <a:gd name="connsiteX27" fmla="*/ 1414130 w 1584251"/>
              <a:gd name="connsiteY27" fmla="*/ 212651 h 1446051"/>
              <a:gd name="connsiteX28" fmla="*/ 1488558 w 1584251"/>
              <a:gd name="connsiteY28" fmla="*/ 138223 h 1446051"/>
              <a:gd name="connsiteX29" fmla="*/ 1520455 w 1584251"/>
              <a:gd name="connsiteY29" fmla="*/ 95693 h 1446051"/>
              <a:gd name="connsiteX30" fmla="*/ 1552353 w 1584251"/>
              <a:gd name="connsiteY30" fmla="*/ 63795 h 1446051"/>
              <a:gd name="connsiteX31" fmla="*/ 1573618 w 1584251"/>
              <a:gd name="connsiteY31" fmla="*/ 21265 h 1446051"/>
              <a:gd name="connsiteX32" fmla="*/ 1584251 w 1584251"/>
              <a:gd name="connsiteY32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44549 w 1584251"/>
              <a:gd name="connsiteY6" fmla="*/ 1222744 h 1446051"/>
              <a:gd name="connsiteX7" fmla="*/ 297711 w 1584251"/>
              <a:gd name="connsiteY7" fmla="*/ 1318437 h 1446051"/>
              <a:gd name="connsiteX8" fmla="*/ 361507 w 1584251"/>
              <a:gd name="connsiteY8" fmla="*/ 1403498 h 1446051"/>
              <a:gd name="connsiteX9" fmla="*/ 372139 w 1584251"/>
              <a:gd name="connsiteY9" fmla="*/ 1446028 h 1446051"/>
              <a:gd name="connsiteX10" fmla="*/ 467832 w 1584251"/>
              <a:gd name="connsiteY10" fmla="*/ 1382232 h 1446051"/>
              <a:gd name="connsiteX11" fmla="*/ 584790 w 1584251"/>
              <a:gd name="connsiteY11" fmla="*/ 1244009 h 1446051"/>
              <a:gd name="connsiteX12" fmla="*/ 765544 w 1584251"/>
              <a:gd name="connsiteY12" fmla="*/ 1052623 h 1446051"/>
              <a:gd name="connsiteX13" fmla="*/ 808074 w 1584251"/>
              <a:gd name="connsiteY13" fmla="*/ 999460 h 1446051"/>
              <a:gd name="connsiteX14" fmla="*/ 1031358 w 1584251"/>
              <a:gd name="connsiteY14" fmla="*/ 754912 h 1446051"/>
              <a:gd name="connsiteX15" fmla="*/ 1063255 w 1584251"/>
              <a:gd name="connsiteY15" fmla="*/ 723014 h 1446051"/>
              <a:gd name="connsiteX16" fmla="*/ 1127051 w 1584251"/>
              <a:gd name="connsiteY16" fmla="*/ 669851 h 1446051"/>
              <a:gd name="connsiteX17" fmla="*/ 1148316 w 1584251"/>
              <a:gd name="connsiteY17" fmla="*/ 627321 h 1446051"/>
              <a:gd name="connsiteX18" fmla="*/ 1169581 w 1584251"/>
              <a:gd name="connsiteY18" fmla="*/ 574158 h 1446051"/>
              <a:gd name="connsiteX19" fmla="*/ 1201479 w 1584251"/>
              <a:gd name="connsiteY19" fmla="*/ 520995 h 1446051"/>
              <a:gd name="connsiteX20" fmla="*/ 1222744 w 1584251"/>
              <a:gd name="connsiteY20" fmla="*/ 489098 h 1446051"/>
              <a:gd name="connsiteX21" fmla="*/ 1265274 w 1584251"/>
              <a:gd name="connsiteY21" fmla="*/ 435935 h 1446051"/>
              <a:gd name="connsiteX22" fmla="*/ 1286539 w 1584251"/>
              <a:gd name="connsiteY22" fmla="*/ 393405 h 1446051"/>
              <a:gd name="connsiteX23" fmla="*/ 1307804 w 1584251"/>
              <a:gd name="connsiteY23" fmla="*/ 340242 h 1446051"/>
              <a:gd name="connsiteX24" fmla="*/ 1350335 w 1584251"/>
              <a:gd name="connsiteY24" fmla="*/ 308344 h 1446051"/>
              <a:gd name="connsiteX25" fmla="*/ 1392865 w 1584251"/>
              <a:gd name="connsiteY25" fmla="*/ 255181 h 1446051"/>
              <a:gd name="connsiteX26" fmla="*/ 1414130 w 1584251"/>
              <a:gd name="connsiteY26" fmla="*/ 212651 h 1446051"/>
              <a:gd name="connsiteX27" fmla="*/ 1488558 w 1584251"/>
              <a:gd name="connsiteY27" fmla="*/ 138223 h 1446051"/>
              <a:gd name="connsiteX28" fmla="*/ 1520455 w 1584251"/>
              <a:gd name="connsiteY28" fmla="*/ 95693 h 1446051"/>
              <a:gd name="connsiteX29" fmla="*/ 1552353 w 1584251"/>
              <a:gd name="connsiteY29" fmla="*/ 63795 h 1446051"/>
              <a:gd name="connsiteX30" fmla="*/ 1573618 w 1584251"/>
              <a:gd name="connsiteY30" fmla="*/ 21265 h 1446051"/>
              <a:gd name="connsiteX31" fmla="*/ 1584251 w 1584251"/>
              <a:gd name="connsiteY31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244549 w 1584251"/>
              <a:gd name="connsiteY5" fmla="*/ 1222744 h 1446051"/>
              <a:gd name="connsiteX6" fmla="*/ 297711 w 1584251"/>
              <a:gd name="connsiteY6" fmla="*/ 1318437 h 1446051"/>
              <a:gd name="connsiteX7" fmla="*/ 361507 w 1584251"/>
              <a:gd name="connsiteY7" fmla="*/ 1403498 h 1446051"/>
              <a:gd name="connsiteX8" fmla="*/ 372139 w 1584251"/>
              <a:gd name="connsiteY8" fmla="*/ 1446028 h 1446051"/>
              <a:gd name="connsiteX9" fmla="*/ 467832 w 1584251"/>
              <a:gd name="connsiteY9" fmla="*/ 1382232 h 1446051"/>
              <a:gd name="connsiteX10" fmla="*/ 584790 w 1584251"/>
              <a:gd name="connsiteY10" fmla="*/ 1244009 h 1446051"/>
              <a:gd name="connsiteX11" fmla="*/ 765544 w 1584251"/>
              <a:gd name="connsiteY11" fmla="*/ 1052623 h 1446051"/>
              <a:gd name="connsiteX12" fmla="*/ 808074 w 1584251"/>
              <a:gd name="connsiteY12" fmla="*/ 999460 h 1446051"/>
              <a:gd name="connsiteX13" fmla="*/ 1031358 w 1584251"/>
              <a:gd name="connsiteY13" fmla="*/ 754912 h 1446051"/>
              <a:gd name="connsiteX14" fmla="*/ 1063255 w 1584251"/>
              <a:gd name="connsiteY14" fmla="*/ 723014 h 1446051"/>
              <a:gd name="connsiteX15" fmla="*/ 1127051 w 1584251"/>
              <a:gd name="connsiteY15" fmla="*/ 669851 h 1446051"/>
              <a:gd name="connsiteX16" fmla="*/ 1148316 w 1584251"/>
              <a:gd name="connsiteY16" fmla="*/ 627321 h 1446051"/>
              <a:gd name="connsiteX17" fmla="*/ 1169581 w 1584251"/>
              <a:gd name="connsiteY17" fmla="*/ 574158 h 1446051"/>
              <a:gd name="connsiteX18" fmla="*/ 1201479 w 1584251"/>
              <a:gd name="connsiteY18" fmla="*/ 520995 h 1446051"/>
              <a:gd name="connsiteX19" fmla="*/ 1222744 w 1584251"/>
              <a:gd name="connsiteY19" fmla="*/ 489098 h 1446051"/>
              <a:gd name="connsiteX20" fmla="*/ 1265274 w 1584251"/>
              <a:gd name="connsiteY20" fmla="*/ 435935 h 1446051"/>
              <a:gd name="connsiteX21" fmla="*/ 1286539 w 1584251"/>
              <a:gd name="connsiteY21" fmla="*/ 393405 h 1446051"/>
              <a:gd name="connsiteX22" fmla="*/ 1307804 w 1584251"/>
              <a:gd name="connsiteY22" fmla="*/ 340242 h 1446051"/>
              <a:gd name="connsiteX23" fmla="*/ 1350335 w 1584251"/>
              <a:gd name="connsiteY23" fmla="*/ 308344 h 1446051"/>
              <a:gd name="connsiteX24" fmla="*/ 1392865 w 1584251"/>
              <a:gd name="connsiteY24" fmla="*/ 255181 h 1446051"/>
              <a:gd name="connsiteX25" fmla="*/ 1414130 w 1584251"/>
              <a:gd name="connsiteY25" fmla="*/ 212651 h 1446051"/>
              <a:gd name="connsiteX26" fmla="*/ 1488558 w 1584251"/>
              <a:gd name="connsiteY26" fmla="*/ 138223 h 1446051"/>
              <a:gd name="connsiteX27" fmla="*/ 1520455 w 1584251"/>
              <a:gd name="connsiteY27" fmla="*/ 95693 h 1446051"/>
              <a:gd name="connsiteX28" fmla="*/ 1552353 w 1584251"/>
              <a:gd name="connsiteY28" fmla="*/ 63795 h 1446051"/>
              <a:gd name="connsiteX29" fmla="*/ 1573618 w 1584251"/>
              <a:gd name="connsiteY29" fmla="*/ 21265 h 1446051"/>
              <a:gd name="connsiteX30" fmla="*/ 1584251 w 1584251"/>
              <a:gd name="connsiteY30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244549 w 1584251"/>
              <a:gd name="connsiteY4" fmla="*/ 1222744 h 1446051"/>
              <a:gd name="connsiteX5" fmla="*/ 297711 w 1584251"/>
              <a:gd name="connsiteY5" fmla="*/ 1318437 h 1446051"/>
              <a:gd name="connsiteX6" fmla="*/ 361507 w 1584251"/>
              <a:gd name="connsiteY6" fmla="*/ 1403498 h 1446051"/>
              <a:gd name="connsiteX7" fmla="*/ 372139 w 1584251"/>
              <a:gd name="connsiteY7" fmla="*/ 1446028 h 1446051"/>
              <a:gd name="connsiteX8" fmla="*/ 467832 w 1584251"/>
              <a:gd name="connsiteY8" fmla="*/ 1382232 h 1446051"/>
              <a:gd name="connsiteX9" fmla="*/ 584790 w 1584251"/>
              <a:gd name="connsiteY9" fmla="*/ 1244009 h 1446051"/>
              <a:gd name="connsiteX10" fmla="*/ 765544 w 1584251"/>
              <a:gd name="connsiteY10" fmla="*/ 1052623 h 1446051"/>
              <a:gd name="connsiteX11" fmla="*/ 808074 w 1584251"/>
              <a:gd name="connsiteY11" fmla="*/ 999460 h 1446051"/>
              <a:gd name="connsiteX12" fmla="*/ 1031358 w 1584251"/>
              <a:gd name="connsiteY12" fmla="*/ 754912 h 1446051"/>
              <a:gd name="connsiteX13" fmla="*/ 1063255 w 1584251"/>
              <a:gd name="connsiteY13" fmla="*/ 723014 h 1446051"/>
              <a:gd name="connsiteX14" fmla="*/ 1127051 w 1584251"/>
              <a:gd name="connsiteY14" fmla="*/ 669851 h 1446051"/>
              <a:gd name="connsiteX15" fmla="*/ 1148316 w 1584251"/>
              <a:gd name="connsiteY15" fmla="*/ 627321 h 1446051"/>
              <a:gd name="connsiteX16" fmla="*/ 1169581 w 1584251"/>
              <a:gd name="connsiteY16" fmla="*/ 574158 h 1446051"/>
              <a:gd name="connsiteX17" fmla="*/ 1201479 w 1584251"/>
              <a:gd name="connsiteY17" fmla="*/ 520995 h 1446051"/>
              <a:gd name="connsiteX18" fmla="*/ 1222744 w 1584251"/>
              <a:gd name="connsiteY18" fmla="*/ 489098 h 1446051"/>
              <a:gd name="connsiteX19" fmla="*/ 1265274 w 1584251"/>
              <a:gd name="connsiteY19" fmla="*/ 435935 h 1446051"/>
              <a:gd name="connsiteX20" fmla="*/ 1286539 w 1584251"/>
              <a:gd name="connsiteY20" fmla="*/ 393405 h 1446051"/>
              <a:gd name="connsiteX21" fmla="*/ 1307804 w 1584251"/>
              <a:gd name="connsiteY21" fmla="*/ 340242 h 1446051"/>
              <a:gd name="connsiteX22" fmla="*/ 1350335 w 1584251"/>
              <a:gd name="connsiteY22" fmla="*/ 308344 h 1446051"/>
              <a:gd name="connsiteX23" fmla="*/ 1392865 w 1584251"/>
              <a:gd name="connsiteY23" fmla="*/ 255181 h 1446051"/>
              <a:gd name="connsiteX24" fmla="*/ 1414130 w 1584251"/>
              <a:gd name="connsiteY24" fmla="*/ 212651 h 1446051"/>
              <a:gd name="connsiteX25" fmla="*/ 1488558 w 1584251"/>
              <a:gd name="connsiteY25" fmla="*/ 138223 h 1446051"/>
              <a:gd name="connsiteX26" fmla="*/ 1520455 w 1584251"/>
              <a:gd name="connsiteY26" fmla="*/ 95693 h 1446051"/>
              <a:gd name="connsiteX27" fmla="*/ 1552353 w 1584251"/>
              <a:gd name="connsiteY27" fmla="*/ 63795 h 1446051"/>
              <a:gd name="connsiteX28" fmla="*/ 1573618 w 1584251"/>
              <a:gd name="connsiteY28" fmla="*/ 21265 h 1446051"/>
              <a:gd name="connsiteX29" fmla="*/ 1584251 w 1584251"/>
              <a:gd name="connsiteY29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244549 w 1584251"/>
              <a:gd name="connsiteY3" fmla="*/ 1222744 h 1446051"/>
              <a:gd name="connsiteX4" fmla="*/ 297711 w 1584251"/>
              <a:gd name="connsiteY4" fmla="*/ 1318437 h 1446051"/>
              <a:gd name="connsiteX5" fmla="*/ 361507 w 1584251"/>
              <a:gd name="connsiteY5" fmla="*/ 1403498 h 1446051"/>
              <a:gd name="connsiteX6" fmla="*/ 372139 w 1584251"/>
              <a:gd name="connsiteY6" fmla="*/ 1446028 h 1446051"/>
              <a:gd name="connsiteX7" fmla="*/ 467832 w 1584251"/>
              <a:gd name="connsiteY7" fmla="*/ 1382232 h 1446051"/>
              <a:gd name="connsiteX8" fmla="*/ 584790 w 1584251"/>
              <a:gd name="connsiteY8" fmla="*/ 1244009 h 1446051"/>
              <a:gd name="connsiteX9" fmla="*/ 765544 w 1584251"/>
              <a:gd name="connsiteY9" fmla="*/ 1052623 h 1446051"/>
              <a:gd name="connsiteX10" fmla="*/ 808074 w 1584251"/>
              <a:gd name="connsiteY10" fmla="*/ 999460 h 1446051"/>
              <a:gd name="connsiteX11" fmla="*/ 1031358 w 1584251"/>
              <a:gd name="connsiteY11" fmla="*/ 754912 h 1446051"/>
              <a:gd name="connsiteX12" fmla="*/ 1063255 w 1584251"/>
              <a:gd name="connsiteY12" fmla="*/ 723014 h 1446051"/>
              <a:gd name="connsiteX13" fmla="*/ 1127051 w 1584251"/>
              <a:gd name="connsiteY13" fmla="*/ 669851 h 1446051"/>
              <a:gd name="connsiteX14" fmla="*/ 1148316 w 1584251"/>
              <a:gd name="connsiteY14" fmla="*/ 627321 h 1446051"/>
              <a:gd name="connsiteX15" fmla="*/ 1169581 w 1584251"/>
              <a:gd name="connsiteY15" fmla="*/ 574158 h 1446051"/>
              <a:gd name="connsiteX16" fmla="*/ 1201479 w 1584251"/>
              <a:gd name="connsiteY16" fmla="*/ 520995 h 1446051"/>
              <a:gd name="connsiteX17" fmla="*/ 1222744 w 1584251"/>
              <a:gd name="connsiteY17" fmla="*/ 489098 h 1446051"/>
              <a:gd name="connsiteX18" fmla="*/ 1265274 w 1584251"/>
              <a:gd name="connsiteY18" fmla="*/ 435935 h 1446051"/>
              <a:gd name="connsiteX19" fmla="*/ 1286539 w 1584251"/>
              <a:gd name="connsiteY19" fmla="*/ 393405 h 1446051"/>
              <a:gd name="connsiteX20" fmla="*/ 1307804 w 1584251"/>
              <a:gd name="connsiteY20" fmla="*/ 340242 h 1446051"/>
              <a:gd name="connsiteX21" fmla="*/ 1350335 w 1584251"/>
              <a:gd name="connsiteY21" fmla="*/ 308344 h 1446051"/>
              <a:gd name="connsiteX22" fmla="*/ 1392865 w 1584251"/>
              <a:gd name="connsiteY22" fmla="*/ 255181 h 1446051"/>
              <a:gd name="connsiteX23" fmla="*/ 1414130 w 1584251"/>
              <a:gd name="connsiteY23" fmla="*/ 212651 h 1446051"/>
              <a:gd name="connsiteX24" fmla="*/ 1488558 w 1584251"/>
              <a:gd name="connsiteY24" fmla="*/ 138223 h 1446051"/>
              <a:gd name="connsiteX25" fmla="*/ 1520455 w 1584251"/>
              <a:gd name="connsiteY25" fmla="*/ 95693 h 1446051"/>
              <a:gd name="connsiteX26" fmla="*/ 1552353 w 1584251"/>
              <a:gd name="connsiteY26" fmla="*/ 63795 h 1446051"/>
              <a:gd name="connsiteX27" fmla="*/ 1573618 w 1584251"/>
              <a:gd name="connsiteY27" fmla="*/ 21265 h 1446051"/>
              <a:gd name="connsiteX28" fmla="*/ 1584251 w 1584251"/>
              <a:gd name="connsiteY28" fmla="*/ 0 h 1446051"/>
              <a:gd name="connsiteX0" fmla="*/ 0 w 1584251"/>
              <a:gd name="connsiteY0" fmla="*/ 861237 h 1446051"/>
              <a:gd name="connsiteX1" fmla="*/ 53162 w 1584251"/>
              <a:gd name="connsiteY1" fmla="*/ 946298 h 1446051"/>
              <a:gd name="connsiteX2" fmla="*/ 244549 w 1584251"/>
              <a:gd name="connsiteY2" fmla="*/ 1222744 h 1446051"/>
              <a:gd name="connsiteX3" fmla="*/ 297711 w 1584251"/>
              <a:gd name="connsiteY3" fmla="*/ 1318437 h 1446051"/>
              <a:gd name="connsiteX4" fmla="*/ 361507 w 1584251"/>
              <a:gd name="connsiteY4" fmla="*/ 1403498 h 1446051"/>
              <a:gd name="connsiteX5" fmla="*/ 372139 w 1584251"/>
              <a:gd name="connsiteY5" fmla="*/ 1446028 h 1446051"/>
              <a:gd name="connsiteX6" fmla="*/ 467832 w 1584251"/>
              <a:gd name="connsiteY6" fmla="*/ 1382232 h 1446051"/>
              <a:gd name="connsiteX7" fmla="*/ 584790 w 1584251"/>
              <a:gd name="connsiteY7" fmla="*/ 1244009 h 1446051"/>
              <a:gd name="connsiteX8" fmla="*/ 765544 w 1584251"/>
              <a:gd name="connsiteY8" fmla="*/ 1052623 h 1446051"/>
              <a:gd name="connsiteX9" fmla="*/ 808074 w 1584251"/>
              <a:gd name="connsiteY9" fmla="*/ 999460 h 1446051"/>
              <a:gd name="connsiteX10" fmla="*/ 1031358 w 1584251"/>
              <a:gd name="connsiteY10" fmla="*/ 754912 h 1446051"/>
              <a:gd name="connsiteX11" fmla="*/ 1063255 w 1584251"/>
              <a:gd name="connsiteY11" fmla="*/ 723014 h 1446051"/>
              <a:gd name="connsiteX12" fmla="*/ 1127051 w 1584251"/>
              <a:gd name="connsiteY12" fmla="*/ 669851 h 1446051"/>
              <a:gd name="connsiteX13" fmla="*/ 1148316 w 1584251"/>
              <a:gd name="connsiteY13" fmla="*/ 627321 h 1446051"/>
              <a:gd name="connsiteX14" fmla="*/ 1169581 w 1584251"/>
              <a:gd name="connsiteY14" fmla="*/ 574158 h 1446051"/>
              <a:gd name="connsiteX15" fmla="*/ 1201479 w 1584251"/>
              <a:gd name="connsiteY15" fmla="*/ 520995 h 1446051"/>
              <a:gd name="connsiteX16" fmla="*/ 1222744 w 1584251"/>
              <a:gd name="connsiteY16" fmla="*/ 489098 h 1446051"/>
              <a:gd name="connsiteX17" fmla="*/ 1265274 w 1584251"/>
              <a:gd name="connsiteY17" fmla="*/ 435935 h 1446051"/>
              <a:gd name="connsiteX18" fmla="*/ 1286539 w 1584251"/>
              <a:gd name="connsiteY18" fmla="*/ 393405 h 1446051"/>
              <a:gd name="connsiteX19" fmla="*/ 1307804 w 1584251"/>
              <a:gd name="connsiteY19" fmla="*/ 340242 h 1446051"/>
              <a:gd name="connsiteX20" fmla="*/ 1350335 w 1584251"/>
              <a:gd name="connsiteY20" fmla="*/ 308344 h 1446051"/>
              <a:gd name="connsiteX21" fmla="*/ 1392865 w 1584251"/>
              <a:gd name="connsiteY21" fmla="*/ 255181 h 1446051"/>
              <a:gd name="connsiteX22" fmla="*/ 1414130 w 1584251"/>
              <a:gd name="connsiteY22" fmla="*/ 212651 h 1446051"/>
              <a:gd name="connsiteX23" fmla="*/ 1488558 w 1584251"/>
              <a:gd name="connsiteY23" fmla="*/ 138223 h 1446051"/>
              <a:gd name="connsiteX24" fmla="*/ 1520455 w 1584251"/>
              <a:gd name="connsiteY24" fmla="*/ 95693 h 1446051"/>
              <a:gd name="connsiteX25" fmla="*/ 1552353 w 1584251"/>
              <a:gd name="connsiteY25" fmla="*/ 63795 h 1446051"/>
              <a:gd name="connsiteX26" fmla="*/ 1573618 w 1584251"/>
              <a:gd name="connsiteY26" fmla="*/ 21265 h 1446051"/>
              <a:gd name="connsiteX27" fmla="*/ 1584251 w 1584251"/>
              <a:gd name="connsiteY27" fmla="*/ 0 h 1446051"/>
              <a:gd name="connsiteX0" fmla="*/ 0 w 1584251"/>
              <a:gd name="connsiteY0" fmla="*/ 861237 h 1446051"/>
              <a:gd name="connsiteX1" fmla="*/ 244549 w 1584251"/>
              <a:gd name="connsiteY1" fmla="*/ 1222744 h 1446051"/>
              <a:gd name="connsiteX2" fmla="*/ 297711 w 1584251"/>
              <a:gd name="connsiteY2" fmla="*/ 1318437 h 1446051"/>
              <a:gd name="connsiteX3" fmla="*/ 361507 w 1584251"/>
              <a:gd name="connsiteY3" fmla="*/ 1403498 h 1446051"/>
              <a:gd name="connsiteX4" fmla="*/ 372139 w 1584251"/>
              <a:gd name="connsiteY4" fmla="*/ 1446028 h 1446051"/>
              <a:gd name="connsiteX5" fmla="*/ 467832 w 1584251"/>
              <a:gd name="connsiteY5" fmla="*/ 1382232 h 1446051"/>
              <a:gd name="connsiteX6" fmla="*/ 584790 w 1584251"/>
              <a:gd name="connsiteY6" fmla="*/ 1244009 h 1446051"/>
              <a:gd name="connsiteX7" fmla="*/ 765544 w 1584251"/>
              <a:gd name="connsiteY7" fmla="*/ 1052623 h 1446051"/>
              <a:gd name="connsiteX8" fmla="*/ 808074 w 1584251"/>
              <a:gd name="connsiteY8" fmla="*/ 999460 h 1446051"/>
              <a:gd name="connsiteX9" fmla="*/ 1031358 w 1584251"/>
              <a:gd name="connsiteY9" fmla="*/ 754912 h 1446051"/>
              <a:gd name="connsiteX10" fmla="*/ 1063255 w 1584251"/>
              <a:gd name="connsiteY10" fmla="*/ 723014 h 1446051"/>
              <a:gd name="connsiteX11" fmla="*/ 1127051 w 1584251"/>
              <a:gd name="connsiteY11" fmla="*/ 669851 h 1446051"/>
              <a:gd name="connsiteX12" fmla="*/ 1148316 w 1584251"/>
              <a:gd name="connsiteY12" fmla="*/ 627321 h 1446051"/>
              <a:gd name="connsiteX13" fmla="*/ 1169581 w 1584251"/>
              <a:gd name="connsiteY13" fmla="*/ 574158 h 1446051"/>
              <a:gd name="connsiteX14" fmla="*/ 1201479 w 1584251"/>
              <a:gd name="connsiteY14" fmla="*/ 520995 h 1446051"/>
              <a:gd name="connsiteX15" fmla="*/ 1222744 w 1584251"/>
              <a:gd name="connsiteY15" fmla="*/ 489098 h 1446051"/>
              <a:gd name="connsiteX16" fmla="*/ 1265274 w 1584251"/>
              <a:gd name="connsiteY16" fmla="*/ 435935 h 1446051"/>
              <a:gd name="connsiteX17" fmla="*/ 1286539 w 1584251"/>
              <a:gd name="connsiteY17" fmla="*/ 393405 h 1446051"/>
              <a:gd name="connsiteX18" fmla="*/ 1307804 w 1584251"/>
              <a:gd name="connsiteY18" fmla="*/ 340242 h 1446051"/>
              <a:gd name="connsiteX19" fmla="*/ 1350335 w 1584251"/>
              <a:gd name="connsiteY19" fmla="*/ 308344 h 1446051"/>
              <a:gd name="connsiteX20" fmla="*/ 1392865 w 1584251"/>
              <a:gd name="connsiteY20" fmla="*/ 255181 h 1446051"/>
              <a:gd name="connsiteX21" fmla="*/ 1414130 w 1584251"/>
              <a:gd name="connsiteY21" fmla="*/ 212651 h 1446051"/>
              <a:gd name="connsiteX22" fmla="*/ 1488558 w 1584251"/>
              <a:gd name="connsiteY22" fmla="*/ 138223 h 1446051"/>
              <a:gd name="connsiteX23" fmla="*/ 1520455 w 1584251"/>
              <a:gd name="connsiteY23" fmla="*/ 95693 h 1446051"/>
              <a:gd name="connsiteX24" fmla="*/ 1552353 w 1584251"/>
              <a:gd name="connsiteY24" fmla="*/ 63795 h 1446051"/>
              <a:gd name="connsiteX25" fmla="*/ 1573618 w 1584251"/>
              <a:gd name="connsiteY25" fmla="*/ 21265 h 1446051"/>
              <a:gd name="connsiteX26" fmla="*/ 1584251 w 1584251"/>
              <a:gd name="connsiteY26" fmla="*/ 0 h 1446051"/>
              <a:gd name="connsiteX0" fmla="*/ 0 w 1584251"/>
              <a:gd name="connsiteY0" fmla="*/ 861237 h 1446051"/>
              <a:gd name="connsiteX1" fmla="*/ 297711 w 1584251"/>
              <a:gd name="connsiteY1" fmla="*/ 1318437 h 1446051"/>
              <a:gd name="connsiteX2" fmla="*/ 361507 w 1584251"/>
              <a:gd name="connsiteY2" fmla="*/ 1403498 h 1446051"/>
              <a:gd name="connsiteX3" fmla="*/ 372139 w 1584251"/>
              <a:gd name="connsiteY3" fmla="*/ 1446028 h 1446051"/>
              <a:gd name="connsiteX4" fmla="*/ 467832 w 1584251"/>
              <a:gd name="connsiteY4" fmla="*/ 1382232 h 1446051"/>
              <a:gd name="connsiteX5" fmla="*/ 584790 w 1584251"/>
              <a:gd name="connsiteY5" fmla="*/ 1244009 h 1446051"/>
              <a:gd name="connsiteX6" fmla="*/ 765544 w 1584251"/>
              <a:gd name="connsiteY6" fmla="*/ 1052623 h 1446051"/>
              <a:gd name="connsiteX7" fmla="*/ 808074 w 1584251"/>
              <a:gd name="connsiteY7" fmla="*/ 999460 h 1446051"/>
              <a:gd name="connsiteX8" fmla="*/ 1031358 w 1584251"/>
              <a:gd name="connsiteY8" fmla="*/ 754912 h 1446051"/>
              <a:gd name="connsiteX9" fmla="*/ 1063255 w 1584251"/>
              <a:gd name="connsiteY9" fmla="*/ 723014 h 1446051"/>
              <a:gd name="connsiteX10" fmla="*/ 1127051 w 1584251"/>
              <a:gd name="connsiteY10" fmla="*/ 669851 h 1446051"/>
              <a:gd name="connsiteX11" fmla="*/ 1148316 w 1584251"/>
              <a:gd name="connsiteY11" fmla="*/ 627321 h 1446051"/>
              <a:gd name="connsiteX12" fmla="*/ 1169581 w 1584251"/>
              <a:gd name="connsiteY12" fmla="*/ 574158 h 1446051"/>
              <a:gd name="connsiteX13" fmla="*/ 1201479 w 1584251"/>
              <a:gd name="connsiteY13" fmla="*/ 520995 h 1446051"/>
              <a:gd name="connsiteX14" fmla="*/ 1222744 w 1584251"/>
              <a:gd name="connsiteY14" fmla="*/ 489098 h 1446051"/>
              <a:gd name="connsiteX15" fmla="*/ 1265274 w 1584251"/>
              <a:gd name="connsiteY15" fmla="*/ 435935 h 1446051"/>
              <a:gd name="connsiteX16" fmla="*/ 1286539 w 1584251"/>
              <a:gd name="connsiteY16" fmla="*/ 393405 h 1446051"/>
              <a:gd name="connsiteX17" fmla="*/ 1307804 w 1584251"/>
              <a:gd name="connsiteY17" fmla="*/ 340242 h 1446051"/>
              <a:gd name="connsiteX18" fmla="*/ 1350335 w 1584251"/>
              <a:gd name="connsiteY18" fmla="*/ 308344 h 1446051"/>
              <a:gd name="connsiteX19" fmla="*/ 1392865 w 1584251"/>
              <a:gd name="connsiteY19" fmla="*/ 255181 h 1446051"/>
              <a:gd name="connsiteX20" fmla="*/ 1414130 w 1584251"/>
              <a:gd name="connsiteY20" fmla="*/ 212651 h 1446051"/>
              <a:gd name="connsiteX21" fmla="*/ 1488558 w 1584251"/>
              <a:gd name="connsiteY21" fmla="*/ 138223 h 1446051"/>
              <a:gd name="connsiteX22" fmla="*/ 1520455 w 1584251"/>
              <a:gd name="connsiteY22" fmla="*/ 95693 h 1446051"/>
              <a:gd name="connsiteX23" fmla="*/ 1552353 w 1584251"/>
              <a:gd name="connsiteY23" fmla="*/ 63795 h 1446051"/>
              <a:gd name="connsiteX24" fmla="*/ 1573618 w 1584251"/>
              <a:gd name="connsiteY24" fmla="*/ 21265 h 1446051"/>
              <a:gd name="connsiteX25" fmla="*/ 1584251 w 1584251"/>
              <a:gd name="connsiteY25" fmla="*/ 0 h 1446051"/>
              <a:gd name="connsiteX0" fmla="*/ 0 w 1584251"/>
              <a:gd name="connsiteY0" fmla="*/ 861237 h 1446051"/>
              <a:gd name="connsiteX1" fmla="*/ 361507 w 1584251"/>
              <a:gd name="connsiteY1" fmla="*/ 1403498 h 1446051"/>
              <a:gd name="connsiteX2" fmla="*/ 372139 w 1584251"/>
              <a:gd name="connsiteY2" fmla="*/ 1446028 h 1446051"/>
              <a:gd name="connsiteX3" fmla="*/ 467832 w 1584251"/>
              <a:gd name="connsiteY3" fmla="*/ 1382232 h 1446051"/>
              <a:gd name="connsiteX4" fmla="*/ 584790 w 1584251"/>
              <a:gd name="connsiteY4" fmla="*/ 1244009 h 1446051"/>
              <a:gd name="connsiteX5" fmla="*/ 765544 w 1584251"/>
              <a:gd name="connsiteY5" fmla="*/ 1052623 h 1446051"/>
              <a:gd name="connsiteX6" fmla="*/ 808074 w 1584251"/>
              <a:gd name="connsiteY6" fmla="*/ 999460 h 1446051"/>
              <a:gd name="connsiteX7" fmla="*/ 1031358 w 1584251"/>
              <a:gd name="connsiteY7" fmla="*/ 754912 h 1446051"/>
              <a:gd name="connsiteX8" fmla="*/ 1063255 w 1584251"/>
              <a:gd name="connsiteY8" fmla="*/ 723014 h 1446051"/>
              <a:gd name="connsiteX9" fmla="*/ 1127051 w 1584251"/>
              <a:gd name="connsiteY9" fmla="*/ 669851 h 1446051"/>
              <a:gd name="connsiteX10" fmla="*/ 1148316 w 1584251"/>
              <a:gd name="connsiteY10" fmla="*/ 627321 h 1446051"/>
              <a:gd name="connsiteX11" fmla="*/ 1169581 w 1584251"/>
              <a:gd name="connsiteY11" fmla="*/ 574158 h 1446051"/>
              <a:gd name="connsiteX12" fmla="*/ 1201479 w 1584251"/>
              <a:gd name="connsiteY12" fmla="*/ 520995 h 1446051"/>
              <a:gd name="connsiteX13" fmla="*/ 1222744 w 1584251"/>
              <a:gd name="connsiteY13" fmla="*/ 489098 h 1446051"/>
              <a:gd name="connsiteX14" fmla="*/ 1265274 w 1584251"/>
              <a:gd name="connsiteY14" fmla="*/ 435935 h 1446051"/>
              <a:gd name="connsiteX15" fmla="*/ 1286539 w 1584251"/>
              <a:gd name="connsiteY15" fmla="*/ 393405 h 1446051"/>
              <a:gd name="connsiteX16" fmla="*/ 1307804 w 1584251"/>
              <a:gd name="connsiteY16" fmla="*/ 340242 h 1446051"/>
              <a:gd name="connsiteX17" fmla="*/ 1350335 w 1584251"/>
              <a:gd name="connsiteY17" fmla="*/ 308344 h 1446051"/>
              <a:gd name="connsiteX18" fmla="*/ 1392865 w 1584251"/>
              <a:gd name="connsiteY18" fmla="*/ 255181 h 1446051"/>
              <a:gd name="connsiteX19" fmla="*/ 1414130 w 1584251"/>
              <a:gd name="connsiteY19" fmla="*/ 212651 h 1446051"/>
              <a:gd name="connsiteX20" fmla="*/ 1488558 w 1584251"/>
              <a:gd name="connsiteY20" fmla="*/ 138223 h 1446051"/>
              <a:gd name="connsiteX21" fmla="*/ 1520455 w 1584251"/>
              <a:gd name="connsiteY21" fmla="*/ 95693 h 1446051"/>
              <a:gd name="connsiteX22" fmla="*/ 1552353 w 1584251"/>
              <a:gd name="connsiteY22" fmla="*/ 63795 h 1446051"/>
              <a:gd name="connsiteX23" fmla="*/ 1573618 w 1584251"/>
              <a:gd name="connsiteY23" fmla="*/ 21265 h 1446051"/>
              <a:gd name="connsiteX24" fmla="*/ 1584251 w 1584251"/>
              <a:gd name="connsiteY24" fmla="*/ 0 h 1446051"/>
              <a:gd name="connsiteX0" fmla="*/ 0 w 1584251"/>
              <a:gd name="connsiteY0" fmla="*/ 861237 h 1446051"/>
              <a:gd name="connsiteX1" fmla="*/ 372139 w 1584251"/>
              <a:gd name="connsiteY1" fmla="*/ 1446028 h 1446051"/>
              <a:gd name="connsiteX2" fmla="*/ 467832 w 1584251"/>
              <a:gd name="connsiteY2" fmla="*/ 1382232 h 1446051"/>
              <a:gd name="connsiteX3" fmla="*/ 584790 w 1584251"/>
              <a:gd name="connsiteY3" fmla="*/ 1244009 h 1446051"/>
              <a:gd name="connsiteX4" fmla="*/ 765544 w 1584251"/>
              <a:gd name="connsiteY4" fmla="*/ 1052623 h 1446051"/>
              <a:gd name="connsiteX5" fmla="*/ 808074 w 1584251"/>
              <a:gd name="connsiteY5" fmla="*/ 999460 h 1446051"/>
              <a:gd name="connsiteX6" fmla="*/ 1031358 w 1584251"/>
              <a:gd name="connsiteY6" fmla="*/ 754912 h 1446051"/>
              <a:gd name="connsiteX7" fmla="*/ 1063255 w 1584251"/>
              <a:gd name="connsiteY7" fmla="*/ 723014 h 1446051"/>
              <a:gd name="connsiteX8" fmla="*/ 1127051 w 1584251"/>
              <a:gd name="connsiteY8" fmla="*/ 669851 h 1446051"/>
              <a:gd name="connsiteX9" fmla="*/ 1148316 w 1584251"/>
              <a:gd name="connsiteY9" fmla="*/ 627321 h 1446051"/>
              <a:gd name="connsiteX10" fmla="*/ 1169581 w 1584251"/>
              <a:gd name="connsiteY10" fmla="*/ 574158 h 1446051"/>
              <a:gd name="connsiteX11" fmla="*/ 1201479 w 1584251"/>
              <a:gd name="connsiteY11" fmla="*/ 520995 h 1446051"/>
              <a:gd name="connsiteX12" fmla="*/ 1222744 w 1584251"/>
              <a:gd name="connsiteY12" fmla="*/ 489098 h 1446051"/>
              <a:gd name="connsiteX13" fmla="*/ 1265274 w 1584251"/>
              <a:gd name="connsiteY13" fmla="*/ 435935 h 1446051"/>
              <a:gd name="connsiteX14" fmla="*/ 1286539 w 1584251"/>
              <a:gd name="connsiteY14" fmla="*/ 393405 h 1446051"/>
              <a:gd name="connsiteX15" fmla="*/ 1307804 w 1584251"/>
              <a:gd name="connsiteY15" fmla="*/ 340242 h 1446051"/>
              <a:gd name="connsiteX16" fmla="*/ 1350335 w 1584251"/>
              <a:gd name="connsiteY16" fmla="*/ 308344 h 1446051"/>
              <a:gd name="connsiteX17" fmla="*/ 1392865 w 1584251"/>
              <a:gd name="connsiteY17" fmla="*/ 255181 h 1446051"/>
              <a:gd name="connsiteX18" fmla="*/ 1414130 w 1584251"/>
              <a:gd name="connsiteY18" fmla="*/ 212651 h 1446051"/>
              <a:gd name="connsiteX19" fmla="*/ 1488558 w 1584251"/>
              <a:gd name="connsiteY19" fmla="*/ 138223 h 1446051"/>
              <a:gd name="connsiteX20" fmla="*/ 1520455 w 1584251"/>
              <a:gd name="connsiteY20" fmla="*/ 95693 h 1446051"/>
              <a:gd name="connsiteX21" fmla="*/ 1552353 w 1584251"/>
              <a:gd name="connsiteY21" fmla="*/ 63795 h 1446051"/>
              <a:gd name="connsiteX22" fmla="*/ 1573618 w 1584251"/>
              <a:gd name="connsiteY22" fmla="*/ 21265 h 1446051"/>
              <a:gd name="connsiteX23" fmla="*/ 1584251 w 1584251"/>
              <a:gd name="connsiteY23" fmla="*/ 0 h 1446051"/>
              <a:gd name="connsiteX0" fmla="*/ 0 w 1584251"/>
              <a:gd name="connsiteY0" fmla="*/ 861237 h 1524588"/>
              <a:gd name="connsiteX1" fmla="*/ 372139 w 1584251"/>
              <a:gd name="connsiteY1" fmla="*/ 1446028 h 1524588"/>
              <a:gd name="connsiteX2" fmla="*/ 467832 w 1584251"/>
              <a:gd name="connsiteY2" fmla="*/ 1382232 h 1524588"/>
              <a:gd name="connsiteX3" fmla="*/ 584790 w 1584251"/>
              <a:gd name="connsiteY3" fmla="*/ 1244009 h 1524588"/>
              <a:gd name="connsiteX4" fmla="*/ 765544 w 1584251"/>
              <a:gd name="connsiteY4" fmla="*/ 1052623 h 1524588"/>
              <a:gd name="connsiteX5" fmla="*/ 808074 w 1584251"/>
              <a:gd name="connsiteY5" fmla="*/ 999460 h 1524588"/>
              <a:gd name="connsiteX6" fmla="*/ 1031358 w 1584251"/>
              <a:gd name="connsiteY6" fmla="*/ 754912 h 1524588"/>
              <a:gd name="connsiteX7" fmla="*/ 1063255 w 1584251"/>
              <a:gd name="connsiteY7" fmla="*/ 723014 h 1524588"/>
              <a:gd name="connsiteX8" fmla="*/ 1127051 w 1584251"/>
              <a:gd name="connsiteY8" fmla="*/ 669851 h 1524588"/>
              <a:gd name="connsiteX9" fmla="*/ 1148316 w 1584251"/>
              <a:gd name="connsiteY9" fmla="*/ 627321 h 1524588"/>
              <a:gd name="connsiteX10" fmla="*/ 1169581 w 1584251"/>
              <a:gd name="connsiteY10" fmla="*/ 574158 h 1524588"/>
              <a:gd name="connsiteX11" fmla="*/ 1201479 w 1584251"/>
              <a:gd name="connsiteY11" fmla="*/ 520995 h 1524588"/>
              <a:gd name="connsiteX12" fmla="*/ 1222744 w 1584251"/>
              <a:gd name="connsiteY12" fmla="*/ 489098 h 1524588"/>
              <a:gd name="connsiteX13" fmla="*/ 1265274 w 1584251"/>
              <a:gd name="connsiteY13" fmla="*/ 435935 h 1524588"/>
              <a:gd name="connsiteX14" fmla="*/ 1286539 w 1584251"/>
              <a:gd name="connsiteY14" fmla="*/ 393405 h 1524588"/>
              <a:gd name="connsiteX15" fmla="*/ 1307804 w 1584251"/>
              <a:gd name="connsiteY15" fmla="*/ 340242 h 1524588"/>
              <a:gd name="connsiteX16" fmla="*/ 1350335 w 1584251"/>
              <a:gd name="connsiteY16" fmla="*/ 308344 h 1524588"/>
              <a:gd name="connsiteX17" fmla="*/ 1392865 w 1584251"/>
              <a:gd name="connsiteY17" fmla="*/ 255181 h 1524588"/>
              <a:gd name="connsiteX18" fmla="*/ 1414130 w 1584251"/>
              <a:gd name="connsiteY18" fmla="*/ 212651 h 1524588"/>
              <a:gd name="connsiteX19" fmla="*/ 1488558 w 1584251"/>
              <a:gd name="connsiteY19" fmla="*/ 138223 h 1524588"/>
              <a:gd name="connsiteX20" fmla="*/ 1520455 w 1584251"/>
              <a:gd name="connsiteY20" fmla="*/ 95693 h 1524588"/>
              <a:gd name="connsiteX21" fmla="*/ 1552353 w 1584251"/>
              <a:gd name="connsiteY21" fmla="*/ 63795 h 1524588"/>
              <a:gd name="connsiteX22" fmla="*/ 1573618 w 1584251"/>
              <a:gd name="connsiteY22" fmla="*/ 21265 h 1524588"/>
              <a:gd name="connsiteX23" fmla="*/ 1584251 w 1584251"/>
              <a:gd name="connsiteY23" fmla="*/ 0 h 1524588"/>
              <a:gd name="connsiteX0" fmla="*/ 0 w 1584251"/>
              <a:gd name="connsiteY0" fmla="*/ 861237 h 1458409"/>
              <a:gd name="connsiteX1" fmla="*/ 372139 w 1584251"/>
              <a:gd name="connsiteY1" fmla="*/ 1446028 h 1458409"/>
              <a:gd name="connsiteX2" fmla="*/ 584790 w 1584251"/>
              <a:gd name="connsiteY2" fmla="*/ 1244009 h 1458409"/>
              <a:gd name="connsiteX3" fmla="*/ 765544 w 1584251"/>
              <a:gd name="connsiteY3" fmla="*/ 1052623 h 1458409"/>
              <a:gd name="connsiteX4" fmla="*/ 808074 w 1584251"/>
              <a:gd name="connsiteY4" fmla="*/ 999460 h 1458409"/>
              <a:gd name="connsiteX5" fmla="*/ 1031358 w 1584251"/>
              <a:gd name="connsiteY5" fmla="*/ 754912 h 1458409"/>
              <a:gd name="connsiteX6" fmla="*/ 1063255 w 1584251"/>
              <a:gd name="connsiteY6" fmla="*/ 723014 h 1458409"/>
              <a:gd name="connsiteX7" fmla="*/ 1127051 w 1584251"/>
              <a:gd name="connsiteY7" fmla="*/ 669851 h 1458409"/>
              <a:gd name="connsiteX8" fmla="*/ 1148316 w 1584251"/>
              <a:gd name="connsiteY8" fmla="*/ 627321 h 1458409"/>
              <a:gd name="connsiteX9" fmla="*/ 1169581 w 1584251"/>
              <a:gd name="connsiteY9" fmla="*/ 574158 h 1458409"/>
              <a:gd name="connsiteX10" fmla="*/ 1201479 w 1584251"/>
              <a:gd name="connsiteY10" fmla="*/ 520995 h 1458409"/>
              <a:gd name="connsiteX11" fmla="*/ 1222744 w 1584251"/>
              <a:gd name="connsiteY11" fmla="*/ 489098 h 1458409"/>
              <a:gd name="connsiteX12" fmla="*/ 1265274 w 1584251"/>
              <a:gd name="connsiteY12" fmla="*/ 435935 h 1458409"/>
              <a:gd name="connsiteX13" fmla="*/ 1286539 w 1584251"/>
              <a:gd name="connsiteY13" fmla="*/ 393405 h 1458409"/>
              <a:gd name="connsiteX14" fmla="*/ 1307804 w 1584251"/>
              <a:gd name="connsiteY14" fmla="*/ 340242 h 1458409"/>
              <a:gd name="connsiteX15" fmla="*/ 1350335 w 1584251"/>
              <a:gd name="connsiteY15" fmla="*/ 308344 h 1458409"/>
              <a:gd name="connsiteX16" fmla="*/ 1392865 w 1584251"/>
              <a:gd name="connsiteY16" fmla="*/ 255181 h 1458409"/>
              <a:gd name="connsiteX17" fmla="*/ 1414130 w 1584251"/>
              <a:gd name="connsiteY17" fmla="*/ 212651 h 1458409"/>
              <a:gd name="connsiteX18" fmla="*/ 1488558 w 1584251"/>
              <a:gd name="connsiteY18" fmla="*/ 138223 h 1458409"/>
              <a:gd name="connsiteX19" fmla="*/ 1520455 w 1584251"/>
              <a:gd name="connsiteY19" fmla="*/ 95693 h 1458409"/>
              <a:gd name="connsiteX20" fmla="*/ 1552353 w 1584251"/>
              <a:gd name="connsiteY20" fmla="*/ 63795 h 1458409"/>
              <a:gd name="connsiteX21" fmla="*/ 1573618 w 1584251"/>
              <a:gd name="connsiteY21" fmla="*/ 21265 h 1458409"/>
              <a:gd name="connsiteX22" fmla="*/ 1584251 w 1584251"/>
              <a:gd name="connsiteY22" fmla="*/ 0 h 1458409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22744 w 1584251"/>
              <a:gd name="connsiteY10" fmla="*/ 489098 h 1448072"/>
              <a:gd name="connsiteX11" fmla="*/ 1265274 w 1584251"/>
              <a:gd name="connsiteY11" fmla="*/ 435935 h 1448072"/>
              <a:gd name="connsiteX12" fmla="*/ 1286539 w 1584251"/>
              <a:gd name="connsiteY12" fmla="*/ 393405 h 1448072"/>
              <a:gd name="connsiteX13" fmla="*/ 1307804 w 1584251"/>
              <a:gd name="connsiteY13" fmla="*/ 340242 h 1448072"/>
              <a:gd name="connsiteX14" fmla="*/ 1350335 w 1584251"/>
              <a:gd name="connsiteY14" fmla="*/ 308344 h 1448072"/>
              <a:gd name="connsiteX15" fmla="*/ 1392865 w 1584251"/>
              <a:gd name="connsiteY15" fmla="*/ 255181 h 1448072"/>
              <a:gd name="connsiteX16" fmla="*/ 1414130 w 1584251"/>
              <a:gd name="connsiteY16" fmla="*/ 212651 h 1448072"/>
              <a:gd name="connsiteX17" fmla="*/ 1488558 w 1584251"/>
              <a:gd name="connsiteY17" fmla="*/ 138223 h 1448072"/>
              <a:gd name="connsiteX18" fmla="*/ 1520455 w 1584251"/>
              <a:gd name="connsiteY18" fmla="*/ 95693 h 1448072"/>
              <a:gd name="connsiteX19" fmla="*/ 1552353 w 1584251"/>
              <a:gd name="connsiteY19" fmla="*/ 63795 h 1448072"/>
              <a:gd name="connsiteX20" fmla="*/ 1573618 w 1584251"/>
              <a:gd name="connsiteY20" fmla="*/ 21265 h 1448072"/>
              <a:gd name="connsiteX21" fmla="*/ 1584251 w 1584251"/>
              <a:gd name="connsiteY21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65274 w 1584251"/>
              <a:gd name="connsiteY10" fmla="*/ 435935 h 1448072"/>
              <a:gd name="connsiteX11" fmla="*/ 1286539 w 1584251"/>
              <a:gd name="connsiteY11" fmla="*/ 393405 h 1448072"/>
              <a:gd name="connsiteX12" fmla="*/ 1307804 w 1584251"/>
              <a:gd name="connsiteY12" fmla="*/ 340242 h 1448072"/>
              <a:gd name="connsiteX13" fmla="*/ 1350335 w 1584251"/>
              <a:gd name="connsiteY13" fmla="*/ 308344 h 1448072"/>
              <a:gd name="connsiteX14" fmla="*/ 1392865 w 1584251"/>
              <a:gd name="connsiteY14" fmla="*/ 255181 h 1448072"/>
              <a:gd name="connsiteX15" fmla="*/ 1414130 w 1584251"/>
              <a:gd name="connsiteY15" fmla="*/ 212651 h 1448072"/>
              <a:gd name="connsiteX16" fmla="*/ 1488558 w 1584251"/>
              <a:gd name="connsiteY16" fmla="*/ 138223 h 1448072"/>
              <a:gd name="connsiteX17" fmla="*/ 1520455 w 1584251"/>
              <a:gd name="connsiteY17" fmla="*/ 95693 h 1448072"/>
              <a:gd name="connsiteX18" fmla="*/ 1552353 w 1584251"/>
              <a:gd name="connsiteY18" fmla="*/ 63795 h 1448072"/>
              <a:gd name="connsiteX19" fmla="*/ 1573618 w 1584251"/>
              <a:gd name="connsiteY19" fmla="*/ 21265 h 1448072"/>
              <a:gd name="connsiteX20" fmla="*/ 1584251 w 1584251"/>
              <a:gd name="connsiteY20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65274 w 1584251"/>
              <a:gd name="connsiteY9" fmla="*/ 435935 h 1448072"/>
              <a:gd name="connsiteX10" fmla="*/ 1286539 w 1584251"/>
              <a:gd name="connsiteY10" fmla="*/ 393405 h 1448072"/>
              <a:gd name="connsiteX11" fmla="*/ 1307804 w 1584251"/>
              <a:gd name="connsiteY11" fmla="*/ 340242 h 1448072"/>
              <a:gd name="connsiteX12" fmla="*/ 1350335 w 1584251"/>
              <a:gd name="connsiteY12" fmla="*/ 308344 h 1448072"/>
              <a:gd name="connsiteX13" fmla="*/ 1392865 w 1584251"/>
              <a:gd name="connsiteY13" fmla="*/ 255181 h 1448072"/>
              <a:gd name="connsiteX14" fmla="*/ 1414130 w 1584251"/>
              <a:gd name="connsiteY14" fmla="*/ 212651 h 1448072"/>
              <a:gd name="connsiteX15" fmla="*/ 1488558 w 1584251"/>
              <a:gd name="connsiteY15" fmla="*/ 138223 h 1448072"/>
              <a:gd name="connsiteX16" fmla="*/ 1520455 w 1584251"/>
              <a:gd name="connsiteY16" fmla="*/ 95693 h 1448072"/>
              <a:gd name="connsiteX17" fmla="*/ 1552353 w 1584251"/>
              <a:gd name="connsiteY17" fmla="*/ 63795 h 1448072"/>
              <a:gd name="connsiteX18" fmla="*/ 1573618 w 1584251"/>
              <a:gd name="connsiteY18" fmla="*/ 21265 h 1448072"/>
              <a:gd name="connsiteX19" fmla="*/ 1584251 w 1584251"/>
              <a:gd name="connsiteY19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69581 w 1584251"/>
              <a:gd name="connsiteY7" fmla="*/ 574158 h 1448072"/>
              <a:gd name="connsiteX8" fmla="*/ 1265274 w 1584251"/>
              <a:gd name="connsiteY8" fmla="*/ 435935 h 1448072"/>
              <a:gd name="connsiteX9" fmla="*/ 1286539 w 1584251"/>
              <a:gd name="connsiteY9" fmla="*/ 393405 h 1448072"/>
              <a:gd name="connsiteX10" fmla="*/ 1307804 w 1584251"/>
              <a:gd name="connsiteY10" fmla="*/ 340242 h 1448072"/>
              <a:gd name="connsiteX11" fmla="*/ 1350335 w 1584251"/>
              <a:gd name="connsiteY11" fmla="*/ 308344 h 1448072"/>
              <a:gd name="connsiteX12" fmla="*/ 1392865 w 1584251"/>
              <a:gd name="connsiteY12" fmla="*/ 255181 h 1448072"/>
              <a:gd name="connsiteX13" fmla="*/ 1414130 w 1584251"/>
              <a:gd name="connsiteY13" fmla="*/ 212651 h 1448072"/>
              <a:gd name="connsiteX14" fmla="*/ 1488558 w 1584251"/>
              <a:gd name="connsiteY14" fmla="*/ 138223 h 1448072"/>
              <a:gd name="connsiteX15" fmla="*/ 1520455 w 1584251"/>
              <a:gd name="connsiteY15" fmla="*/ 95693 h 1448072"/>
              <a:gd name="connsiteX16" fmla="*/ 1552353 w 1584251"/>
              <a:gd name="connsiteY16" fmla="*/ 63795 h 1448072"/>
              <a:gd name="connsiteX17" fmla="*/ 1573618 w 1584251"/>
              <a:gd name="connsiteY17" fmla="*/ 21265 h 1448072"/>
              <a:gd name="connsiteX18" fmla="*/ 1584251 w 1584251"/>
              <a:gd name="connsiteY18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69581 w 1584251"/>
              <a:gd name="connsiteY6" fmla="*/ 574158 h 1448072"/>
              <a:gd name="connsiteX7" fmla="*/ 1265274 w 1584251"/>
              <a:gd name="connsiteY7" fmla="*/ 435935 h 1448072"/>
              <a:gd name="connsiteX8" fmla="*/ 1286539 w 1584251"/>
              <a:gd name="connsiteY8" fmla="*/ 393405 h 1448072"/>
              <a:gd name="connsiteX9" fmla="*/ 1307804 w 1584251"/>
              <a:gd name="connsiteY9" fmla="*/ 340242 h 1448072"/>
              <a:gd name="connsiteX10" fmla="*/ 1350335 w 1584251"/>
              <a:gd name="connsiteY10" fmla="*/ 308344 h 1448072"/>
              <a:gd name="connsiteX11" fmla="*/ 1392865 w 1584251"/>
              <a:gd name="connsiteY11" fmla="*/ 255181 h 1448072"/>
              <a:gd name="connsiteX12" fmla="*/ 1414130 w 1584251"/>
              <a:gd name="connsiteY12" fmla="*/ 212651 h 1448072"/>
              <a:gd name="connsiteX13" fmla="*/ 1488558 w 1584251"/>
              <a:gd name="connsiteY13" fmla="*/ 138223 h 1448072"/>
              <a:gd name="connsiteX14" fmla="*/ 1520455 w 1584251"/>
              <a:gd name="connsiteY14" fmla="*/ 95693 h 1448072"/>
              <a:gd name="connsiteX15" fmla="*/ 1552353 w 1584251"/>
              <a:gd name="connsiteY15" fmla="*/ 63795 h 1448072"/>
              <a:gd name="connsiteX16" fmla="*/ 1573618 w 1584251"/>
              <a:gd name="connsiteY16" fmla="*/ 21265 h 1448072"/>
              <a:gd name="connsiteX17" fmla="*/ 1584251 w 1584251"/>
              <a:gd name="connsiteY17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169581 w 1584251"/>
              <a:gd name="connsiteY5" fmla="*/ 574158 h 1448072"/>
              <a:gd name="connsiteX6" fmla="*/ 1265274 w 1584251"/>
              <a:gd name="connsiteY6" fmla="*/ 435935 h 1448072"/>
              <a:gd name="connsiteX7" fmla="*/ 1286539 w 1584251"/>
              <a:gd name="connsiteY7" fmla="*/ 393405 h 1448072"/>
              <a:gd name="connsiteX8" fmla="*/ 1307804 w 1584251"/>
              <a:gd name="connsiteY8" fmla="*/ 340242 h 1448072"/>
              <a:gd name="connsiteX9" fmla="*/ 1350335 w 1584251"/>
              <a:gd name="connsiteY9" fmla="*/ 308344 h 1448072"/>
              <a:gd name="connsiteX10" fmla="*/ 1392865 w 1584251"/>
              <a:gd name="connsiteY10" fmla="*/ 255181 h 1448072"/>
              <a:gd name="connsiteX11" fmla="*/ 1414130 w 1584251"/>
              <a:gd name="connsiteY11" fmla="*/ 212651 h 1448072"/>
              <a:gd name="connsiteX12" fmla="*/ 1488558 w 1584251"/>
              <a:gd name="connsiteY12" fmla="*/ 138223 h 1448072"/>
              <a:gd name="connsiteX13" fmla="*/ 1520455 w 1584251"/>
              <a:gd name="connsiteY13" fmla="*/ 95693 h 1448072"/>
              <a:gd name="connsiteX14" fmla="*/ 1552353 w 1584251"/>
              <a:gd name="connsiteY14" fmla="*/ 63795 h 1448072"/>
              <a:gd name="connsiteX15" fmla="*/ 1573618 w 1584251"/>
              <a:gd name="connsiteY15" fmla="*/ 21265 h 1448072"/>
              <a:gd name="connsiteX16" fmla="*/ 1584251 w 1584251"/>
              <a:gd name="connsiteY16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169581 w 1584251"/>
              <a:gd name="connsiteY4" fmla="*/ 574158 h 1448072"/>
              <a:gd name="connsiteX5" fmla="*/ 1265274 w 1584251"/>
              <a:gd name="connsiteY5" fmla="*/ 435935 h 1448072"/>
              <a:gd name="connsiteX6" fmla="*/ 1286539 w 1584251"/>
              <a:gd name="connsiteY6" fmla="*/ 393405 h 1448072"/>
              <a:gd name="connsiteX7" fmla="*/ 1307804 w 1584251"/>
              <a:gd name="connsiteY7" fmla="*/ 340242 h 1448072"/>
              <a:gd name="connsiteX8" fmla="*/ 1350335 w 1584251"/>
              <a:gd name="connsiteY8" fmla="*/ 308344 h 1448072"/>
              <a:gd name="connsiteX9" fmla="*/ 1392865 w 1584251"/>
              <a:gd name="connsiteY9" fmla="*/ 255181 h 1448072"/>
              <a:gd name="connsiteX10" fmla="*/ 1414130 w 1584251"/>
              <a:gd name="connsiteY10" fmla="*/ 212651 h 1448072"/>
              <a:gd name="connsiteX11" fmla="*/ 1488558 w 1584251"/>
              <a:gd name="connsiteY11" fmla="*/ 138223 h 1448072"/>
              <a:gd name="connsiteX12" fmla="*/ 1520455 w 1584251"/>
              <a:gd name="connsiteY12" fmla="*/ 95693 h 1448072"/>
              <a:gd name="connsiteX13" fmla="*/ 1552353 w 1584251"/>
              <a:gd name="connsiteY13" fmla="*/ 63795 h 1448072"/>
              <a:gd name="connsiteX14" fmla="*/ 1573618 w 1584251"/>
              <a:gd name="connsiteY14" fmla="*/ 21265 h 1448072"/>
              <a:gd name="connsiteX15" fmla="*/ 1584251 w 1584251"/>
              <a:gd name="connsiteY15" fmla="*/ 0 h 1448072"/>
              <a:gd name="connsiteX0" fmla="*/ 0 w 1584251"/>
              <a:gd name="connsiteY0" fmla="*/ 861237 h 1448537"/>
              <a:gd name="connsiteX1" fmla="*/ 372139 w 1584251"/>
              <a:gd name="connsiteY1" fmla="*/ 1446028 h 1448537"/>
              <a:gd name="connsiteX2" fmla="*/ 765544 w 1584251"/>
              <a:gd name="connsiteY2" fmla="*/ 1052623 h 1448537"/>
              <a:gd name="connsiteX3" fmla="*/ 1169581 w 1584251"/>
              <a:gd name="connsiteY3" fmla="*/ 574158 h 1448537"/>
              <a:gd name="connsiteX4" fmla="*/ 1265274 w 1584251"/>
              <a:gd name="connsiteY4" fmla="*/ 435935 h 1448537"/>
              <a:gd name="connsiteX5" fmla="*/ 1286539 w 1584251"/>
              <a:gd name="connsiteY5" fmla="*/ 393405 h 1448537"/>
              <a:gd name="connsiteX6" fmla="*/ 1307804 w 1584251"/>
              <a:gd name="connsiteY6" fmla="*/ 340242 h 1448537"/>
              <a:gd name="connsiteX7" fmla="*/ 1350335 w 1584251"/>
              <a:gd name="connsiteY7" fmla="*/ 308344 h 1448537"/>
              <a:gd name="connsiteX8" fmla="*/ 1392865 w 1584251"/>
              <a:gd name="connsiteY8" fmla="*/ 255181 h 1448537"/>
              <a:gd name="connsiteX9" fmla="*/ 1414130 w 1584251"/>
              <a:gd name="connsiteY9" fmla="*/ 212651 h 1448537"/>
              <a:gd name="connsiteX10" fmla="*/ 1488558 w 1584251"/>
              <a:gd name="connsiteY10" fmla="*/ 138223 h 1448537"/>
              <a:gd name="connsiteX11" fmla="*/ 1520455 w 1584251"/>
              <a:gd name="connsiteY11" fmla="*/ 95693 h 1448537"/>
              <a:gd name="connsiteX12" fmla="*/ 1552353 w 1584251"/>
              <a:gd name="connsiteY12" fmla="*/ 63795 h 1448537"/>
              <a:gd name="connsiteX13" fmla="*/ 1573618 w 1584251"/>
              <a:gd name="connsiteY13" fmla="*/ 21265 h 1448537"/>
              <a:gd name="connsiteX14" fmla="*/ 1584251 w 1584251"/>
              <a:gd name="connsiteY14" fmla="*/ 0 h 1448537"/>
              <a:gd name="connsiteX0" fmla="*/ 0 w 1584251"/>
              <a:gd name="connsiteY0" fmla="*/ 861237 h 1449656"/>
              <a:gd name="connsiteX1" fmla="*/ 372139 w 1584251"/>
              <a:gd name="connsiteY1" fmla="*/ 1446028 h 1449656"/>
              <a:gd name="connsiteX2" fmla="*/ 1169581 w 1584251"/>
              <a:gd name="connsiteY2" fmla="*/ 574158 h 1449656"/>
              <a:gd name="connsiteX3" fmla="*/ 1265274 w 1584251"/>
              <a:gd name="connsiteY3" fmla="*/ 435935 h 1449656"/>
              <a:gd name="connsiteX4" fmla="*/ 1286539 w 1584251"/>
              <a:gd name="connsiteY4" fmla="*/ 393405 h 1449656"/>
              <a:gd name="connsiteX5" fmla="*/ 1307804 w 1584251"/>
              <a:gd name="connsiteY5" fmla="*/ 340242 h 1449656"/>
              <a:gd name="connsiteX6" fmla="*/ 1350335 w 1584251"/>
              <a:gd name="connsiteY6" fmla="*/ 308344 h 1449656"/>
              <a:gd name="connsiteX7" fmla="*/ 1392865 w 1584251"/>
              <a:gd name="connsiteY7" fmla="*/ 255181 h 1449656"/>
              <a:gd name="connsiteX8" fmla="*/ 1414130 w 1584251"/>
              <a:gd name="connsiteY8" fmla="*/ 212651 h 1449656"/>
              <a:gd name="connsiteX9" fmla="*/ 1488558 w 1584251"/>
              <a:gd name="connsiteY9" fmla="*/ 138223 h 1449656"/>
              <a:gd name="connsiteX10" fmla="*/ 1520455 w 1584251"/>
              <a:gd name="connsiteY10" fmla="*/ 95693 h 1449656"/>
              <a:gd name="connsiteX11" fmla="*/ 1552353 w 1584251"/>
              <a:gd name="connsiteY11" fmla="*/ 63795 h 1449656"/>
              <a:gd name="connsiteX12" fmla="*/ 1573618 w 1584251"/>
              <a:gd name="connsiteY12" fmla="*/ 21265 h 1449656"/>
              <a:gd name="connsiteX13" fmla="*/ 1584251 w 1584251"/>
              <a:gd name="connsiteY13" fmla="*/ 0 h 1449656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07804 w 1584251"/>
              <a:gd name="connsiteY4" fmla="*/ 340242 h 1453372"/>
              <a:gd name="connsiteX5" fmla="*/ 1350335 w 1584251"/>
              <a:gd name="connsiteY5" fmla="*/ 308344 h 1453372"/>
              <a:gd name="connsiteX6" fmla="*/ 1392865 w 1584251"/>
              <a:gd name="connsiteY6" fmla="*/ 255181 h 1453372"/>
              <a:gd name="connsiteX7" fmla="*/ 1414130 w 1584251"/>
              <a:gd name="connsiteY7" fmla="*/ 212651 h 1453372"/>
              <a:gd name="connsiteX8" fmla="*/ 1488558 w 1584251"/>
              <a:gd name="connsiteY8" fmla="*/ 138223 h 1453372"/>
              <a:gd name="connsiteX9" fmla="*/ 1520455 w 1584251"/>
              <a:gd name="connsiteY9" fmla="*/ 95693 h 1453372"/>
              <a:gd name="connsiteX10" fmla="*/ 1552353 w 1584251"/>
              <a:gd name="connsiteY10" fmla="*/ 63795 h 1453372"/>
              <a:gd name="connsiteX11" fmla="*/ 1573618 w 1584251"/>
              <a:gd name="connsiteY11" fmla="*/ 21265 h 1453372"/>
              <a:gd name="connsiteX12" fmla="*/ 1584251 w 1584251"/>
              <a:gd name="connsiteY12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50335 w 1584251"/>
              <a:gd name="connsiteY4" fmla="*/ 308344 h 1453372"/>
              <a:gd name="connsiteX5" fmla="*/ 1392865 w 1584251"/>
              <a:gd name="connsiteY5" fmla="*/ 255181 h 1453372"/>
              <a:gd name="connsiteX6" fmla="*/ 1414130 w 1584251"/>
              <a:gd name="connsiteY6" fmla="*/ 212651 h 1453372"/>
              <a:gd name="connsiteX7" fmla="*/ 1488558 w 1584251"/>
              <a:gd name="connsiteY7" fmla="*/ 138223 h 1453372"/>
              <a:gd name="connsiteX8" fmla="*/ 1520455 w 1584251"/>
              <a:gd name="connsiteY8" fmla="*/ 95693 h 1453372"/>
              <a:gd name="connsiteX9" fmla="*/ 1552353 w 1584251"/>
              <a:gd name="connsiteY9" fmla="*/ 63795 h 1453372"/>
              <a:gd name="connsiteX10" fmla="*/ 1573618 w 1584251"/>
              <a:gd name="connsiteY10" fmla="*/ 21265 h 1453372"/>
              <a:gd name="connsiteX11" fmla="*/ 1584251 w 1584251"/>
              <a:gd name="connsiteY11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350335 w 1584251"/>
              <a:gd name="connsiteY3" fmla="*/ 308344 h 1453372"/>
              <a:gd name="connsiteX4" fmla="*/ 1392865 w 1584251"/>
              <a:gd name="connsiteY4" fmla="*/ 255181 h 1453372"/>
              <a:gd name="connsiteX5" fmla="*/ 1414130 w 1584251"/>
              <a:gd name="connsiteY5" fmla="*/ 212651 h 1453372"/>
              <a:gd name="connsiteX6" fmla="*/ 1488558 w 1584251"/>
              <a:gd name="connsiteY6" fmla="*/ 138223 h 1453372"/>
              <a:gd name="connsiteX7" fmla="*/ 1520455 w 1584251"/>
              <a:gd name="connsiteY7" fmla="*/ 95693 h 1453372"/>
              <a:gd name="connsiteX8" fmla="*/ 1552353 w 1584251"/>
              <a:gd name="connsiteY8" fmla="*/ 63795 h 1453372"/>
              <a:gd name="connsiteX9" fmla="*/ 1573618 w 1584251"/>
              <a:gd name="connsiteY9" fmla="*/ 21265 h 1453372"/>
              <a:gd name="connsiteX10" fmla="*/ 1584251 w 1584251"/>
              <a:gd name="connsiteY10" fmla="*/ 0 h 1453372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14130 w 1584251"/>
              <a:gd name="connsiteY4" fmla="*/ 212651 h 1457610"/>
              <a:gd name="connsiteX5" fmla="*/ 1488558 w 1584251"/>
              <a:gd name="connsiteY5" fmla="*/ 138223 h 1457610"/>
              <a:gd name="connsiteX6" fmla="*/ 1520455 w 1584251"/>
              <a:gd name="connsiteY6" fmla="*/ 95693 h 1457610"/>
              <a:gd name="connsiteX7" fmla="*/ 1552353 w 1584251"/>
              <a:gd name="connsiteY7" fmla="*/ 63795 h 1457610"/>
              <a:gd name="connsiteX8" fmla="*/ 1573618 w 1584251"/>
              <a:gd name="connsiteY8" fmla="*/ 21265 h 1457610"/>
              <a:gd name="connsiteX9" fmla="*/ 1584251 w 1584251"/>
              <a:gd name="connsiteY9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88558 w 1584251"/>
              <a:gd name="connsiteY4" fmla="*/ 138223 h 1457610"/>
              <a:gd name="connsiteX5" fmla="*/ 1520455 w 1584251"/>
              <a:gd name="connsiteY5" fmla="*/ 95693 h 1457610"/>
              <a:gd name="connsiteX6" fmla="*/ 1552353 w 1584251"/>
              <a:gd name="connsiteY6" fmla="*/ 63795 h 1457610"/>
              <a:gd name="connsiteX7" fmla="*/ 1573618 w 1584251"/>
              <a:gd name="connsiteY7" fmla="*/ 21265 h 1457610"/>
              <a:gd name="connsiteX8" fmla="*/ 1584251 w 1584251"/>
              <a:gd name="connsiteY8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488558 w 1584251"/>
              <a:gd name="connsiteY3" fmla="*/ 138223 h 1457610"/>
              <a:gd name="connsiteX4" fmla="*/ 1520455 w 1584251"/>
              <a:gd name="connsiteY4" fmla="*/ 95693 h 1457610"/>
              <a:gd name="connsiteX5" fmla="*/ 1552353 w 1584251"/>
              <a:gd name="connsiteY5" fmla="*/ 63795 h 1457610"/>
              <a:gd name="connsiteX6" fmla="*/ 1573618 w 1584251"/>
              <a:gd name="connsiteY6" fmla="*/ 21265 h 1457610"/>
              <a:gd name="connsiteX7" fmla="*/ 1584251 w 1584251"/>
              <a:gd name="connsiteY7" fmla="*/ 0 h 1457610"/>
              <a:gd name="connsiteX0" fmla="*/ 0 w 1584251"/>
              <a:gd name="connsiteY0" fmla="*/ 861237 h 1464219"/>
              <a:gd name="connsiteX1" fmla="*/ 372139 w 1584251"/>
              <a:gd name="connsiteY1" fmla="*/ 1446028 h 1464219"/>
              <a:gd name="connsiteX2" fmla="*/ 1488558 w 1584251"/>
              <a:gd name="connsiteY2" fmla="*/ 138223 h 1464219"/>
              <a:gd name="connsiteX3" fmla="*/ 1520455 w 1584251"/>
              <a:gd name="connsiteY3" fmla="*/ 95693 h 1464219"/>
              <a:gd name="connsiteX4" fmla="*/ 1552353 w 1584251"/>
              <a:gd name="connsiteY4" fmla="*/ 63795 h 1464219"/>
              <a:gd name="connsiteX5" fmla="*/ 1573618 w 1584251"/>
              <a:gd name="connsiteY5" fmla="*/ 21265 h 1464219"/>
              <a:gd name="connsiteX6" fmla="*/ 1584251 w 1584251"/>
              <a:gd name="connsiteY6" fmla="*/ 0 h 1464219"/>
              <a:gd name="connsiteX0" fmla="*/ 0 w 1614733"/>
              <a:gd name="connsiteY0" fmla="*/ 873838 h 1478616"/>
              <a:gd name="connsiteX1" fmla="*/ 372139 w 1614733"/>
              <a:gd name="connsiteY1" fmla="*/ 1458629 h 1478616"/>
              <a:gd name="connsiteX2" fmla="*/ 1520455 w 1614733"/>
              <a:gd name="connsiteY2" fmla="*/ 108294 h 1478616"/>
              <a:gd name="connsiteX3" fmla="*/ 1552353 w 1614733"/>
              <a:gd name="connsiteY3" fmla="*/ 76396 h 1478616"/>
              <a:gd name="connsiteX4" fmla="*/ 1573618 w 1614733"/>
              <a:gd name="connsiteY4" fmla="*/ 33866 h 1478616"/>
              <a:gd name="connsiteX5" fmla="*/ 1584251 w 1614733"/>
              <a:gd name="connsiteY5" fmla="*/ 12601 h 1478616"/>
              <a:gd name="connsiteX0" fmla="*/ 0 w 1622630"/>
              <a:gd name="connsiteY0" fmla="*/ 889751 h 1494529"/>
              <a:gd name="connsiteX1" fmla="*/ 372139 w 1622630"/>
              <a:gd name="connsiteY1" fmla="*/ 1474542 h 1494529"/>
              <a:gd name="connsiteX2" fmla="*/ 1520455 w 1622630"/>
              <a:gd name="connsiteY2" fmla="*/ 124207 h 1494529"/>
              <a:gd name="connsiteX3" fmla="*/ 1573618 w 1622630"/>
              <a:gd name="connsiteY3" fmla="*/ 49779 h 1494529"/>
              <a:gd name="connsiteX4" fmla="*/ 1584251 w 1622630"/>
              <a:gd name="connsiteY4" fmla="*/ 28514 h 1494529"/>
              <a:gd name="connsiteX0" fmla="*/ 0 w 1584251"/>
              <a:gd name="connsiteY0" fmla="*/ 861237 h 1469278"/>
              <a:gd name="connsiteX1" fmla="*/ 372139 w 1584251"/>
              <a:gd name="connsiteY1" fmla="*/ 1446028 h 1469278"/>
              <a:gd name="connsiteX2" fmla="*/ 1573618 w 1584251"/>
              <a:gd name="connsiteY2" fmla="*/ 21265 h 1469278"/>
              <a:gd name="connsiteX3" fmla="*/ 1584251 w 1584251"/>
              <a:gd name="connsiteY3" fmla="*/ 0 h 1469278"/>
              <a:gd name="connsiteX0" fmla="*/ 0 w 1573618"/>
              <a:gd name="connsiteY0" fmla="*/ 839972 h 1448013"/>
              <a:gd name="connsiteX1" fmla="*/ 372139 w 1573618"/>
              <a:gd name="connsiteY1" fmla="*/ 1424763 h 1448013"/>
              <a:gd name="connsiteX2" fmla="*/ 1573618 w 1573618"/>
              <a:gd name="connsiteY2" fmla="*/ 0 h 14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18" h="1448013">
                <a:moveTo>
                  <a:pt x="0" y="839972"/>
                </a:moveTo>
                <a:cubicBezTo>
                  <a:pt x="124046" y="1034902"/>
                  <a:pt x="109869" y="1564758"/>
                  <a:pt x="372139" y="1424763"/>
                </a:cubicBezTo>
                <a:cubicBezTo>
                  <a:pt x="634409" y="1284768"/>
                  <a:pt x="1371599" y="241005"/>
                  <a:pt x="1573618" y="0"/>
                </a:cubicBezTo>
              </a:path>
            </a:pathLst>
          </a:custGeom>
          <a:noFill/>
          <a:ln w="571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37CE1DC5-4424-4089-89A4-9A5A6037F184}"/>
              </a:ext>
            </a:extLst>
          </p:cNvPr>
          <p:cNvSpPr/>
          <p:nvPr/>
        </p:nvSpPr>
        <p:spPr>
          <a:xfrm>
            <a:off x="2277130" y="2830498"/>
            <a:ext cx="630420" cy="580100"/>
          </a:xfrm>
          <a:custGeom>
            <a:avLst/>
            <a:gdLst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27590 w 1584251"/>
              <a:gd name="connsiteY5" fmla="*/ 1031358 h 1446051"/>
              <a:gd name="connsiteX6" fmla="*/ 138223 w 1584251"/>
              <a:gd name="connsiteY6" fmla="*/ 1063256 h 1446051"/>
              <a:gd name="connsiteX7" fmla="*/ 170121 w 1584251"/>
              <a:gd name="connsiteY7" fmla="*/ 1105786 h 1446051"/>
              <a:gd name="connsiteX8" fmla="*/ 202018 w 1584251"/>
              <a:gd name="connsiteY8" fmla="*/ 1158949 h 1446051"/>
              <a:gd name="connsiteX9" fmla="*/ 244549 w 1584251"/>
              <a:gd name="connsiteY9" fmla="*/ 1222744 h 1446051"/>
              <a:gd name="connsiteX10" fmla="*/ 297711 w 1584251"/>
              <a:gd name="connsiteY10" fmla="*/ 1318437 h 1446051"/>
              <a:gd name="connsiteX11" fmla="*/ 361507 w 1584251"/>
              <a:gd name="connsiteY11" fmla="*/ 1403498 h 1446051"/>
              <a:gd name="connsiteX12" fmla="*/ 372139 w 1584251"/>
              <a:gd name="connsiteY12" fmla="*/ 1446028 h 1446051"/>
              <a:gd name="connsiteX13" fmla="*/ 467832 w 1584251"/>
              <a:gd name="connsiteY13" fmla="*/ 1382232 h 1446051"/>
              <a:gd name="connsiteX14" fmla="*/ 584790 w 1584251"/>
              <a:gd name="connsiteY14" fmla="*/ 1244009 h 1446051"/>
              <a:gd name="connsiteX15" fmla="*/ 765544 w 1584251"/>
              <a:gd name="connsiteY15" fmla="*/ 1052623 h 1446051"/>
              <a:gd name="connsiteX16" fmla="*/ 808074 w 1584251"/>
              <a:gd name="connsiteY16" fmla="*/ 999460 h 1446051"/>
              <a:gd name="connsiteX17" fmla="*/ 1031358 w 1584251"/>
              <a:gd name="connsiteY17" fmla="*/ 754912 h 1446051"/>
              <a:gd name="connsiteX18" fmla="*/ 1063255 w 1584251"/>
              <a:gd name="connsiteY18" fmla="*/ 723014 h 1446051"/>
              <a:gd name="connsiteX19" fmla="*/ 1127051 w 1584251"/>
              <a:gd name="connsiteY19" fmla="*/ 669851 h 1446051"/>
              <a:gd name="connsiteX20" fmla="*/ 1148316 w 1584251"/>
              <a:gd name="connsiteY20" fmla="*/ 627321 h 1446051"/>
              <a:gd name="connsiteX21" fmla="*/ 1169581 w 1584251"/>
              <a:gd name="connsiteY21" fmla="*/ 574158 h 1446051"/>
              <a:gd name="connsiteX22" fmla="*/ 1201479 w 1584251"/>
              <a:gd name="connsiteY22" fmla="*/ 520995 h 1446051"/>
              <a:gd name="connsiteX23" fmla="*/ 1222744 w 1584251"/>
              <a:gd name="connsiteY23" fmla="*/ 489098 h 1446051"/>
              <a:gd name="connsiteX24" fmla="*/ 1265274 w 1584251"/>
              <a:gd name="connsiteY24" fmla="*/ 435935 h 1446051"/>
              <a:gd name="connsiteX25" fmla="*/ 1286539 w 1584251"/>
              <a:gd name="connsiteY25" fmla="*/ 393405 h 1446051"/>
              <a:gd name="connsiteX26" fmla="*/ 1307804 w 1584251"/>
              <a:gd name="connsiteY26" fmla="*/ 340242 h 1446051"/>
              <a:gd name="connsiteX27" fmla="*/ 1350335 w 1584251"/>
              <a:gd name="connsiteY27" fmla="*/ 308344 h 1446051"/>
              <a:gd name="connsiteX28" fmla="*/ 1392865 w 1584251"/>
              <a:gd name="connsiteY28" fmla="*/ 255181 h 1446051"/>
              <a:gd name="connsiteX29" fmla="*/ 1414130 w 1584251"/>
              <a:gd name="connsiteY29" fmla="*/ 212651 h 1446051"/>
              <a:gd name="connsiteX30" fmla="*/ 1488558 w 1584251"/>
              <a:gd name="connsiteY30" fmla="*/ 138223 h 1446051"/>
              <a:gd name="connsiteX31" fmla="*/ 1520455 w 1584251"/>
              <a:gd name="connsiteY31" fmla="*/ 95693 h 1446051"/>
              <a:gd name="connsiteX32" fmla="*/ 1552353 w 1584251"/>
              <a:gd name="connsiteY32" fmla="*/ 63795 h 1446051"/>
              <a:gd name="connsiteX33" fmla="*/ 1573618 w 1584251"/>
              <a:gd name="connsiteY33" fmla="*/ 21265 h 1446051"/>
              <a:gd name="connsiteX34" fmla="*/ 1584251 w 1584251"/>
              <a:gd name="connsiteY34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170121 w 1584251"/>
              <a:gd name="connsiteY6" fmla="*/ 1105786 h 1446051"/>
              <a:gd name="connsiteX7" fmla="*/ 202018 w 1584251"/>
              <a:gd name="connsiteY7" fmla="*/ 1158949 h 1446051"/>
              <a:gd name="connsiteX8" fmla="*/ 244549 w 1584251"/>
              <a:gd name="connsiteY8" fmla="*/ 1222744 h 1446051"/>
              <a:gd name="connsiteX9" fmla="*/ 297711 w 1584251"/>
              <a:gd name="connsiteY9" fmla="*/ 1318437 h 1446051"/>
              <a:gd name="connsiteX10" fmla="*/ 361507 w 1584251"/>
              <a:gd name="connsiteY10" fmla="*/ 1403498 h 1446051"/>
              <a:gd name="connsiteX11" fmla="*/ 372139 w 1584251"/>
              <a:gd name="connsiteY11" fmla="*/ 1446028 h 1446051"/>
              <a:gd name="connsiteX12" fmla="*/ 467832 w 1584251"/>
              <a:gd name="connsiteY12" fmla="*/ 1382232 h 1446051"/>
              <a:gd name="connsiteX13" fmla="*/ 584790 w 1584251"/>
              <a:gd name="connsiteY13" fmla="*/ 1244009 h 1446051"/>
              <a:gd name="connsiteX14" fmla="*/ 765544 w 1584251"/>
              <a:gd name="connsiteY14" fmla="*/ 1052623 h 1446051"/>
              <a:gd name="connsiteX15" fmla="*/ 808074 w 1584251"/>
              <a:gd name="connsiteY15" fmla="*/ 999460 h 1446051"/>
              <a:gd name="connsiteX16" fmla="*/ 1031358 w 1584251"/>
              <a:gd name="connsiteY16" fmla="*/ 754912 h 1446051"/>
              <a:gd name="connsiteX17" fmla="*/ 1063255 w 1584251"/>
              <a:gd name="connsiteY17" fmla="*/ 723014 h 1446051"/>
              <a:gd name="connsiteX18" fmla="*/ 1127051 w 1584251"/>
              <a:gd name="connsiteY18" fmla="*/ 669851 h 1446051"/>
              <a:gd name="connsiteX19" fmla="*/ 1148316 w 1584251"/>
              <a:gd name="connsiteY19" fmla="*/ 627321 h 1446051"/>
              <a:gd name="connsiteX20" fmla="*/ 1169581 w 1584251"/>
              <a:gd name="connsiteY20" fmla="*/ 574158 h 1446051"/>
              <a:gd name="connsiteX21" fmla="*/ 1201479 w 1584251"/>
              <a:gd name="connsiteY21" fmla="*/ 520995 h 1446051"/>
              <a:gd name="connsiteX22" fmla="*/ 1222744 w 1584251"/>
              <a:gd name="connsiteY22" fmla="*/ 489098 h 1446051"/>
              <a:gd name="connsiteX23" fmla="*/ 1265274 w 1584251"/>
              <a:gd name="connsiteY23" fmla="*/ 435935 h 1446051"/>
              <a:gd name="connsiteX24" fmla="*/ 1286539 w 1584251"/>
              <a:gd name="connsiteY24" fmla="*/ 393405 h 1446051"/>
              <a:gd name="connsiteX25" fmla="*/ 1307804 w 1584251"/>
              <a:gd name="connsiteY25" fmla="*/ 340242 h 1446051"/>
              <a:gd name="connsiteX26" fmla="*/ 1350335 w 1584251"/>
              <a:gd name="connsiteY26" fmla="*/ 308344 h 1446051"/>
              <a:gd name="connsiteX27" fmla="*/ 1392865 w 1584251"/>
              <a:gd name="connsiteY27" fmla="*/ 255181 h 1446051"/>
              <a:gd name="connsiteX28" fmla="*/ 1414130 w 1584251"/>
              <a:gd name="connsiteY28" fmla="*/ 212651 h 1446051"/>
              <a:gd name="connsiteX29" fmla="*/ 1488558 w 1584251"/>
              <a:gd name="connsiteY29" fmla="*/ 138223 h 1446051"/>
              <a:gd name="connsiteX30" fmla="*/ 1520455 w 1584251"/>
              <a:gd name="connsiteY30" fmla="*/ 95693 h 1446051"/>
              <a:gd name="connsiteX31" fmla="*/ 1552353 w 1584251"/>
              <a:gd name="connsiteY31" fmla="*/ 63795 h 1446051"/>
              <a:gd name="connsiteX32" fmla="*/ 1573618 w 1584251"/>
              <a:gd name="connsiteY32" fmla="*/ 21265 h 1446051"/>
              <a:gd name="connsiteX33" fmla="*/ 1584251 w 1584251"/>
              <a:gd name="connsiteY33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02018 w 1584251"/>
              <a:gd name="connsiteY6" fmla="*/ 1158949 h 1446051"/>
              <a:gd name="connsiteX7" fmla="*/ 244549 w 1584251"/>
              <a:gd name="connsiteY7" fmla="*/ 1222744 h 1446051"/>
              <a:gd name="connsiteX8" fmla="*/ 297711 w 1584251"/>
              <a:gd name="connsiteY8" fmla="*/ 1318437 h 1446051"/>
              <a:gd name="connsiteX9" fmla="*/ 361507 w 1584251"/>
              <a:gd name="connsiteY9" fmla="*/ 1403498 h 1446051"/>
              <a:gd name="connsiteX10" fmla="*/ 372139 w 1584251"/>
              <a:gd name="connsiteY10" fmla="*/ 1446028 h 1446051"/>
              <a:gd name="connsiteX11" fmla="*/ 467832 w 1584251"/>
              <a:gd name="connsiteY11" fmla="*/ 1382232 h 1446051"/>
              <a:gd name="connsiteX12" fmla="*/ 584790 w 1584251"/>
              <a:gd name="connsiteY12" fmla="*/ 1244009 h 1446051"/>
              <a:gd name="connsiteX13" fmla="*/ 765544 w 1584251"/>
              <a:gd name="connsiteY13" fmla="*/ 1052623 h 1446051"/>
              <a:gd name="connsiteX14" fmla="*/ 808074 w 1584251"/>
              <a:gd name="connsiteY14" fmla="*/ 999460 h 1446051"/>
              <a:gd name="connsiteX15" fmla="*/ 1031358 w 1584251"/>
              <a:gd name="connsiteY15" fmla="*/ 754912 h 1446051"/>
              <a:gd name="connsiteX16" fmla="*/ 1063255 w 1584251"/>
              <a:gd name="connsiteY16" fmla="*/ 723014 h 1446051"/>
              <a:gd name="connsiteX17" fmla="*/ 1127051 w 1584251"/>
              <a:gd name="connsiteY17" fmla="*/ 669851 h 1446051"/>
              <a:gd name="connsiteX18" fmla="*/ 1148316 w 1584251"/>
              <a:gd name="connsiteY18" fmla="*/ 627321 h 1446051"/>
              <a:gd name="connsiteX19" fmla="*/ 1169581 w 1584251"/>
              <a:gd name="connsiteY19" fmla="*/ 574158 h 1446051"/>
              <a:gd name="connsiteX20" fmla="*/ 1201479 w 1584251"/>
              <a:gd name="connsiteY20" fmla="*/ 520995 h 1446051"/>
              <a:gd name="connsiteX21" fmla="*/ 1222744 w 1584251"/>
              <a:gd name="connsiteY21" fmla="*/ 489098 h 1446051"/>
              <a:gd name="connsiteX22" fmla="*/ 1265274 w 1584251"/>
              <a:gd name="connsiteY22" fmla="*/ 435935 h 1446051"/>
              <a:gd name="connsiteX23" fmla="*/ 1286539 w 1584251"/>
              <a:gd name="connsiteY23" fmla="*/ 393405 h 1446051"/>
              <a:gd name="connsiteX24" fmla="*/ 1307804 w 1584251"/>
              <a:gd name="connsiteY24" fmla="*/ 340242 h 1446051"/>
              <a:gd name="connsiteX25" fmla="*/ 1350335 w 1584251"/>
              <a:gd name="connsiteY25" fmla="*/ 308344 h 1446051"/>
              <a:gd name="connsiteX26" fmla="*/ 1392865 w 1584251"/>
              <a:gd name="connsiteY26" fmla="*/ 255181 h 1446051"/>
              <a:gd name="connsiteX27" fmla="*/ 1414130 w 1584251"/>
              <a:gd name="connsiteY27" fmla="*/ 212651 h 1446051"/>
              <a:gd name="connsiteX28" fmla="*/ 1488558 w 1584251"/>
              <a:gd name="connsiteY28" fmla="*/ 138223 h 1446051"/>
              <a:gd name="connsiteX29" fmla="*/ 1520455 w 1584251"/>
              <a:gd name="connsiteY29" fmla="*/ 95693 h 1446051"/>
              <a:gd name="connsiteX30" fmla="*/ 1552353 w 1584251"/>
              <a:gd name="connsiteY30" fmla="*/ 63795 h 1446051"/>
              <a:gd name="connsiteX31" fmla="*/ 1573618 w 1584251"/>
              <a:gd name="connsiteY31" fmla="*/ 21265 h 1446051"/>
              <a:gd name="connsiteX32" fmla="*/ 1584251 w 1584251"/>
              <a:gd name="connsiteY32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44549 w 1584251"/>
              <a:gd name="connsiteY6" fmla="*/ 1222744 h 1446051"/>
              <a:gd name="connsiteX7" fmla="*/ 297711 w 1584251"/>
              <a:gd name="connsiteY7" fmla="*/ 1318437 h 1446051"/>
              <a:gd name="connsiteX8" fmla="*/ 361507 w 1584251"/>
              <a:gd name="connsiteY8" fmla="*/ 1403498 h 1446051"/>
              <a:gd name="connsiteX9" fmla="*/ 372139 w 1584251"/>
              <a:gd name="connsiteY9" fmla="*/ 1446028 h 1446051"/>
              <a:gd name="connsiteX10" fmla="*/ 467832 w 1584251"/>
              <a:gd name="connsiteY10" fmla="*/ 1382232 h 1446051"/>
              <a:gd name="connsiteX11" fmla="*/ 584790 w 1584251"/>
              <a:gd name="connsiteY11" fmla="*/ 1244009 h 1446051"/>
              <a:gd name="connsiteX12" fmla="*/ 765544 w 1584251"/>
              <a:gd name="connsiteY12" fmla="*/ 1052623 h 1446051"/>
              <a:gd name="connsiteX13" fmla="*/ 808074 w 1584251"/>
              <a:gd name="connsiteY13" fmla="*/ 999460 h 1446051"/>
              <a:gd name="connsiteX14" fmla="*/ 1031358 w 1584251"/>
              <a:gd name="connsiteY14" fmla="*/ 754912 h 1446051"/>
              <a:gd name="connsiteX15" fmla="*/ 1063255 w 1584251"/>
              <a:gd name="connsiteY15" fmla="*/ 723014 h 1446051"/>
              <a:gd name="connsiteX16" fmla="*/ 1127051 w 1584251"/>
              <a:gd name="connsiteY16" fmla="*/ 669851 h 1446051"/>
              <a:gd name="connsiteX17" fmla="*/ 1148316 w 1584251"/>
              <a:gd name="connsiteY17" fmla="*/ 627321 h 1446051"/>
              <a:gd name="connsiteX18" fmla="*/ 1169581 w 1584251"/>
              <a:gd name="connsiteY18" fmla="*/ 574158 h 1446051"/>
              <a:gd name="connsiteX19" fmla="*/ 1201479 w 1584251"/>
              <a:gd name="connsiteY19" fmla="*/ 520995 h 1446051"/>
              <a:gd name="connsiteX20" fmla="*/ 1222744 w 1584251"/>
              <a:gd name="connsiteY20" fmla="*/ 489098 h 1446051"/>
              <a:gd name="connsiteX21" fmla="*/ 1265274 w 1584251"/>
              <a:gd name="connsiteY21" fmla="*/ 435935 h 1446051"/>
              <a:gd name="connsiteX22" fmla="*/ 1286539 w 1584251"/>
              <a:gd name="connsiteY22" fmla="*/ 393405 h 1446051"/>
              <a:gd name="connsiteX23" fmla="*/ 1307804 w 1584251"/>
              <a:gd name="connsiteY23" fmla="*/ 340242 h 1446051"/>
              <a:gd name="connsiteX24" fmla="*/ 1350335 w 1584251"/>
              <a:gd name="connsiteY24" fmla="*/ 308344 h 1446051"/>
              <a:gd name="connsiteX25" fmla="*/ 1392865 w 1584251"/>
              <a:gd name="connsiteY25" fmla="*/ 255181 h 1446051"/>
              <a:gd name="connsiteX26" fmla="*/ 1414130 w 1584251"/>
              <a:gd name="connsiteY26" fmla="*/ 212651 h 1446051"/>
              <a:gd name="connsiteX27" fmla="*/ 1488558 w 1584251"/>
              <a:gd name="connsiteY27" fmla="*/ 138223 h 1446051"/>
              <a:gd name="connsiteX28" fmla="*/ 1520455 w 1584251"/>
              <a:gd name="connsiteY28" fmla="*/ 95693 h 1446051"/>
              <a:gd name="connsiteX29" fmla="*/ 1552353 w 1584251"/>
              <a:gd name="connsiteY29" fmla="*/ 63795 h 1446051"/>
              <a:gd name="connsiteX30" fmla="*/ 1573618 w 1584251"/>
              <a:gd name="connsiteY30" fmla="*/ 21265 h 1446051"/>
              <a:gd name="connsiteX31" fmla="*/ 1584251 w 1584251"/>
              <a:gd name="connsiteY31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244549 w 1584251"/>
              <a:gd name="connsiteY5" fmla="*/ 1222744 h 1446051"/>
              <a:gd name="connsiteX6" fmla="*/ 297711 w 1584251"/>
              <a:gd name="connsiteY6" fmla="*/ 1318437 h 1446051"/>
              <a:gd name="connsiteX7" fmla="*/ 361507 w 1584251"/>
              <a:gd name="connsiteY7" fmla="*/ 1403498 h 1446051"/>
              <a:gd name="connsiteX8" fmla="*/ 372139 w 1584251"/>
              <a:gd name="connsiteY8" fmla="*/ 1446028 h 1446051"/>
              <a:gd name="connsiteX9" fmla="*/ 467832 w 1584251"/>
              <a:gd name="connsiteY9" fmla="*/ 1382232 h 1446051"/>
              <a:gd name="connsiteX10" fmla="*/ 584790 w 1584251"/>
              <a:gd name="connsiteY10" fmla="*/ 1244009 h 1446051"/>
              <a:gd name="connsiteX11" fmla="*/ 765544 w 1584251"/>
              <a:gd name="connsiteY11" fmla="*/ 1052623 h 1446051"/>
              <a:gd name="connsiteX12" fmla="*/ 808074 w 1584251"/>
              <a:gd name="connsiteY12" fmla="*/ 999460 h 1446051"/>
              <a:gd name="connsiteX13" fmla="*/ 1031358 w 1584251"/>
              <a:gd name="connsiteY13" fmla="*/ 754912 h 1446051"/>
              <a:gd name="connsiteX14" fmla="*/ 1063255 w 1584251"/>
              <a:gd name="connsiteY14" fmla="*/ 723014 h 1446051"/>
              <a:gd name="connsiteX15" fmla="*/ 1127051 w 1584251"/>
              <a:gd name="connsiteY15" fmla="*/ 669851 h 1446051"/>
              <a:gd name="connsiteX16" fmla="*/ 1148316 w 1584251"/>
              <a:gd name="connsiteY16" fmla="*/ 627321 h 1446051"/>
              <a:gd name="connsiteX17" fmla="*/ 1169581 w 1584251"/>
              <a:gd name="connsiteY17" fmla="*/ 574158 h 1446051"/>
              <a:gd name="connsiteX18" fmla="*/ 1201479 w 1584251"/>
              <a:gd name="connsiteY18" fmla="*/ 520995 h 1446051"/>
              <a:gd name="connsiteX19" fmla="*/ 1222744 w 1584251"/>
              <a:gd name="connsiteY19" fmla="*/ 489098 h 1446051"/>
              <a:gd name="connsiteX20" fmla="*/ 1265274 w 1584251"/>
              <a:gd name="connsiteY20" fmla="*/ 435935 h 1446051"/>
              <a:gd name="connsiteX21" fmla="*/ 1286539 w 1584251"/>
              <a:gd name="connsiteY21" fmla="*/ 393405 h 1446051"/>
              <a:gd name="connsiteX22" fmla="*/ 1307804 w 1584251"/>
              <a:gd name="connsiteY22" fmla="*/ 340242 h 1446051"/>
              <a:gd name="connsiteX23" fmla="*/ 1350335 w 1584251"/>
              <a:gd name="connsiteY23" fmla="*/ 308344 h 1446051"/>
              <a:gd name="connsiteX24" fmla="*/ 1392865 w 1584251"/>
              <a:gd name="connsiteY24" fmla="*/ 255181 h 1446051"/>
              <a:gd name="connsiteX25" fmla="*/ 1414130 w 1584251"/>
              <a:gd name="connsiteY25" fmla="*/ 212651 h 1446051"/>
              <a:gd name="connsiteX26" fmla="*/ 1488558 w 1584251"/>
              <a:gd name="connsiteY26" fmla="*/ 138223 h 1446051"/>
              <a:gd name="connsiteX27" fmla="*/ 1520455 w 1584251"/>
              <a:gd name="connsiteY27" fmla="*/ 95693 h 1446051"/>
              <a:gd name="connsiteX28" fmla="*/ 1552353 w 1584251"/>
              <a:gd name="connsiteY28" fmla="*/ 63795 h 1446051"/>
              <a:gd name="connsiteX29" fmla="*/ 1573618 w 1584251"/>
              <a:gd name="connsiteY29" fmla="*/ 21265 h 1446051"/>
              <a:gd name="connsiteX30" fmla="*/ 1584251 w 1584251"/>
              <a:gd name="connsiteY30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244549 w 1584251"/>
              <a:gd name="connsiteY4" fmla="*/ 1222744 h 1446051"/>
              <a:gd name="connsiteX5" fmla="*/ 297711 w 1584251"/>
              <a:gd name="connsiteY5" fmla="*/ 1318437 h 1446051"/>
              <a:gd name="connsiteX6" fmla="*/ 361507 w 1584251"/>
              <a:gd name="connsiteY6" fmla="*/ 1403498 h 1446051"/>
              <a:gd name="connsiteX7" fmla="*/ 372139 w 1584251"/>
              <a:gd name="connsiteY7" fmla="*/ 1446028 h 1446051"/>
              <a:gd name="connsiteX8" fmla="*/ 467832 w 1584251"/>
              <a:gd name="connsiteY8" fmla="*/ 1382232 h 1446051"/>
              <a:gd name="connsiteX9" fmla="*/ 584790 w 1584251"/>
              <a:gd name="connsiteY9" fmla="*/ 1244009 h 1446051"/>
              <a:gd name="connsiteX10" fmla="*/ 765544 w 1584251"/>
              <a:gd name="connsiteY10" fmla="*/ 1052623 h 1446051"/>
              <a:gd name="connsiteX11" fmla="*/ 808074 w 1584251"/>
              <a:gd name="connsiteY11" fmla="*/ 999460 h 1446051"/>
              <a:gd name="connsiteX12" fmla="*/ 1031358 w 1584251"/>
              <a:gd name="connsiteY12" fmla="*/ 754912 h 1446051"/>
              <a:gd name="connsiteX13" fmla="*/ 1063255 w 1584251"/>
              <a:gd name="connsiteY13" fmla="*/ 723014 h 1446051"/>
              <a:gd name="connsiteX14" fmla="*/ 1127051 w 1584251"/>
              <a:gd name="connsiteY14" fmla="*/ 669851 h 1446051"/>
              <a:gd name="connsiteX15" fmla="*/ 1148316 w 1584251"/>
              <a:gd name="connsiteY15" fmla="*/ 627321 h 1446051"/>
              <a:gd name="connsiteX16" fmla="*/ 1169581 w 1584251"/>
              <a:gd name="connsiteY16" fmla="*/ 574158 h 1446051"/>
              <a:gd name="connsiteX17" fmla="*/ 1201479 w 1584251"/>
              <a:gd name="connsiteY17" fmla="*/ 520995 h 1446051"/>
              <a:gd name="connsiteX18" fmla="*/ 1222744 w 1584251"/>
              <a:gd name="connsiteY18" fmla="*/ 489098 h 1446051"/>
              <a:gd name="connsiteX19" fmla="*/ 1265274 w 1584251"/>
              <a:gd name="connsiteY19" fmla="*/ 435935 h 1446051"/>
              <a:gd name="connsiteX20" fmla="*/ 1286539 w 1584251"/>
              <a:gd name="connsiteY20" fmla="*/ 393405 h 1446051"/>
              <a:gd name="connsiteX21" fmla="*/ 1307804 w 1584251"/>
              <a:gd name="connsiteY21" fmla="*/ 340242 h 1446051"/>
              <a:gd name="connsiteX22" fmla="*/ 1350335 w 1584251"/>
              <a:gd name="connsiteY22" fmla="*/ 308344 h 1446051"/>
              <a:gd name="connsiteX23" fmla="*/ 1392865 w 1584251"/>
              <a:gd name="connsiteY23" fmla="*/ 255181 h 1446051"/>
              <a:gd name="connsiteX24" fmla="*/ 1414130 w 1584251"/>
              <a:gd name="connsiteY24" fmla="*/ 212651 h 1446051"/>
              <a:gd name="connsiteX25" fmla="*/ 1488558 w 1584251"/>
              <a:gd name="connsiteY25" fmla="*/ 138223 h 1446051"/>
              <a:gd name="connsiteX26" fmla="*/ 1520455 w 1584251"/>
              <a:gd name="connsiteY26" fmla="*/ 95693 h 1446051"/>
              <a:gd name="connsiteX27" fmla="*/ 1552353 w 1584251"/>
              <a:gd name="connsiteY27" fmla="*/ 63795 h 1446051"/>
              <a:gd name="connsiteX28" fmla="*/ 1573618 w 1584251"/>
              <a:gd name="connsiteY28" fmla="*/ 21265 h 1446051"/>
              <a:gd name="connsiteX29" fmla="*/ 1584251 w 1584251"/>
              <a:gd name="connsiteY29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244549 w 1584251"/>
              <a:gd name="connsiteY3" fmla="*/ 1222744 h 1446051"/>
              <a:gd name="connsiteX4" fmla="*/ 297711 w 1584251"/>
              <a:gd name="connsiteY4" fmla="*/ 1318437 h 1446051"/>
              <a:gd name="connsiteX5" fmla="*/ 361507 w 1584251"/>
              <a:gd name="connsiteY5" fmla="*/ 1403498 h 1446051"/>
              <a:gd name="connsiteX6" fmla="*/ 372139 w 1584251"/>
              <a:gd name="connsiteY6" fmla="*/ 1446028 h 1446051"/>
              <a:gd name="connsiteX7" fmla="*/ 467832 w 1584251"/>
              <a:gd name="connsiteY7" fmla="*/ 1382232 h 1446051"/>
              <a:gd name="connsiteX8" fmla="*/ 584790 w 1584251"/>
              <a:gd name="connsiteY8" fmla="*/ 1244009 h 1446051"/>
              <a:gd name="connsiteX9" fmla="*/ 765544 w 1584251"/>
              <a:gd name="connsiteY9" fmla="*/ 1052623 h 1446051"/>
              <a:gd name="connsiteX10" fmla="*/ 808074 w 1584251"/>
              <a:gd name="connsiteY10" fmla="*/ 999460 h 1446051"/>
              <a:gd name="connsiteX11" fmla="*/ 1031358 w 1584251"/>
              <a:gd name="connsiteY11" fmla="*/ 754912 h 1446051"/>
              <a:gd name="connsiteX12" fmla="*/ 1063255 w 1584251"/>
              <a:gd name="connsiteY12" fmla="*/ 723014 h 1446051"/>
              <a:gd name="connsiteX13" fmla="*/ 1127051 w 1584251"/>
              <a:gd name="connsiteY13" fmla="*/ 669851 h 1446051"/>
              <a:gd name="connsiteX14" fmla="*/ 1148316 w 1584251"/>
              <a:gd name="connsiteY14" fmla="*/ 627321 h 1446051"/>
              <a:gd name="connsiteX15" fmla="*/ 1169581 w 1584251"/>
              <a:gd name="connsiteY15" fmla="*/ 574158 h 1446051"/>
              <a:gd name="connsiteX16" fmla="*/ 1201479 w 1584251"/>
              <a:gd name="connsiteY16" fmla="*/ 520995 h 1446051"/>
              <a:gd name="connsiteX17" fmla="*/ 1222744 w 1584251"/>
              <a:gd name="connsiteY17" fmla="*/ 489098 h 1446051"/>
              <a:gd name="connsiteX18" fmla="*/ 1265274 w 1584251"/>
              <a:gd name="connsiteY18" fmla="*/ 435935 h 1446051"/>
              <a:gd name="connsiteX19" fmla="*/ 1286539 w 1584251"/>
              <a:gd name="connsiteY19" fmla="*/ 393405 h 1446051"/>
              <a:gd name="connsiteX20" fmla="*/ 1307804 w 1584251"/>
              <a:gd name="connsiteY20" fmla="*/ 340242 h 1446051"/>
              <a:gd name="connsiteX21" fmla="*/ 1350335 w 1584251"/>
              <a:gd name="connsiteY21" fmla="*/ 308344 h 1446051"/>
              <a:gd name="connsiteX22" fmla="*/ 1392865 w 1584251"/>
              <a:gd name="connsiteY22" fmla="*/ 255181 h 1446051"/>
              <a:gd name="connsiteX23" fmla="*/ 1414130 w 1584251"/>
              <a:gd name="connsiteY23" fmla="*/ 212651 h 1446051"/>
              <a:gd name="connsiteX24" fmla="*/ 1488558 w 1584251"/>
              <a:gd name="connsiteY24" fmla="*/ 138223 h 1446051"/>
              <a:gd name="connsiteX25" fmla="*/ 1520455 w 1584251"/>
              <a:gd name="connsiteY25" fmla="*/ 95693 h 1446051"/>
              <a:gd name="connsiteX26" fmla="*/ 1552353 w 1584251"/>
              <a:gd name="connsiteY26" fmla="*/ 63795 h 1446051"/>
              <a:gd name="connsiteX27" fmla="*/ 1573618 w 1584251"/>
              <a:gd name="connsiteY27" fmla="*/ 21265 h 1446051"/>
              <a:gd name="connsiteX28" fmla="*/ 1584251 w 1584251"/>
              <a:gd name="connsiteY28" fmla="*/ 0 h 1446051"/>
              <a:gd name="connsiteX0" fmla="*/ 0 w 1584251"/>
              <a:gd name="connsiteY0" fmla="*/ 861237 h 1446051"/>
              <a:gd name="connsiteX1" fmla="*/ 53162 w 1584251"/>
              <a:gd name="connsiteY1" fmla="*/ 946298 h 1446051"/>
              <a:gd name="connsiteX2" fmla="*/ 244549 w 1584251"/>
              <a:gd name="connsiteY2" fmla="*/ 1222744 h 1446051"/>
              <a:gd name="connsiteX3" fmla="*/ 297711 w 1584251"/>
              <a:gd name="connsiteY3" fmla="*/ 1318437 h 1446051"/>
              <a:gd name="connsiteX4" fmla="*/ 361507 w 1584251"/>
              <a:gd name="connsiteY4" fmla="*/ 1403498 h 1446051"/>
              <a:gd name="connsiteX5" fmla="*/ 372139 w 1584251"/>
              <a:gd name="connsiteY5" fmla="*/ 1446028 h 1446051"/>
              <a:gd name="connsiteX6" fmla="*/ 467832 w 1584251"/>
              <a:gd name="connsiteY6" fmla="*/ 1382232 h 1446051"/>
              <a:gd name="connsiteX7" fmla="*/ 584790 w 1584251"/>
              <a:gd name="connsiteY7" fmla="*/ 1244009 h 1446051"/>
              <a:gd name="connsiteX8" fmla="*/ 765544 w 1584251"/>
              <a:gd name="connsiteY8" fmla="*/ 1052623 h 1446051"/>
              <a:gd name="connsiteX9" fmla="*/ 808074 w 1584251"/>
              <a:gd name="connsiteY9" fmla="*/ 999460 h 1446051"/>
              <a:gd name="connsiteX10" fmla="*/ 1031358 w 1584251"/>
              <a:gd name="connsiteY10" fmla="*/ 754912 h 1446051"/>
              <a:gd name="connsiteX11" fmla="*/ 1063255 w 1584251"/>
              <a:gd name="connsiteY11" fmla="*/ 723014 h 1446051"/>
              <a:gd name="connsiteX12" fmla="*/ 1127051 w 1584251"/>
              <a:gd name="connsiteY12" fmla="*/ 669851 h 1446051"/>
              <a:gd name="connsiteX13" fmla="*/ 1148316 w 1584251"/>
              <a:gd name="connsiteY13" fmla="*/ 627321 h 1446051"/>
              <a:gd name="connsiteX14" fmla="*/ 1169581 w 1584251"/>
              <a:gd name="connsiteY14" fmla="*/ 574158 h 1446051"/>
              <a:gd name="connsiteX15" fmla="*/ 1201479 w 1584251"/>
              <a:gd name="connsiteY15" fmla="*/ 520995 h 1446051"/>
              <a:gd name="connsiteX16" fmla="*/ 1222744 w 1584251"/>
              <a:gd name="connsiteY16" fmla="*/ 489098 h 1446051"/>
              <a:gd name="connsiteX17" fmla="*/ 1265274 w 1584251"/>
              <a:gd name="connsiteY17" fmla="*/ 435935 h 1446051"/>
              <a:gd name="connsiteX18" fmla="*/ 1286539 w 1584251"/>
              <a:gd name="connsiteY18" fmla="*/ 393405 h 1446051"/>
              <a:gd name="connsiteX19" fmla="*/ 1307804 w 1584251"/>
              <a:gd name="connsiteY19" fmla="*/ 340242 h 1446051"/>
              <a:gd name="connsiteX20" fmla="*/ 1350335 w 1584251"/>
              <a:gd name="connsiteY20" fmla="*/ 308344 h 1446051"/>
              <a:gd name="connsiteX21" fmla="*/ 1392865 w 1584251"/>
              <a:gd name="connsiteY21" fmla="*/ 255181 h 1446051"/>
              <a:gd name="connsiteX22" fmla="*/ 1414130 w 1584251"/>
              <a:gd name="connsiteY22" fmla="*/ 212651 h 1446051"/>
              <a:gd name="connsiteX23" fmla="*/ 1488558 w 1584251"/>
              <a:gd name="connsiteY23" fmla="*/ 138223 h 1446051"/>
              <a:gd name="connsiteX24" fmla="*/ 1520455 w 1584251"/>
              <a:gd name="connsiteY24" fmla="*/ 95693 h 1446051"/>
              <a:gd name="connsiteX25" fmla="*/ 1552353 w 1584251"/>
              <a:gd name="connsiteY25" fmla="*/ 63795 h 1446051"/>
              <a:gd name="connsiteX26" fmla="*/ 1573618 w 1584251"/>
              <a:gd name="connsiteY26" fmla="*/ 21265 h 1446051"/>
              <a:gd name="connsiteX27" fmla="*/ 1584251 w 1584251"/>
              <a:gd name="connsiteY27" fmla="*/ 0 h 1446051"/>
              <a:gd name="connsiteX0" fmla="*/ 0 w 1584251"/>
              <a:gd name="connsiteY0" fmla="*/ 861237 h 1446051"/>
              <a:gd name="connsiteX1" fmla="*/ 244549 w 1584251"/>
              <a:gd name="connsiteY1" fmla="*/ 1222744 h 1446051"/>
              <a:gd name="connsiteX2" fmla="*/ 297711 w 1584251"/>
              <a:gd name="connsiteY2" fmla="*/ 1318437 h 1446051"/>
              <a:gd name="connsiteX3" fmla="*/ 361507 w 1584251"/>
              <a:gd name="connsiteY3" fmla="*/ 1403498 h 1446051"/>
              <a:gd name="connsiteX4" fmla="*/ 372139 w 1584251"/>
              <a:gd name="connsiteY4" fmla="*/ 1446028 h 1446051"/>
              <a:gd name="connsiteX5" fmla="*/ 467832 w 1584251"/>
              <a:gd name="connsiteY5" fmla="*/ 1382232 h 1446051"/>
              <a:gd name="connsiteX6" fmla="*/ 584790 w 1584251"/>
              <a:gd name="connsiteY6" fmla="*/ 1244009 h 1446051"/>
              <a:gd name="connsiteX7" fmla="*/ 765544 w 1584251"/>
              <a:gd name="connsiteY7" fmla="*/ 1052623 h 1446051"/>
              <a:gd name="connsiteX8" fmla="*/ 808074 w 1584251"/>
              <a:gd name="connsiteY8" fmla="*/ 999460 h 1446051"/>
              <a:gd name="connsiteX9" fmla="*/ 1031358 w 1584251"/>
              <a:gd name="connsiteY9" fmla="*/ 754912 h 1446051"/>
              <a:gd name="connsiteX10" fmla="*/ 1063255 w 1584251"/>
              <a:gd name="connsiteY10" fmla="*/ 723014 h 1446051"/>
              <a:gd name="connsiteX11" fmla="*/ 1127051 w 1584251"/>
              <a:gd name="connsiteY11" fmla="*/ 669851 h 1446051"/>
              <a:gd name="connsiteX12" fmla="*/ 1148316 w 1584251"/>
              <a:gd name="connsiteY12" fmla="*/ 627321 h 1446051"/>
              <a:gd name="connsiteX13" fmla="*/ 1169581 w 1584251"/>
              <a:gd name="connsiteY13" fmla="*/ 574158 h 1446051"/>
              <a:gd name="connsiteX14" fmla="*/ 1201479 w 1584251"/>
              <a:gd name="connsiteY14" fmla="*/ 520995 h 1446051"/>
              <a:gd name="connsiteX15" fmla="*/ 1222744 w 1584251"/>
              <a:gd name="connsiteY15" fmla="*/ 489098 h 1446051"/>
              <a:gd name="connsiteX16" fmla="*/ 1265274 w 1584251"/>
              <a:gd name="connsiteY16" fmla="*/ 435935 h 1446051"/>
              <a:gd name="connsiteX17" fmla="*/ 1286539 w 1584251"/>
              <a:gd name="connsiteY17" fmla="*/ 393405 h 1446051"/>
              <a:gd name="connsiteX18" fmla="*/ 1307804 w 1584251"/>
              <a:gd name="connsiteY18" fmla="*/ 340242 h 1446051"/>
              <a:gd name="connsiteX19" fmla="*/ 1350335 w 1584251"/>
              <a:gd name="connsiteY19" fmla="*/ 308344 h 1446051"/>
              <a:gd name="connsiteX20" fmla="*/ 1392865 w 1584251"/>
              <a:gd name="connsiteY20" fmla="*/ 255181 h 1446051"/>
              <a:gd name="connsiteX21" fmla="*/ 1414130 w 1584251"/>
              <a:gd name="connsiteY21" fmla="*/ 212651 h 1446051"/>
              <a:gd name="connsiteX22" fmla="*/ 1488558 w 1584251"/>
              <a:gd name="connsiteY22" fmla="*/ 138223 h 1446051"/>
              <a:gd name="connsiteX23" fmla="*/ 1520455 w 1584251"/>
              <a:gd name="connsiteY23" fmla="*/ 95693 h 1446051"/>
              <a:gd name="connsiteX24" fmla="*/ 1552353 w 1584251"/>
              <a:gd name="connsiteY24" fmla="*/ 63795 h 1446051"/>
              <a:gd name="connsiteX25" fmla="*/ 1573618 w 1584251"/>
              <a:gd name="connsiteY25" fmla="*/ 21265 h 1446051"/>
              <a:gd name="connsiteX26" fmla="*/ 1584251 w 1584251"/>
              <a:gd name="connsiteY26" fmla="*/ 0 h 1446051"/>
              <a:gd name="connsiteX0" fmla="*/ 0 w 1584251"/>
              <a:gd name="connsiteY0" fmla="*/ 861237 h 1446051"/>
              <a:gd name="connsiteX1" fmla="*/ 297711 w 1584251"/>
              <a:gd name="connsiteY1" fmla="*/ 1318437 h 1446051"/>
              <a:gd name="connsiteX2" fmla="*/ 361507 w 1584251"/>
              <a:gd name="connsiteY2" fmla="*/ 1403498 h 1446051"/>
              <a:gd name="connsiteX3" fmla="*/ 372139 w 1584251"/>
              <a:gd name="connsiteY3" fmla="*/ 1446028 h 1446051"/>
              <a:gd name="connsiteX4" fmla="*/ 467832 w 1584251"/>
              <a:gd name="connsiteY4" fmla="*/ 1382232 h 1446051"/>
              <a:gd name="connsiteX5" fmla="*/ 584790 w 1584251"/>
              <a:gd name="connsiteY5" fmla="*/ 1244009 h 1446051"/>
              <a:gd name="connsiteX6" fmla="*/ 765544 w 1584251"/>
              <a:gd name="connsiteY6" fmla="*/ 1052623 h 1446051"/>
              <a:gd name="connsiteX7" fmla="*/ 808074 w 1584251"/>
              <a:gd name="connsiteY7" fmla="*/ 999460 h 1446051"/>
              <a:gd name="connsiteX8" fmla="*/ 1031358 w 1584251"/>
              <a:gd name="connsiteY8" fmla="*/ 754912 h 1446051"/>
              <a:gd name="connsiteX9" fmla="*/ 1063255 w 1584251"/>
              <a:gd name="connsiteY9" fmla="*/ 723014 h 1446051"/>
              <a:gd name="connsiteX10" fmla="*/ 1127051 w 1584251"/>
              <a:gd name="connsiteY10" fmla="*/ 669851 h 1446051"/>
              <a:gd name="connsiteX11" fmla="*/ 1148316 w 1584251"/>
              <a:gd name="connsiteY11" fmla="*/ 627321 h 1446051"/>
              <a:gd name="connsiteX12" fmla="*/ 1169581 w 1584251"/>
              <a:gd name="connsiteY12" fmla="*/ 574158 h 1446051"/>
              <a:gd name="connsiteX13" fmla="*/ 1201479 w 1584251"/>
              <a:gd name="connsiteY13" fmla="*/ 520995 h 1446051"/>
              <a:gd name="connsiteX14" fmla="*/ 1222744 w 1584251"/>
              <a:gd name="connsiteY14" fmla="*/ 489098 h 1446051"/>
              <a:gd name="connsiteX15" fmla="*/ 1265274 w 1584251"/>
              <a:gd name="connsiteY15" fmla="*/ 435935 h 1446051"/>
              <a:gd name="connsiteX16" fmla="*/ 1286539 w 1584251"/>
              <a:gd name="connsiteY16" fmla="*/ 393405 h 1446051"/>
              <a:gd name="connsiteX17" fmla="*/ 1307804 w 1584251"/>
              <a:gd name="connsiteY17" fmla="*/ 340242 h 1446051"/>
              <a:gd name="connsiteX18" fmla="*/ 1350335 w 1584251"/>
              <a:gd name="connsiteY18" fmla="*/ 308344 h 1446051"/>
              <a:gd name="connsiteX19" fmla="*/ 1392865 w 1584251"/>
              <a:gd name="connsiteY19" fmla="*/ 255181 h 1446051"/>
              <a:gd name="connsiteX20" fmla="*/ 1414130 w 1584251"/>
              <a:gd name="connsiteY20" fmla="*/ 212651 h 1446051"/>
              <a:gd name="connsiteX21" fmla="*/ 1488558 w 1584251"/>
              <a:gd name="connsiteY21" fmla="*/ 138223 h 1446051"/>
              <a:gd name="connsiteX22" fmla="*/ 1520455 w 1584251"/>
              <a:gd name="connsiteY22" fmla="*/ 95693 h 1446051"/>
              <a:gd name="connsiteX23" fmla="*/ 1552353 w 1584251"/>
              <a:gd name="connsiteY23" fmla="*/ 63795 h 1446051"/>
              <a:gd name="connsiteX24" fmla="*/ 1573618 w 1584251"/>
              <a:gd name="connsiteY24" fmla="*/ 21265 h 1446051"/>
              <a:gd name="connsiteX25" fmla="*/ 1584251 w 1584251"/>
              <a:gd name="connsiteY25" fmla="*/ 0 h 1446051"/>
              <a:gd name="connsiteX0" fmla="*/ 0 w 1584251"/>
              <a:gd name="connsiteY0" fmla="*/ 861237 h 1446051"/>
              <a:gd name="connsiteX1" fmla="*/ 361507 w 1584251"/>
              <a:gd name="connsiteY1" fmla="*/ 1403498 h 1446051"/>
              <a:gd name="connsiteX2" fmla="*/ 372139 w 1584251"/>
              <a:gd name="connsiteY2" fmla="*/ 1446028 h 1446051"/>
              <a:gd name="connsiteX3" fmla="*/ 467832 w 1584251"/>
              <a:gd name="connsiteY3" fmla="*/ 1382232 h 1446051"/>
              <a:gd name="connsiteX4" fmla="*/ 584790 w 1584251"/>
              <a:gd name="connsiteY4" fmla="*/ 1244009 h 1446051"/>
              <a:gd name="connsiteX5" fmla="*/ 765544 w 1584251"/>
              <a:gd name="connsiteY5" fmla="*/ 1052623 h 1446051"/>
              <a:gd name="connsiteX6" fmla="*/ 808074 w 1584251"/>
              <a:gd name="connsiteY6" fmla="*/ 999460 h 1446051"/>
              <a:gd name="connsiteX7" fmla="*/ 1031358 w 1584251"/>
              <a:gd name="connsiteY7" fmla="*/ 754912 h 1446051"/>
              <a:gd name="connsiteX8" fmla="*/ 1063255 w 1584251"/>
              <a:gd name="connsiteY8" fmla="*/ 723014 h 1446051"/>
              <a:gd name="connsiteX9" fmla="*/ 1127051 w 1584251"/>
              <a:gd name="connsiteY9" fmla="*/ 669851 h 1446051"/>
              <a:gd name="connsiteX10" fmla="*/ 1148316 w 1584251"/>
              <a:gd name="connsiteY10" fmla="*/ 627321 h 1446051"/>
              <a:gd name="connsiteX11" fmla="*/ 1169581 w 1584251"/>
              <a:gd name="connsiteY11" fmla="*/ 574158 h 1446051"/>
              <a:gd name="connsiteX12" fmla="*/ 1201479 w 1584251"/>
              <a:gd name="connsiteY12" fmla="*/ 520995 h 1446051"/>
              <a:gd name="connsiteX13" fmla="*/ 1222744 w 1584251"/>
              <a:gd name="connsiteY13" fmla="*/ 489098 h 1446051"/>
              <a:gd name="connsiteX14" fmla="*/ 1265274 w 1584251"/>
              <a:gd name="connsiteY14" fmla="*/ 435935 h 1446051"/>
              <a:gd name="connsiteX15" fmla="*/ 1286539 w 1584251"/>
              <a:gd name="connsiteY15" fmla="*/ 393405 h 1446051"/>
              <a:gd name="connsiteX16" fmla="*/ 1307804 w 1584251"/>
              <a:gd name="connsiteY16" fmla="*/ 340242 h 1446051"/>
              <a:gd name="connsiteX17" fmla="*/ 1350335 w 1584251"/>
              <a:gd name="connsiteY17" fmla="*/ 308344 h 1446051"/>
              <a:gd name="connsiteX18" fmla="*/ 1392865 w 1584251"/>
              <a:gd name="connsiteY18" fmla="*/ 255181 h 1446051"/>
              <a:gd name="connsiteX19" fmla="*/ 1414130 w 1584251"/>
              <a:gd name="connsiteY19" fmla="*/ 212651 h 1446051"/>
              <a:gd name="connsiteX20" fmla="*/ 1488558 w 1584251"/>
              <a:gd name="connsiteY20" fmla="*/ 138223 h 1446051"/>
              <a:gd name="connsiteX21" fmla="*/ 1520455 w 1584251"/>
              <a:gd name="connsiteY21" fmla="*/ 95693 h 1446051"/>
              <a:gd name="connsiteX22" fmla="*/ 1552353 w 1584251"/>
              <a:gd name="connsiteY22" fmla="*/ 63795 h 1446051"/>
              <a:gd name="connsiteX23" fmla="*/ 1573618 w 1584251"/>
              <a:gd name="connsiteY23" fmla="*/ 21265 h 1446051"/>
              <a:gd name="connsiteX24" fmla="*/ 1584251 w 1584251"/>
              <a:gd name="connsiteY24" fmla="*/ 0 h 1446051"/>
              <a:gd name="connsiteX0" fmla="*/ 0 w 1584251"/>
              <a:gd name="connsiteY0" fmla="*/ 861237 h 1446051"/>
              <a:gd name="connsiteX1" fmla="*/ 372139 w 1584251"/>
              <a:gd name="connsiteY1" fmla="*/ 1446028 h 1446051"/>
              <a:gd name="connsiteX2" fmla="*/ 467832 w 1584251"/>
              <a:gd name="connsiteY2" fmla="*/ 1382232 h 1446051"/>
              <a:gd name="connsiteX3" fmla="*/ 584790 w 1584251"/>
              <a:gd name="connsiteY3" fmla="*/ 1244009 h 1446051"/>
              <a:gd name="connsiteX4" fmla="*/ 765544 w 1584251"/>
              <a:gd name="connsiteY4" fmla="*/ 1052623 h 1446051"/>
              <a:gd name="connsiteX5" fmla="*/ 808074 w 1584251"/>
              <a:gd name="connsiteY5" fmla="*/ 999460 h 1446051"/>
              <a:gd name="connsiteX6" fmla="*/ 1031358 w 1584251"/>
              <a:gd name="connsiteY6" fmla="*/ 754912 h 1446051"/>
              <a:gd name="connsiteX7" fmla="*/ 1063255 w 1584251"/>
              <a:gd name="connsiteY7" fmla="*/ 723014 h 1446051"/>
              <a:gd name="connsiteX8" fmla="*/ 1127051 w 1584251"/>
              <a:gd name="connsiteY8" fmla="*/ 669851 h 1446051"/>
              <a:gd name="connsiteX9" fmla="*/ 1148316 w 1584251"/>
              <a:gd name="connsiteY9" fmla="*/ 627321 h 1446051"/>
              <a:gd name="connsiteX10" fmla="*/ 1169581 w 1584251"/>
              <a:gd name="connsiteY10" fmla="*/ 574158 h 1446051"/>
              <a:gd name="connsiteX11" fmla="*/ 1201479 w 1584251"/>
              <a:gd name="connsiteY11" fmla="*/ 520995 h 1446051"/>
              <a:gd name="connsiteX12" fmla="*/ 1222744 w 1584251"/>
              <a:gd name="connsiteY12" fmla="*/ 489098 h 1446051"/>
              <a:gd name="connsiteX13" fmla="*/ 1265274 w 1584251"/>
              <a:gd name="connsiteY13" fmla="*/ 435935 h 1446051"/>
              <a:gd name="connsiteX14" fmla="*/ 1286539 w 1584251"/>
              <a:gd name="connsiteY14" fmla="*/ 393405 h 1446051"/>
              <a:gd name="connsiteX15" fmla="*/ 1307804 w 1584251"/>
              <a:gd name="connsiteY15" fmla="*/ 340242 h 1446051"/>
              <a:gd name="connsiteX16" fmla="*/ 1350335 w 1584251"/>
              <a:gd name="connsiteY16" fmla="*/ 308344 h 1446051"/>
              <a:gd name="connsiteX17" fmla="*/ 1392865 w 1584251"/>
              <a:gd name="connsiteY17" fmla="*/ 255181 h 1446051"/>
              <a:gd name="connsiteX18" fmla="*/ 1414130 w 1584251"/>
              <a:gd name="connsiteY18" fmla="*/ 212651 h 1446051"/>
              <a:gd name="connsiteX19" fmla="*/ 1488558 w 1584251"/>
              <a:gd name="connsiteY19" fmla="*/ 138223 h 1446051"/>
              <a:gd name="connsiteX20" fmla="*/ 1520455 w 1584251"/>
              <a:gd name="connsiteY20" fmla="*/ 95693 h 1446051"/>
              <a:gd name="connsiteX21" fmla="*/ 1552353 w 1584251"/>
              <a:gd name="connsiteY21" fmla="*/ 63795 h 1446051"/>
              <a:gd name="connsiteX22" fmla="*/ 1573618 w 1584251"/>
              <a:gd name="connsiteY22" fmla="*/ 21265 h 1446051"/>
              <a:gd name="connsiteX23" fmla="*/ 1584251 w 1584251"/>
              <a:gd name="connsiteY23" fmla="*/ 0 h 1446051"/>
              <a:gd name="connsiteX0" fmla="*/ 0 w 1584251"/>
              <a:gd name="connsiteY0" fmla="*/ 861237 h 1524588"/>
              <a:gd name="connsiteX1" fmla="*/ 372139 w 1584251"/>
              <a:gd name="connsiteY1" fmla="*/ 1446028 h 1524588"/>
              <a:gd name="connsiteX2" fmla="*/ 467832 w 1584251"/>
              <a:gd name="connsiteY2" fmla="*/ 1382232 h 1524588"/>
              <a:gd name="connsiteX3" fmla="*/ 584790 w 1584251"/>
              <a:gd name="connsiteY3" fmla="*/ 1244009 h 1524588"/>
              <a:gd name="connsiteX4" fmla="*/ 765544 w 1584251"/>
              <a:gd name="connsiteY4" fmla="*/ 1052623 h 1524588"/>
              <a:gd name="connsiteX5" fmla="*/ 808074 w 1584251"/>
              <a:gd name="connsiteY5" fmla="*/ 999460 h 1524588"/>
              <a:gd name="connsiteX6" fmla="*/ 1031358 w 1584251"/>
              <a:gd name="connsiteY6" fmla="*/ 754912 h 1524588"/>
              <a:gd name="connsiteX7" fmla="*/ 1063255 w 1584251"/>
              <a:gd name="connsiteY7" fmla="*/ 723014 h 1524588"/>
              <a:gd name="connsiteX8" fmla="*/ 1127051 w 1584251"/>
              <a:gd name="connsiteY8" fmla="*/ 669851 h 1524588"/>
              <a:gd name="connsiteX9" fmla="*/ 1148316 w 1584251"/>
              <a:gd name="connsiteY9" fmla="*/ 627321 h 1524588"/>
              <a:gd name="connsiteX10" fmla="*/ 1169581 w 1584251"/>
              <a:gd name="connsiteY10" fmla="*/ 574158 h 1524588"/>
              <a:gd name="connsiteX11" fmla="*/ 1201479 w 1584251"/>
              <a:gd name="connsiteY11" fmla="*/ 520995 h 1524588"/>
              <a:gd name="connsiteX12" fmla="*/ 1222744 w 1584251"/>
              <a:gd name="connsiteY12" fmla="*/ 489098 h 1524588"/>
              <a:gd name="connsiteX13" fmla="*/ 1265274 w 1584251"/>
              <a:gd name="connsiteY13" fmla="*/ 435935 h 1524588"/>
              <a:gd name="connsiteX14" fmla="*/ 1286539 w 1584251"/>
              <a:gd name="connsiteY14" fmla="*/ 393405 h 1524588"/>
              <a:gd name="connsiteX15" fmla="*/ 1307804 w 1584251"/>
              <a:gd name="connsiteY15" fmla="*/ 340242 h 1524588"/>
              <a:gd name="connsiteX16" fmla="*/ 1350335 w 1584251"/>
              <a:gd name="connsiteY16" fmla="*/ 308344 h 1524588"/>
              <a:gd name="connsiteX17" fmla="*/ 1392865 w 1584251"/>
              <a:gd name="connsiteY17" fmla="*/ 255181 h 1524588"/>
              <a:gd name="connsiteX18" fmla="*/ 1414130 w 1584251"/>
              <a:gd name="connsiteY18" fmla="*/ 212651 h 1524588"/>
              <a:gd name="connsiteX19" fmla="*/ 1488558 w 1584251"/>
              <a:gd name="connsiteY19" fmla="*/ 138223 h 1524588"/>
              <a:gd name="connsiteX20" fmla="*/ 1520455 w 1584251"/>
              <a:gd name="connsiteY20" fmla="*/ 95693 h 1524588"/>
              <a:gd name="connsiteX21" fmla="*/ 1552353 w 1584251"/>
              <a:gd name="connsiteY21" fmla="*/ 63795 h 1524588"/>
              <a:gd name="connsiteX22" fmla="*/ 1573618 w 1584251"/>
              <a:gd name="connsiteY22" fmla="*/ 21265 h 1524588"/>
              <a:gd name="connsiteX23" fmla="*/ 1584251 w 1584251"/>
              <a:gd name="connsiteY23" fmla="*/ 0 h 1524588"/>
              <a:gd name="connsiteX0" fmla="*/ 0 w 1584251"/>
              <a:gd name="connsiteY0" fmla="*/ 861237 h 1458409"/>
              <a:gd name="connsiteX1" fmla="*/ 372139 w 1584251"/>
              <a:gd name="connsiteY1" fmla="*/ 1446028 h 1458409"/>
              <a:gd name="connsiteX2" fmla="*/ 584790 w 1584251"/>
              <a:gd name="connsiteY2" fmla="*/ 1244009 h 1458409"/>
              <a:gd name="connsiteX3" fmla="*/ 765544 w 1584251"/>
              <a:gd name="connsiteY3" fmla="*/ 1052623 h 1458409"/>
              <a:gd name="connsiteX4" fmla="*/ 808074 w 1584251"/>
              <a:gd name="connsiteY4" fmla="*/ 999460 h 1458409"/>
              <a:gd name="connsiteX5" fmla="*/ 1031358 w 1584251"/>
              <a:gd name="connsiteY5" fmla="*/ 754912 h 1458409"/>
              <a:gd name="connsiteX6" fmla="*/ 1063255 w 1584251"/>
              <a:gd name="connsiteY6" fmla="*/ 723014 h 1458409"/>
              <a:gd name="connsiteX7" fmla="*/ 1127051 w 1584251"/>
              <a:gd name="connsiteY7" fmla="*/ 669851 h 1458409"/>
              <a:gd name="connsiteX8" fmla="*/ 1148316 w 1584251"/>
              <a:gd name="connsiteY8" fmla="*/ 627321 h 1458409"/>
              <a:gd name="connsiteX9" fmla="*/ 1169581 w 1584251"/>
              <a:gd name="connsiteY9" fmla="*/ 574158 h 1458409"/>
              <a:gd name="connsiteX10" fmla="*/ 1201479 w 1584251"/>
              <a:gd name="connsiteY10" fmla="*/ 520995 h 1458409"/>
              <a:gd name="connsiteX11" fmla="*/ 1222744 w 1584251"/>
              <a:gd name="connsiteY11" fmla="*/ 489098 h 1458409"/>
              <a:gd name="connsiteX12" fmla="*/ 1265274 w 1584251"/>
              <a:gd name="connsiteY12" fmla="*/ 435935 h 1458409"/>
              <a:gd name="connsiteX13" fmla="*/ 1286539 w 1584251"/>
              <a:gd name="connsiteY13" fmla="*/ 393405 h 1458409"/>
              <a:gd name="connsiteX14" fmla="*/ 1307804 w 1584251"/>
              <a:gd name="connsiteY14" fmla="*/ 340242 h 1458409"/>
              <a:gd name="connsiteX15" fmla="*/ 1350335 w 1584251"/>
              <a:gd name="connsiteY15" fmla="*/ 308344 h 1458409"/>
              <a:gd name="connsiteX16" fmla="*/ 1392865 w 1584251"/>
              <a:gd name="connsiteY16" fmla="*/ 255181 h 1458409"/>
              <a:gd name="connsiteX17" fmla="*/ 1414130 w 1584251"/>
              <a:gd name="connsiteY17" fmla="*/ 212651 h 1458409"/>
              <a:gd name="connsiteX18" fmla="*/ 1488558 w 1584251"/>
              <a:gd name="connsiteY18" fmla="*/ 138223 h 1458409"/>
              <a:gd name="connsiteX19" fmla="*/ 1520455 w 1584251"/>
              <a:gd name="connsiteY19" fmla="*/ 95693 h 1458409"/>
              <a:gd name="connsiteX20" fmla="*/ 1552353 w 1584251"/>
              <a:gd name="connsiteY20" fmla="*/ 63795 h 1458409"/>
              <a:gd name="connsiteX21" fmla="*/ 1573618 w 1584251"/>
              <a:gd name="connsiteY21" fmla="*/ 21265 h 1458409"/>
              <a:gd name="connsiteX22" fmla="*/ 1584251 w 1584251"/>
              <a:gd name="connsiteY22" fmla="*/ 0 h 1458409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22744 w 1584251"/>
              <a:gd name="connsiteY10" fmla="*/ 489098 h 1448072"/>
              <a:gd name="connsiteX11" fmla="*/ 1265274 w 1584251"/>
              <a:gd name="connsiteY11" fmla="*/ 435935 h 1448072"/>
              <a:gd name="connsiteX12" fmla="*/ 1286539 w 1584251"/>
              <a:gd name="connsiteY12" fmla="*/ 393405 h 1448072"/>
              <a:gd name="connsiteX13" fmla="*/ 1307804 w 1584251"/>
              <a:gd name="connsiteY13" fmla="*/ 340242 h 1448072"/>
              <a:gd name="connsiteX14" fmla="*/ 1350335 w 1584251"/>
              <a:gd name="connsiteY14" fmla="*/ 308344 h 1448072"/>
              <a:gd name="connsiteX15" fmla="*/ 1392865 w 1584251"/>
              <a:gd name="connsiteY15" fmla="*/ 255181 h 1448072"/>
              <a:gd name="connsiteX16" fmla="*/ 1414130 w 1584251"/>
              <a:gd name="connsiteY16" fmla="*/ 212651 h 1448072"/>
              <a:gd name="connsiteX17" fmla="*/ 1488558 w 1584251"/>
              <a:gd name="connsiteY17" fmla="*/ 138223 h 1448072"/>
              <a:gd name="connsiteX18" fmla="*/ 1520455 w 1584251"/>
              <a:gd name="connsiteY18" fmla="*/ 95693 h 1448072"/>
              <a:gd name="connsiteX19" fmla="*/ 1552353 w 1584251"/>
              <a:gd name="connsiteY19" fmla="*/ 63795 h 1448072"/>
              <a:gd name="connsiteX20" fmla="*/ 1573618 w 1584251"/>
              <a:gd name="connsiteY20" fmla="*/ 21265 h 1448072"/>
              <a:gd name="connsiteX21" fmla="*/ 1584251 w 1584251"/>
              <a:gd name="connsiteY21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65274 w 1584251"/>
              <a:gd name="connsiteY10" fmla="*/ 435935 h 1448072"/>
              <a:gd name="connsiteX11" fmla="*/ 1286539 w 1584251"/>
              <a:gd name="connsiteY11" fmla="*/ 393405 h 1448072"/>
              <a:gd name="connsiteX12" fmla="*/ 1307804 w 1584251"/>
              <a:gd name="connsiteY12" fmla="*/ 340242 h 1448072"/>
              <a:gd name="connsiteX13" fmla="*/ 1350335 w 1584251"/>
              <a:gd name="connsiteY13" fmla="*/ 308344 h 1448072"/>
              <a:gd name="connsiteX14" fmla="*/ 1392865 w 1584251"/>
              <a:gd name="connsiteY14" fmla="*/ 255181 h 1448072"/>
              <a:gd name="connsiteX15" fmla="*/ 1414130 w 1584251"/>
              <a:gd name="connsiteY15" fmla="*/ 212651 h 1448072"/>
              <a:gd name="connsiteX16" fmla="*/ 1488558 w 1584251"/>
              <a:gd name="connsiteY16" fmla="*/ 138223 h 1448072"/>
              <a:gd name="connsiteX17" fmla="*/ 1520455 w 1584251"/>
              <a:gd name="connsiteY17" fmla="*/ 95693 h 1448072"/>
              <a:gd name="connsiteX18" fmla="*/ 1552353 w 1584251"/>
              <a:gd name="connsiteY18" fmla="*/ 63795 h 1448072"/>
              <a:gd name="connsiteX19" fmla="*/ 1573618 w 1584251"/>
              <a:gd name="connsiteY19" fmla="*/ 21265 h 1448072"/>
              <a:gd name="connsiteX20" fmla="*/ 1584251 w 1584251"/>
              <a:gd name="connsiteY20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65274 w 1584251"/>
              <a:gd name="connsiteY9" fmla="*/ 435935 h 1448072"/>
              <a:gd name="connsiteX10" fmla="*/ 1286539 w 1584251"/>
              <a:gd name="connsiteY10" fmla="*/ 393405 h 1448072"/>
              <a:gd name="connsiteX11" fmla="*/ 1307804 w 1584251"/>
              <a:gd name="connsiteY11" fmla="*/ 340242 h 1448072"/>
              <a:gd name="connsiteX12" fmla="*/ 1350335 w 1584251"/>
              <a:gd name="connsiteY12" fmla="*/ 308344 h 1448072"/>
              <a:gd name="connsiteX13" fmla="*/ 1392865 w 1584251"/>
              <a:gd name="connsiteY13" fmla="*/ 255181 h 1448072"/>
              <a:gd name="connsiteX14" fmla="*/ 1414130 w 1584251"/>
              <a:gd name="connsiteY14" fmla="*/ 212651 h 1448072"/>
              <a:gd name="connsiteX15" fmla="*/ 1488558 w 1584251"/>
              <a:gd name="connsiteY15" fmla="*/ 138223 h 1448072"/>
              <a:gd name="connsiteX16" fmla="*/ 1520455 w 1584251"/>
              <a:gd name="connsiteY16" fmla="*/ 95693 h 1448072"/>
              <a:gd name="connsiteX17" fmla="*/ 1552353 w 1584251"/>
              <a:gd name="connsiteY17" fmla="*/ 63795 h 1448072"/>
              <a:gd name="connsiteX18" fmla="*/ 1573618 w 1584251"/>
              <a:gd name="connsiteY18" fmla="*/ 21265 h 1448072"/>
              <a:gd name="connsiteX19" fmla="*/ 1584251 w 1584251"/>
              <a:gd name="connsiteY19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69581 w 1584251"/>
              <a:gd name="connsiteY7" fmla="*/ 574158 h 1448072"/>
              <a:gd name="connsiteX8" fmla="*/ 1265274 w 1584251"/>
              <a:gd name="connsiteY8" fmla="*/ 435935 h 1448072"/>
              <a:gd name="connsiteX9" fmla="*/ 1286539 w 1584251"/>
              <a:gd name="connsiteY9" fmla="*/ 393405 h 1448072"/>
              <a:gd name="connsiteX10" fmla="*/ 1307804 w 1584251"/>
              <a:gd name="connsiteY10" fmla="*/ 340242 h 1448072"/>
              <a:gd name="connsiteX11" fmla="*/ 1350335 w 1584251"/>
              <a:gd name="connsiteY11" fmla="*/ 308344 h 1448072"/>
              <a:gd name="connsiteX12" fmla="*/ 1392865 w 1584251"/>
              <a:gd name="connsiteY12" fmla="*/ 255181 h 1448072"/>
              <a:gd name="connsiteX13" fmla="*/ 1414130 w 1584251"/>
              <a:gd name="connsiteY13" fmla="*/ 212651 h 1448072"/>
              <a:gd name="connsiteX14" fmla="*/ 1488558 w 1584251"/>
              <a:gd name="connsiteY14" fmla="*/ 138223 h 1448072"/>
              <a:gd name="connsiteX15" fmla="*/ 1520455 w 1584251"/>
              <a:gd name="connsiteY15" fmla="*/ 95693 h 1448072"/>
              <a:gd name="connsiteX16" fmla="*/ 1552353 w 1584251"/>
              <a:gd name="connsiteY16" fmla="*/ 63795 h 1448072"/>
              <a:gd name="connsiteX17" fmla="*/ 1573618 w 1584251"/>
              <a:gd name="connsiteY17" fmla="*/ 21265 h 1448072"/>
              <a:gd name="connsiteX18" fmla="*/ 1584251 w 1584251"/>
              <a:gd name="connsiteY18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69581 w 1584251"/>
              <a:gd name="connsiteY6" fmla="*/ 574158 h 1448072"/>
              <a:gd name="connsiteX7" fmla="*/ 1265274 w 1584251"/>
              <a:gd name="connsiteY7" fmla="*/ 435935 h 1448072"/>
              <a:gd name="connsiteX8" fmla="*/ 1286539 w 1584251"/>
              <a:gd name="connsiteY8" fmla="*/ 393405 h 1448072"/>
              <a:gd name="connsiteX9" fmla="*/ 1307804 w 1584251"/>
              <a:gd name="connsiteY9" fmla="*/ 340242 h 1448072"/>
              <a:gd name="connsiteX10" fmla="*/ 1350335 w 1584251"/>
              <a:gd name="connsiteY10" fmla="*/ 308344 h 1448072"/>
              <a:gd name="connsiteX11" fmla="*/ 1392865 w 1584251"/>
              <a:gd name="connsiteY11" fmla="*/ 255181 h 1448072"/>
              <a:gd name="connsiteX12" fmla="*/ 1414130 w 1584251"/>
              <a:gd name="connsiteY12" fmla="*/ 212651 h 1448072"/>
              <a:gd name="connsiteX13" fmla="*/ 1488558 w 1584251"/>
              <a:gd name="connsiteY13" fmla="*/ 138223 h 1448072"/>
              <a:gd name="connsiteX14" fmla="*/ 1520455 w 1584251"/>
              <a:gd name="connsiteY14" fmla="*/ 95693 h 1448072"/>
              <a:gd name="connsiteX15" fmla="*/ 1552353 w 1584251"/>
              <a:gd name="connsiteY15" fmla="*/ 63795 h 1448072"/>
              <a:gd name="connsiteX16" fmla="*/ 1573618 w 1584251"/>
              <a:gd name="connsiteY16" fmla="*/ 21265 h 1448072"/>
              <a:gd name="connsiteX17" fmla="*/ 1584251 w 1584251"/>
              <a:gd name="connsiteY17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169581 w 1584251"/>
              <a:gd name="connsiteY5" fmla="*/ 574158 h 1448072"/>
              <a:gd name="connsiteX6" fmla="*/ 1265274 w 1584251"/>
              <a:gd name="connsiteY6" fmla="*/ 435935 h 1448072"/>
              <a:gd name="connsiteX7" fmla="*/ 1286539 w 1584251"/>
              <a:gd name="connsiteY7" fmla="*/ 393405 h 1448072"/>
              <a:gd name="connsiteX8" fmla="*/ 1307804 w 1584251"/>
              <a:gd name="connsiteY8" fmla="*/ 340242 h 1448072"/>
              <a:gd name="connsiteX9" fmla="*/ 1350335 w 1584251"/>
              <a:gd name="connsiteY9" fmla="*/ 308344 h 1448072"/>
              <a:gd name="connsiteX10" fmla="*/ 1392865 w 1584251"/>
              <a:gd name="connsiteY10" fmla="*/ 255181 h 1448072"/>
              <a:gd name="connsiteX11" fmla="*/ 1414130 w 1584251"/>
              <a:gd name="connsiteY11" fmla="*/ 212651 h 1448072"/>
              <a:gd name="connsiteX12" fmla="*/ 1488558 w 1584251"/>
              <a:gd name="connsiteY12" fmla="*/ 138223 h 1448072"/>
              <a:gd name="connsiteX13" fmla="*/ 1520455 w 1584251"/>
              <a:gd name="connsiteY13" fmla="*/ 95693 h 1448072"/>
              <a:gd name="connsiteX14" fmla="*/ 1552353 w 1584251"/>
              <a:gd name="connsiteY14" fmla="*/ 63795 h 1448072"/>
              <a:gd name="connsiteX15" fmla="*/ 1573618 w 1584251"/>
              <a:gd name="connsiteY15" fmla="*/ 21265 h 1448072"/>
              <a:gd name="connsiteX16" fmla="*/ 1584251 w 1584251"/>
              <a:gd name="connsiteY16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169581 w 1584251"/>
              <a:gd name="connsiteY4" fmla="*/ 574158 h 1448072"/>
              <a:gd name="connsiteX5" fmla="*/ 1265274 w 1584251"/>
              <a:gd name="connsiteY5" fmla="*/ 435935 h 1448072"/>
              <a:gd name="connsiteX6" fmla="*/ 1286539 w 1584251"/>
              <a:gd name="connsiteY6" fmla="*/ 393405 h 1448072"/>
              <a:gd name="connsiteX7" fmla="*/ 1307804 w 1584251"/>
              <a:gd name="connsiteY7" fmla="*/ 340242 h 1448072"/>
              <a:gd name="connsiteX8" fmla="*/ 1350335 w 1584251"/>
              <a:gd name="connsiteY8" fmla="*/ 308344 h 1448072"/>
              <a:gd name="connsiteX9" fmla="*/ 1392865 w 1584251"/>
              <a:gd name="connsiteY9" fmla="*/ 255181 h 1448072"/>
              <a:gd name="connsiteX10" fmla="*/ 1414130 w 1584251"/>
              <a:gd name="connsiteY10" fmla="*/ 212651 h 1448072"/>
              <a:gd name="connsiteX11" fmla="*/ 1488558 w 1584251"/>
              <a:gd name="connsiteY11" fmla="*/ 138223 h 1448072"/>
              <a:gd name="connsiteX12" fmla="*/ 1520455 w 1584251"/>
              <a:gd name="connsiteY12" fmla="*/ 95693 h 1448072"/>
              <a:gd name="connsiteX13" fmla="*/ 1552353 w 1584251"/>
              <a:gd name="connsiteY13" fmla="*/ 63795 h 1448072"/>
              <a:gd name="connsiteX14" fmla="*/ 1573618 w 1584251"/>
              <a:gd name="connsiteY14" fmla="*/ 21265 h 1448072"/>
              <a:gd name="connsiteX15" fmla="*/ 1584251 w 1584251"/>
              <a:gd name="connsiteY15" fmla="*/ 0 h 1448072"/>
              <a:gd name="connsiteX0" fmla="*/ 0 w 1584251"/>
              <a:gd name="connsiteY0" fmla="*/ 861237 h 1448537"/>
              <a:gd name="connsiteX1" fmla="*/ 372139 w 1584251"/>
              <a:gd name="connsiteY1" fmla="*/ 1446028 h 1448537"/>
              <a:gd name="connsiteX2" fmla="*/ 765544 w 1584251"/>
              <a:gd name="connsiteY2" fmla="*/ 1052623 h 1448537"/>
              <a:gd name="connsiteX3" fmla="*/ 1169581 w 1584251"/>
              <a:gd name="connsiteY3" fmla="*/ 574158 h 1448537"/>
              <a:gd name="connsiteX4" fmla="*/ 1265274 w 1584251"/>
              <a:gd name="connsiteY4" fmla="*/ 435935 h 1448537"/>
              <a:gd name="connsiteX5" fmla="*/ 1286539 w 1584251"/>
              <a:gd name="connsiteY5" fmla="*/ 393405 h 1448537"/>
              <a:gd name="connsiteX6" fmla="*/ 1307804 w 1584251"/>
              <a:gd name="connsiteY6" fmla="*/ 340242 h 1448537"/>
              <a:gd name="connsiteX7" fmla="*/ 1350335 w 1584251"/>
              <a:gd name="connsiteY7" fmla="*/ 308344 h 1448537"/>
              <a:gd name="connsiteX8" fmla="*/ 1392865 w 1584251"/>
              <a:gd name="connsiteY8" fmla="*/ 255181 h 1448537"/>
              <a:gd name="connsiteX9" fmla="*/ 1414130 w 1584251"/>
              <a:gd name="connsiteY9" fmla="*/ 212651 h 1448537"/>
              <a:gd name="connsiteX10" fmla="*/ 1488558 w 1584251"/>
              <a:gd name="connsiteY10" fmla="*/ 138223 h 1448537"/>
              <a:gd name="connsiteX11" fmla="*/ 1520455 w 1584251"/>
              <a:gd name="connsiteY11" fmla="*/ 95693 h 1448537"/>
              <a:gd name="connsiteX12" fmla="*/ 1552353 w 1584251"/>
              <a:gd name="connsiteY12" fmla="*/ 63795 h 1448537"/>
              <a:gd name="connsiteX13" fmla="*/ 1573618 w 1584251"/>
              <a:gd name="connsiteY13" fmla="*/ 21265 h 1448537"/>
              <a:gd name="connsiteX14" fmla="*/ 1584251 w 1584251"/>
              <a:gd name="connsiteY14" fmla="*/ 0 h 1448537"/>
              <a:gd name="connsiteX0" fmla="*/ 0 w 1584251"/>
              <a:gd name="connsiteY0" fmla="*/ 861237 h 1449656"/>
              <a:gd name="connsiteX1" fmla="*/ 372139 w 1584251"/>
              <a:gd name="connsiteY1" fmla="*/ 1446028 h 1449656"/>
              <a:gd name="connsiteX2" fmla="*/ 1169581 w 1584251"/>
              <a:gd name="connsiteY2" fmla="*/ 574158 h 1449656"/>
              <a:gd name="connsiteX3" fmla="*/ 1265274 w 1584251"/>
              <a:gd name="connsiteY3" fmla="*/ 435935 h 1449656"/>
              <a:gd name="connsiteX4" fmla="*/ 1286539 w 1584251"/>
              <a:gd name="connsiteY4" fmla="*/ 393405 h 1449656"/>
              <a:gd name="connsiteX5" fmla="*/ 1307804 w 1584251"/>
              <a:gd name="connsiteY5" fmla="*/ 340242 h 1449656"/>
              <a:gd name="connsiteX6" fmla="*/ 1350335 w 1584251"/>
              <a:gd name="connsiteY6" fmla="*/ 308344 h 1449656"/>
              <a:gd name="connsiteX7" fmla="*/ 1392865 w 1584251"/>
              <a:gd name="connsiteY7" fmla="*/ 255181 h 1449656"/>
              <a:gd name="connsiteX8" fmla="*/ 1414130 w 1584251"/>
              <a:gd name="connsiteY8" fmla="*/ 212651 h 1449656"/>
              <a:gd name="connsiteX9" fmla="*/ 1488558 w 1584251"/>
              <a:gd name="connsiteY9" fmla="*/ 138223 h 1449656"/>
              <a:gd name="connsiteX10" fmla="*/ 1520455 w 1584251"/>
              <a:gd name="connsiteY10" fmla="*/ 95693 h 1449656"/>
              <a:gd name="connsiteX11" fmla="*/ 1552353 w 1584251"/>
              <a:gd name="connsiteY11" fmla="*/ 63795 h 1449656"/>
              <a:gd name="connsiteX12" fmla="*/ 1573618 w 1584251"/>
              <a:gd name="connsiteY12" fmla="*/ 21265 h 1449656"/>
              <a:gd name="connsiteX13" fmla="*/ 1584251 w 1584251"/>
              <a:gd name="connsiteY13" fmla="*/ 0 h 1449656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07804 w 1584251"/>
              <a:gd name="connsiteY4" fmla="*/ 340242 h 1453372"/>
              <a:gd name="connsiteX5" fmla="*/ 1350335 w 1584251"/>
              <a:gd name="connsiteY5" fmla="*/ 308344 h 1453372"/>
              <a:gd name="connsiteX6" fmla="*/ 1392865 w 1584251"/>
              <a:gd name="connsiteY6" fmla="*/ 255181 h 1453372"/>
              <a:gd name="connsiteX7" fmla="*/ 1414130 w 1584251"/>
              <a:gd name="connsiteY7" fmla="*/ 212651 h 1453372"/>
              <a:gd name="connsiteX8" fmla="*/ 1488558 w 1584251"/>
              <a:gd name="connsiteY8" fmla="*/ 138223 h 1453372"/>
              <a:gd name="connsiteX9" fmla="*/ 1520455 w 1584251"/>
              <a:gd name="connsiteY9" fmla="*/ 95693 h 1453372"/>
              <a:gd name="connsiteX10" fmla="*/ 1552353 w 1584251"/>
              <a:gd name="connsiteY10" fmla="*/ 63795 h 1453372"/>
              <a:gd name="connsiteX11" fmla="*/ 1573618 w 1584251"/>
              <a:gd name="connsiteY11" fmla="*/ 21265 h 1453372"/>
              <a:gd name="connsiteX12" fmla="*/ 1584251 w 1584251"/>
              <a:gd name="connsiteY12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50335 w 1584251"/>
              <a:gd name="connsiteY4" fmla="*/ 308344 h 1453372"/>
              <a:gd name="connsiteX5" fmla="*/ 1392865 w 1584251"/>
              <a:gd name="connsiteY5" fmla="*/ 255181 h 1453372"/>
              <a:gd name="connsiteX6" fmla="*/ 1414130 w 1584251"/>
              <a:gd name="connsiteY6" fmla="*/ 212651 h 1453372"/>
              <a:gd name="connsiteX7" fmla="*/ 1488558 w 1584251"/>
              <a:gd name="connsiteY7" fmla="*/ 138223 h 1453372"/>
              <a:gd name="connsiteX8" fmla="*/ 1520455 w 1584251"/>
              <a:gd name="connsiteY8" fmla="*/ 95693 h 1453372"/>
              <a:gd name="connsiteX9" fmla="*/ 1552353 w 1584251"/>
              <a:gd name="connsiteY9" fmla="*/ 63795 h 1453372"/>
              <a:gd name="connsiteX10" fmla="*/ 1573618 w 1584251"/>
              <a:gd name="connsiteY10" fmla="*/ 21265 h 1453372"/>
              <a:gd name="connsiteX11" fmla="*/ 1584251 w 1584251"/>
              <a:gd name="connsiteY11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350335 w 1584251"/>
              <a:gd name="connsiteY3" fmla="*/ 308344 h 1453372"/>
              <a:gd name="connsiteX4" fmla="*/ 1392865 w 1584251"/>
              <a:gd name="connsiteY4" fmla="*/ 255181 h 1453372"/>
              <a:gd name="connsiteX5" fmla="*/ 1414130 w 1584251"/>
              <a:gd name="connsiteY5" fmla="*/ 212651 h 1453372"/>
              <a:gd name="connsiteX6" fmla="*/ 1488558 w 1584251"/>
              <a:gd name="connsiteY6" fmla="*/ 138223 h 1453372"/>
              <a:gd name="connsiteX7" fmla="*/ 1520455 w 1584251"/>
              <a:gd name="connsiteY7" fmla="*/ 95693 h 1453372"/>
              <a:gd name="connsiteX8" fmla="*/ 1552353 w 1584251"/>
              <a:gd name="connsiteY8" fmla="*/ 63795 h 1453372"/>
              <a:gd name="connsiteX9" fmla="*/ 1573618 w 1584251"/>
              <a:gd name="connsiteY9" fmla="*/ 21265 h 1453372"/>
              <a:gd name="connsiteX10" fmla="*/ 1584251 w 1584251"/>
              <a:gd name="connsiteY10" fmla="*/ 0 h 1453372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14130 w 1584251"/>
              <a:gd name="connsiteY4" fmla="*/ 212651 h 1457610"/>
              <a:gd name="connsiteX5" fmla="*/ 1488558 w 1584251"/>
              <a:gd name="connsiteY5" fmla="*/ 138223 h 1457610"/>
              <a:gd name="connsiteX6" fmla="*/ 1520455 w 1584251"/>
              <a:gd name="connsiteY6" fmla="*/ 95693 h 1457610"/>
              <a:gd name="connsiteX7" fmla="*/ 1552353 w 1584251"/>
              <a:gd name="connsiteY7" fmla="*/ 63795 h 1457610"/>
              <a:gd name="connsiteX8" fmla="*/ 1573618 w 1584251"/>
              <a:gd name="connsiteY8" fmla="*/ 21265 h 1457610"/>
              <a:gd name="connsiteX9" fmla="*/ 1584251 w 1584251"/>
              <a:gd name="connsiteY9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88558 w 1584251"/>
              <a:gd name="connsiteY4" fmla="*/ 138223 h 1457610"/>
              <a:gd name="connsiteX5" fmla="*/ 1520455 w 1584251"/>
              <a:gd name="connsiteY5" fmla="*/ 95693 h 1457610"/>
              <a:gd name="connsiteX6" fmla="*/ 1552353 w 1584251"/>
              <a:gd name="connsiteY6" fmla="*/ 63795 h 1457610"/>
              <a:gd name="connsiteX7" fmla="*/ 1573618 w 1584251"/>
              <a:gd name="connsiteY7" fmla="*/ 21265 h 1457610"/>
              <a:gd name="connsiteX8" fmla="*/ 1584251 w 1584251"/>
              <a:gd name="connsiteY8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488558 w 1584251"/>
              <a:gd name="connsiteY3" fmla="*/ 138223 h 1457610"/>
              <a:gd name="connsiteX4" fmla="*/ 1520455 w 1584251"/>
              <a:gd name="connsiteY4" fmla="*/ 95693 h 1457610"/>
              <a:gd name="connsiteX5" fmla="*/ 1552353 w 1584251"/>
              <a:gd name="connsiteY5" fmla="*/ 63795 h 1457610"/>
              <a:gd name="connsiteX6" fmla="*/ 1573618 w 1584251"/>
              <a:gd name="connsiteY6" fmla="*/ 21265 h 1457610"/>
              <a:gd name="connsiteX7" fmla="*/ 1584251 w 1584251"/>
              <a:gd name="connsiteY7" fmla="*/ 0 h 1457610"/>
              <a:gd name="connsiteX0" fmla="*/ 0 w 1584251"/>
              <a:gd name="connsiteY0" fmla="*/ 861237 h 1464219"/>
              <a:gd name="connsiteX1" fmla="*/ 372139 w 1584251"/>
              <a:gd name="connsiteY1" fmla="*/ 1446028 h 1464219"/>
              <a:gd name="connsiteX2" fmla="*/ 1488558 w 1584251"/>
              <a:gd name="connsiteY2" fmla="*/ 138223 h 1464219"/>
              <a:gd name="connsiteX3" fmla="*/ 1520455 w 1584251"/>
              <a:gd name="connsiteY3" fmla="*/ 95693 h 1464219"/>
              <a:gd name="connsiteX4" fmla="*/ 1552353 w 1584251"/>
              <a:gd name="connsiteY4" fmla="*/ 63795 h 1464219"/>
              <a:gd name="connsiteX5" fmla="*/ 1573618 w 1584251"/>
              <a:gd name="connsiteY5" fmla="*/ 21265 h 1464219"/>
              <a:gd name="connsiteX6" fmla="*/ 1584251 w 1584251"/>
              <a:gd name="connsiteY6" fmla="*/ 0 h 1464219"/>
              <a:gd name="connsiteX0" fmla="*/ 0 w 1614733"/>
              <a:gd name="connsiteY0" fmla="*/ 873838 h 1478616"/>
              <a:gd name="connsiteX1" fmla="*/ 372139 w 1614733"/>
              <a:gd name="connsiteY1" fmla="*/ 1458629 h 1478616"/>
              <a:gd name="connsiteX2" fmla="*/ 1520455 w 1614733"/>
              <a:gd name="connsiteY2" fmla="*/ 108294 h 1478616"/>
              <a:gd name="connsiteX3" fmla="*/ 1552353 w 1614733"/>
              <a:gd name="connsiteY3" fmla="*/ 76396 h 1478616"/>
              <a:gd name="connsiteX4" fmla="*/ 1573618 w 1614733"/>
              <a:gd name="connsiteY4" fmla="*/ 33866 h 1478616"/>
              <a:gd name="connsiteX5" fmla="*/ 1584251 w 1614733"/>
              <a:gd name="connsiteY5" fmla="*/ 12601 h 1478616"/>
              <a:gd name="connsiteX0" fmla="*/ 0 w 1622630"/>
              <a:gd name="connsiteY0" fmla="*/ 889751 h 1494529"/>
              <a:gd name="connsiteX1" fmla="*/ 372139 w 1622630"/>
              <a:gd name="connsiteY1" fmla="*/ 1474542 h 1494529"/>
              <a:gd name="connsiteX2" fmla="*/ 1520455 w 1622630"/>
              <a:gd name="connsiteY2" fmla="*/ 124207 h 1494529"/>
              <a:gd name="connsiteX3" fmla="*/ 1573618 w 1622630"/>
              <a:gd name="connsiteY3" fmla="*/ 49779 h 1494529"/>
              <a:gd name="connsiteX4" fmla="*/ 1584251 w 1622630"/>
              <a:gd name="connsiteY4" fmla="*/ 28514 h 1494529"/>
              <a:gd name="connsiteX0" fmla="*/ 0 w 1584251"/>
              <a:gd name="connsiteY0" fmla="*/ 861237 h 1469278"/>
              <a:gd name="connsiteX1" fmla="*/ 372139 w 1584251"/>
              <a:gd name="connsiteY1" fmla="*/ 1446028 h 1469278"/>
              <a:gd name="connsiteX2" fmla="*/ 1573618 w 1584251"/>
              <a:gd name="connsiteY2" fmla="*/ 21265 h 1469278"/>
              <a:gd name="connsiteX3" fmla="*/ 1584251 w 1584251"/>
              <a:gd name="connsiteY3" fmla="*/ 0 h 1469278"/>
              <a:gd name="connsiteX0" fmla="*/ 0 w 1573618"/>
              <a:gd name="connsiteY0" fmla="*/ 839972 h 1448013"/>
              <a:gd name="connsiteX1" fmla="*/ 372139 w 1573618"/>
              <a:gd name="connsiteY1" fmla="*/ 1424763 h 1448013"/>
              <a:gd name="connsiteX2" fmla="*/ 1573618 w 1573618"/>
              <a:gd name="connsiteY2" fmla="*/ 0 h 14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18" h="1448013">
                <a:moveTo>
                  <a:pt x="0" y="839972"/>
                </a:moveTo>
                <a:cubicBezTo>
                  <a:pt x="124046" y="1034902"/>
                  <a:pt x="109869" y="1564758"/>
                  <a:pt x="372139" y="1424763"/>
                </a:cubicBezTo>
                <a:cubicBezTo>
                  <a:pt x="634409" y="1284768"/>
                  <a:pt x="1371599" y="241005"/>
                  <a:pt x="1573618" y="0"/>
                </a:cubicBezTo>
              </a:path>
            </a:pathLst>
          </a:custGeom>
          <a:noFill/>
          <a:ln w="571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8DA1E19F-148D-4541-A9A2-F9ABF2ABE71C}"/>
              </a:ext>
            </a:extLst>
          </p:cNvPr>
          <p:cNvSpPr/>
          <p:nvPr/>
        </p:nvSpPr>
        <p:spPr>
          <a:xfrm>
            <a:off x="2262356" y="3781690"/>
            <a:ext cx="630420" cy="580100"/>
          </a:xfrm>
          <a:custGeom>
            <a:avLst/>
            <a:gdLst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27590 w 1584251"/>
              <a:gd name="connsiteY5" fmla="*/ 1031358 h 1446051"/>
              <a:gd name="connsiteX6" fmla="*/ 138223 w 1584251"/>
              <a:gd name="connsiteY6" fmla="*/ 1063256 h 1446051"/>
              <a:gd name="connsiteX7" fmla="*/ 170121 w 1584251"/>
              <a:gd name="connsiteY7" fmla="*/ 1105786 h 1446051"/>
              <a:gd name="connsiteX8" fmla="*/ 202018 w 1584251"/>
              <a:gd name="connsiteY8" fmla="*/ 1158949 h 1446051"/>
              <a:gd name="connsiteX9" fmla="*/ 244549 w 1584251"/>
              <a:gd name="connsiteY9" fmla="*/ 1222744 h 1446051"/>
              <a:gd name="connsiteX10" fmla="*/ 297711 w 1584251"/>
              <a:gd name="connsiteY10" fmla="*/ 1318437 h 1446051"/>
              <a:gd name="connsiteX11" fmla="*/ 361507 w 1584251"/>
              <a:gd name="connsiteY11" fmla="*/ 1403498 h 1446051"/>
              <a:gd name="connsiteX12" fmla="*/ 372139 w 1584251"/>
              <a:gd name="connsiteY12" fmla="*/ 1446028 h 1446051"/>
              <a:gd name="connsiteX13" fmla="*/ 467832 w 1584251"/>
              <a:gd name="connsiteY13" fmla="*/ 1382232 h 1446051"/>
              <a:gd name="connsiteX14" fmla="*/ 584790 w 1584251"/>
              <a:gd name="connsiteY14" fmla="*/ 1244009 h 1446051"/>
              <a:gd name="connsiteX15" fmla="*/ 765544 w 1584251"/>
              <a:gd name="connsiteY15" fmla="*/ 1052623 h 1446051"/>
              <a:gd name="connsiteX16" fmla="*/ 808074 w 1584251"/>
              <a:gd name="connsiteY16" fmla="*/ 999460 h 1446051"/>
              <a:gd name="connsiteX17" fmla="*/ 1031358 w 1584251"/>
              <a:gd name="connsiteY17" fmla="*/ 754912 h 1446051"/>
              <a:gd name="connsiteX18" fmla="*/ 1063255 w 1584251"/>
              <a:gd name="connsiteY18" fmla="*/ 723014 h 1446051"/>
              <a:gd name="connsiteX19" fmla="*/ 1127051 w 1584251"/>
              <a:gd name="connsiteY19" fmla="*/ 669851 h 1446051"/>
              <a:gd name="connsiteX20" fmla="*/ 1148316 w 1584251"/>
              <a:gd name="connsiteY20" fmla="*/ 627321 h 1446051"/>
              <a:gd name="connsiteX21" fmla="*/ 1169581 w 1584251"/>
              <a:gd name="connsiteY21" fmla="*/ 574158 h 1446051"/>
              <a:gd name="connsiteX22" fmla="*/ 1201479 w 1584251"/>
              <a:gd name="connsiteY22" fmla="*/ 520995 h 1446051"/>
              <a:gd name="connsiteX23" fmla="*/ 1222744 w 1584251"/>
              <a:gd name="connsiteY23" fmla="*/ 489098 h 1446051"/>
              <a:gd name="connsiteX24" fmla="*/ 1265274 w 1584251"/>
              <a:gd name="connsiteY24" fmla="*/ 435935 h 1446051"/>
              <a:gd name="connsiteX25" fmla="*/ 1286539 w 1584251"/>
              <a:gd name="connsiteY25" fmla="*/ 393405 h 1446051"/>
              <a:gd name="connsiteX26" fmla="*/ 1307804 w 1584251"/>
              <a:gd name="connsiteY26" fmla="*/ 340242 h 1446051"/>
              <a:gd name="connsiteX27" fmla="*/ 1350335 w 1584251"/>
              <a:gd name="connsiteY27" fmla="*/ 308344 h 1446051"/>
              <a:gd name="connsiteX28" fmla="*/ 1392865 w 1584251"/>
              <a:gd name="connsiteY28" fmla="*/ 255181 h 1446051"/>
              <a:gd name="connsiteX29" fmla="*/ 1414130 w 1584251"/>
              <a:gd name="connsiteY29" fmla="*/ 212651 h 1446051"/>
              <a:gd name="connsiteX30" fmla="*/ 1488558 w 1584251"/>
              <a:gd name="connsiteY30" fmla="*/ 138223 h 1446051"/>
              <a:gd name="connsiteX31" fmla="*/ 1520455 w 1584251"/>
              <a:gd name="connsiteY31" fmla="*/ 95693 h 1446051"/>
              <a:gd name="connsiteX32" fmla="*/ 1552353 w 1584251"/>
              <a:gd name="connsiteY32" fmla="*/ 63795 h 1446051"/>
              <a:gd name="connsiteX33" fmla="*/ 1573618 w 1584251"/>
              <a:gd name="connsiteY33" fmla="*/ 21265 h 1446051"/>
              <a:gd name="connsiteX34" fmla="*/ 1584251 w 1584251"/>
              <a:gd name="connsiteY34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170121 w 1584251"/>
              <a:gd name="connsiteY6" fmla="*/ 1105786 h 1446051"/>
              <a:gd name="connsiteX7" fmla="*/ 202018 w 1584251"/>
              <a:gd name="connsiteY7" fmla="*/ 1158949 h 1446051"/>
              <a:gd name="connsiteX8" fmla="*/ 244549 w 1584251"/>
              <a:gd name="connsiteY8" fmla="*/ 1222744 h 1446051"/>
              <a:gd name="connsiteX9" fmla="*/ 297711 w 1584251"/>
              <a:gd name="connsiteY9" fmla="*/ 1318437 h 1446051"/>
              <a:gd name="connsiteX10" fmla="*/ 361507 w 1584251"/>
              <a:gd name="connsiteY10" fmla="*/ 1403498 h 1446051"/>
              <a:gd name="connsiteX11" fmla="*/ 372139 w 1584251"/>
              <a:gd name="connsiteY11" fmla="*/ 1446028 h 1446051"/>
              <a:gd name="connsiteX12" fmla="*/ 467832 w 1584251"/>
              <a:gd name="connsiteY12" fmla="*/ 1382232 h 1446051"/>
              <a:gd name="connsiteX13" fmla="*/ 584790 w 1584251"/>
              <a:gd name="connsiteY13" fmla="*/ 1244009 h 1446051"/>
              <a:gd name="connsiteX14" fmla="*/ 765544 w 1584251"/>
              <a:gd name="connsiteY14" fmla="*/ 1052623 h 1446051"/>
              <a:gd name="connsiteX15" fmla="*/ 808074 w 1584251"/>
              <a:gd name="connsiteY15" fmla="*/ 999460 h 1446051"/>
              <a:gd name="connsiteX16" fmla="*/ 1031358 w 1584251"/>
              <a:gd name="connsiteY16" fmla="*/ 754912 h 1446051"/>
              <a:gd name="connsiteX17" fmla="*/ 1063255 w 1584251"/>
              <a:gd name="connsiteY17" fmla="*/ 723014 h 1446051"/>
              <a:gd name="connsiteX18" fmla="*/ 1127051 w 1584251"/>
              <a:gd name="connsiteY18" fmla="*/ 669851 h 1446051"/>
              <a:gd name="connsiteX19" fmla="*/ 1148316 w 1584251"/>
              <a:gd name="connsiteY19" fmla="*/ 627321 h 1446051"/>
              <a:gd name="connsiteX20" fmla="*/ 1169581 w 1584251"/>
              <a:gd name="connsiteY20" fmla="*/ 574158 h 1446051"/>
              <a:gd name="connsiteX21" fmla="*/ 1201479 w 1584251"/>
              <a:gd name="connsiteY21" fmla="*/ 520995 h 1446051"/>
              <a:gd name="connsiteX22" fmla="*/ 1222744 w 1584251"/>
              <a:gd name="connsiteY22" fmla="*/ 489098 h 1446051"/>
              <a:gd name="connsiteX23" fmla="*/ 1265274 w 1584251"/>
              <a:gd name="connsiteY23" fmla="*/ 435935 h 1446051"/>
              <a:gd name="connsiteX24" fmla="*/ 1286539 w 1584251"/>
              <a:gd name="connsiteY24" fmla="*/ 393405 h 1446051"/>
              <a:gd name="connsiteX25" fmla="*/ 1307804 w 1584251"/>
              <a:gd name="connsiteY25" fmla="*/ 340242 h 1446051"/>
              <a:gd name="connsiteX26" fmla="*/ 1350335 w 1584251"/>
              <a:gd name="connsiteY26" fmla="*/ 308344 h 1446051"/>
              <a:gd name="connsiteX27" fmla="*/ 1392865 w 1584251"/>
              <a:gd name="connsiteY27" fmla="*/ 255181 h 1446051"/>
              <a:gd name="connsiteX28" fmla="*/ 1414130 w 1584251"/>
              <a:gd name="connsiteY28" fmla="*/ 212651 h 1446051"/>
              <a:gd name="connsiteX29" fmla="*/ 1488558 w 1584251"/>
              <a:gd name="connsiteY29" fmla="*/ 138223 h 1446051"/>
              <a:gd name="connsiteX30" fmla="*/ 1520455 w 1584251"/>
              <a:gd name="connsiteY30" fmla="*/ 95693 h 1446051"/>
              <a:gd name="connsiteX31" fmla="*/ 1552353 w 1584251"/>
              <a:gd name="connsiteY31" fmla="*/ 63795 h 1446051"/>
              <a:gd name="connsiteX32" fmla="*/ 1573618 w 1584251"/>
              <a:gd name="connsiteY32" fmla="*/ 21265 h 1446051"/>
              <a:gd name="connsiteX33" fmla="*/ 1584251 w 1584251"/>
              <a:gd name="connsiteY33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02018 w 1584251"/>
              <a:gd name="connsiteY6" fmla="*/ 1158949 h 1446051"/>
              <a:gd name="connsiteX7" fmla="*/ 244549 w 1584251"/>
              <a:gd name="connsiteY7" fmla="*/ 1222744 h 1446051"/>
              <a:gd name="connsiteX8" fmla="*/ 297711 w 1584251"/>
              <a:gd name="connsiteY8" fmla="*/ 1318437 h 1446051"/>
              <a:gd name="connsiteX9" fmla="*/ 361507 w 1584251"/>
              <a:gd name="connsiteY9" fmla="*/ 1403498 h 1446051"/>
              <a:gd name="connsiteX10" fmla="*/ 372139 w 1584251"/>
              <a:gd name="connsiteY10" fmla="*/ 1446028 h 1446051"/>
              <a:gd name="connsiteX11" fmla="*/ 467832 w 1584251"/>
              <a:gd name="connsiteY11" fmla="*/ 1382232 h 1446051"/>
              <a:gd name="connsiteX12" fmla="*/ 584790 w 1584251"/>
              <a:gd name="connsiteY12" fmla="*/ 1244009 h 1446051"/>
              <a:gd name="connsiteX13" fmla="*/ 765544 w 1584251"/>
              <a:gd name="connsiteY13" fmla="*/ 1052623 h 1446051"/>
              <a:gd name="connsiteX14" fmla="*/ 808074 w 1584251"/>
              <a:gd name="connsiteY14" fmla="*/ 999460 h 1446051"/>
              <a:gd name="connsiteX15" fmla="*/ 1031358 w 1584251"/>
              <a:gd name="connsiteY15" fmla="*/ 754912 h 1446051"/>
              <a:gd name="connsiteX16" fmla="*/ 1063255 w 1584251"/>
              <a:gd name="connsiteY16" fmla="*/ 723014 h 1446051"/>
              <a:gd name="connsiteX17" fmla="*/ 1127051 w 1584251"/>
              <a:gd name="connsiteY17" fmla="*/ 669851 h 1446051"/>
              <a:gd name="connsiteX18" fmla="*/ 1148316 w 1584251"/>
              <a:gd name="connsiteY18" fmla="*/ 627321 h 1446051"/>
              <a:gd name="connsiteX19" fmla="*/ 1169581 w 1584251"/>
              <a:gd name="connsiteY19" fmla="*/ 574158 h 1446051"/>
              <a:gd name="connsiteX20" fmla="*/ 1201479 w 1584251"/>
              <a:gd name="connsiteY20" fmla="*/ 520995 h 1446051"/>
              <a:gd name="connsiteX21" fmla="*/ 1222744 w 1584251"/>
              <a:gd name="connsiteY21" fmla="*/ 489098 h 1446051"/>
              <a:gd name="connsiteX22" fmla="*/ 1265274 w 1584251"/>
              <a:gd name="connsiteY22" fmla="*/ 435935 h 1446051"/>
              <a:gd name="connsiteX23" fmla="*/ 1286539 w 1584251"/>
              <a:gd name="connsiteY23" fmla="*/ 393405 h 1446051"/>
              <a:gd name="connsiteX24" fmla="*/ 1307804 w 1584251"/>
              <a:gd name="connsiteY24" fmla="*/ 340242 h 1446051"/>
              <a:gd name="connsiteX25" fmla="*/ 1350335 w 1584251"/>
              <a:gd name="connsiteY25" fmla="*/ 308344 h 1446051"/>
              <a:gd name="connsiteX26" fmla="*/ 1392865 w 1584251"/>
              <a:gd name="connsiteY26" fmla="*/ 255181 h 1446051"/>
              <a:gd name="connsiteX27" fmla="*/ 1414130 w 1584251"/>
              <a:gd name="connsiteY27" fmla="*/ 212651 h 1446051"/>
              <a:gd name="connsiteX28" fmla="*/ 1488558 w 1584251"/>
              <a:gd name="connsiteY28" fmla="*/ 138223 h 1446051"/>
              <a:gd name="connsiteX29" fmla="*/ 1520455 w 1584251"/>
              <a:gd name="connsiteY29" fmla="*/ 95693 h 1446051"/>
              <a:gd name="connsiteX30" fmla="*/ 1552353 w 1584251"/>
              <a:gd name="connsiteY30" fmla="*/ 63795 h 1446051"/>
              <a:gd name="connsiteX31" fmla="*/ 1573618 w 1584251"/>
              <a:gd name="connsiteY31" fmla="*/ 21265 h 1446051"/>
              <a:gd name="connsiteX32" fmla="*/ 1584251 w 1584251"/>
              <a:gd name="connsiteY32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138223 w 1584251"/>
              <a:gd name="connsiteY5" fmla="*/ 1063256 h 1446051"/>
              <a:gd name="connsiteX6" fmla="*/ 244549 w 1584251"/>
              <a:gd name="connsiteY6" fmla="*/ 1222744 h 1446051"/>
              <a:gd name="connsiteX7" fmla="*/ 297711 w 1584251"/>
              <a:gd name="connsiteY7" fmla="*/ 1318437 h 1446051"/>
              <a:gd name="connsiteX8" fmla="*/ 361507 w 1584251"/>
              <a:gd name="connsiteY8" fmla="*/ 1403498 h 1446051"/>
              <a:gd name="connsiteX9" fmla="*/ 372139 w 1584251"/>
              <a:gd name="connsiteY9" fmla="*/ 1446028 h 1446051"/>
              <a:gd name="connsiteX10" fmla="*/ 467832 w 1584251"/>
              <a:gd name="connsiteY10" fmla="*/ 1382232 h 1446051"/>
              <a:gd name="connsiteX11" fmla="*/ 584790 w 1584251"/>
              <a:gd name="connsiteY11" fmla="*/ 1244009 h 1446051"/>
              <a:gd name="connsiteX12" fmla="*/ 765544 w 1584251"/>
              <a:gd name="connsiteY12" fmla="*/ 1052623 h 1446051"/>
              <a:gd name="connsiteX13" fmla="*/ 808074 w 1584251"/>
              <a:gd name="connsiteY13" fmla="*/ 999460 h 1446051"/>
              <a:gd name="connsiteX14" fmla="*/ 1031358 w 1584251"/>
              <a:gd name="connsiteY14" fmla="*/ 754912 h 1446051"/>
              <a:gd name="connsiteX15" fmla="*/ 1063255 w 1584251"/>
              <a:gd name="connsiteY15" fmla="*/ 723014 h 1446051"/>
              <a:gd name="connsiteX16" fmla="*/ 1127051 w 1584251"/>
              <a:gd name="connsiteY16" fmla="*/ 669851 h 1446051"/>
              <a:gd name="connsiteX17" fmla="*/ 1148316 w 1584251"/>
              <a:gd name="connsiteY17" fmla="*/ 627321 h 1446051"/>
              <a:gd name="connsiteX18" fmla="*/ 1169581 w 1584251"/>
              <a:gd name="connsiteY18" fmla="*/ 574158 h 1446051"/>
              <a:gd name="connsiteX19" fmla="*/ 1201479 w 1584251"/>
              <a:gd name="connsiteY19" fmla="*/ 520995 h 1446051"/>
              <a:gd name="connsiteX20" fmla="*/ 1222744 w 1584251"/>
              <a:gd name="connsiteY20" fmla="*/ 489098 h 1446051"/>
              <a:gd name="connsiteX21" fmla="*/ 1265274 w 1584251"/>
              <a:gd name="connsiteY21" fmla="*/ 435935 h 1446051"/>
              <a:gd name="connsiteX22" fmla="*/ 1286539 w 1584251"/>
              <a:gd name="connsiteY22" fmla="*/ 393405 h 1446051"/>
              <a:gd name="connsiteX23" fmla="*/ 1307804 w 1584251"/>
              <a:gd name="connsiteY23" fmla="*/ 340242 h 1446051"/>
              <a:gd name="connsiteX24" fmla="*/ 1350335 w 1584251"/>
              <a:gd name="connsiteY24" fmla="*/ 308344 h 1446051"/>
              <a:gd name="connsiteX25" fmla="*/ 1392865 w 1584251"/>
              <a:gd name="connsiteY25" fmla="*/ 255181 h 1446051"/>
              <a:gd name="connsiteX26" fmla="*/ 1414130 w 1584251"/>
              <a:gd name="connsiteY26" fmla="*/ 212651 h 1446051"/>
              <a:gd name="connsiteX27" fmla="*/ 1488558 w 1584251"/>
              <a:gd name="connsiteY27" fmla="*/ 138223 h 1446051"/>
              <a:gd name="connsiteX28" fmla="*/ 1520455 w 1584251"/>
              <a:gd name="connsiteY28" fmla="*/ 95693 h 1446051"/>
              <a:gd name="connsiteX29" fmla="*/ 1552353 w 1584251"/>
              <a:gd name="connsiteY29" fmla="*/ 63795 h 1446051"/>
              <a:gd name="connsiteX30" fmla="*/ 1573618 w 1584251"/>
              <a:gd name="connsiteY30" fmla="*/ 21265 h 1446051"/>
              <a:gd name="connsiteX31" fmla="*/ 1584251 w 1584251"/>
              <a:gd name="connsiteY31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106325 w 1584251"/>
              <a:gd name="connsiteY4" fmla="*/ 999460 h 1446051"/>
              <a:gd name="connsiteX5" fmla="*/ 244549 w 1584251"/>
              <a:gd name="connsiteY5" fmla="*/ 1222744 h 1446051"/>
              <a:gd name="connsiteX6" fmla="*/ 297711 w 1584251"/>
              <a:gd name="connsiteY6" fmla="*/ 1318437 h 1446051"/>
              <a:gd name="connsiteX7" fmla="*/ 361507 w 1584251"/>
              <a:gd name="connsiteY7" fmla="*/ 1403498 h 1446051"/>
              <a:gd name="connsiteX8" fmla="*/ 372139 w 1584251"/>
              <a:gd name="connsiteY8" fmla="*/ 1446028 h 1446051"/>
              <a:gd name="connsiteX9" fmla="*/ 467832 w 1584251"/>
              <a:gd name="connsiteY9" fmla="*/ 1382232 h 1446051"/>
              <a:gd name="connsiteX10" fmla="*/ 584790 w 1584251"/>
              <a:gd name="connsiteY10" fmla="*/ 1244009 h 1446051"/>
              <a:gd name="connsiteX11" fmla="*/ 765544 w 1584251"/>
              <a:gd name="connsiteY11" fmla="*/ 1052623 h 1446051"/>
              <a:gd name="connsiteX12" fmla="*/ 808074 w 1584251"/>
              <a:gd name="connsiteY12" fmla="*/ 999460 h 1446051"/>
              <a:gd name="connsiteX13" fmla="*/ 1031358 w 1584251"/>
              <a:gd name="connsiteY13" fmla="*/ 754912 h 1446051"/>
              <a:gd name="connsiteX14" fmla="*/ 1063255 w 1584251"/>
              <a:gd name="connsiteY14" fmla="*/ 723014 h 1446051"/>
              <a:gd name="connsiteX15" fmla="*/ 1127051 w 1584251"/>
              <a:gd name="connsiteY15" fmla="*/ 669851 h 1446051"/>
              <a:gd name="connsiteX16" fmla="*/ 1148316 w 1584251"/>
              <a:gd name="connsiteY16" fmla="*/ 627321 h 1446051"/>
              <a:gd name="connsiteX17" fmla="*/ 1169581 w 1584251"/>
              <a:gd name="connsiteY17" fmla="*/ 574158 h 1446051"/>
              <a:gd name="connsiteX18" fmla="*/ 1201479 w 1584251"/>
              <a:gd name="connsiteY18" fmla="*/ 520995 h 1446051"/>
              <a:gd name="connsiteX19" fmla="*/ 1222744 w 1584251"/>
              <a:gd name="connsiteY19" fmla="*/ 489098 h 1446051"/>
              <a:gd name="connsiteX20" fmla="*/ 1265274 w 1584251"/>
              <a:gd name="connsiteY20" fmla="*/ 435935 h 1446051"/>
              <a:gd name="connsiteX21" fmla="*/ 1286539 w 1584251"/>
              <a:gd name="connsiteY21" fmla="*/ 393405 h 1446051"/>
              <a:gd name="connsiteX22" fmla="*/ 1307804 w 1584251"/>
              <a:gd name="connsiteY22" fmla="*/ 340242 h 1446051"/>
              <a:gd name="connsiteX23" fmla="*/ 1350335 w 1584251"/>
              <a:gd name="connsiteY23" fmla="*/ 308344 h 1446051"/>
              <a:gd name="connsiteX24" fmla="*/ 1392865 w 1584251"/>
              <a:gd name="connsiteY24" fmla="*/ 255181 h 1446051"/>
              <a:gd name="connsiteX25" fmla="*/ 1414130 w 1584251"/>
              <a:gd name="connsiteY25" fmla="*/ 212651 h 1446051"/>
              <a:gd name="connsiteX26" fmla="*/ 1488558 w 1584251"/>
              <a:gd name="connsiteY26" fmla="*/ 138223 h 1446051"/>
              <a:gd name="connsiteX27" fmla="*/ 1520455 w 1584251"/>
              <a:gd name="connsiteY27" fmla="*/ 95693 h 1446051"/>
              <a:gd name="connsiteX28" fmla="*/ 1552353 w 1584251"/>
              <a:gd name="connsiteY28" fmla="*/ 63795 h 1446051"/>
              <a:gd name="connsiteX29" fmla="*/ 1573618 w 1584251"/>
              <a:gd name="connsiteY29" fmla="*/ 21265 h 1446051"/>
              <a:gd name="connsiteX30" fmla="*/ 1584251 w 1584251"/>
              <a:gd name="connsiteY30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85060 w 1584251"/>
              <a:gd name="connsiteY3" fmla="*/ 956930 h 1446051"/>
              <a:gd name="connsiteX4" fmla="*/ 244549 w 1584251"/>
              <a:gd name="connsiteY4" fmla="*/ 1222744 h 1446051"/>
              <a:gd name="connsiteX5" fmla="*/ 297711 w 1584251"/>
              <a:gd name="connsiteY5" fmla="*/ 1318437 h 1446051"/>
              <a:gd name="connsiteX6" fmla="*/ 361507 w 1584251"/>
              <a:gd name="connsiteY6" fmla="*/ 1403498 h 1446051"/>
              <a:gd name="connsiteX7" fmla="*/ 372139 w 1584251"/>
              <a:gd name="connsiteY7" fmla="*/ 1446028 h 1446051"/>
              <a:gd name="connsiteX8" fmla="*/ 467832 w 1584251"/>
              <a:gd name="connsiteY8" fmla="*/ 1382232 h 1446051"/>
              <a:gd name="connsiteX9" fmla="*/ 584790 w 1584251"/>
              <a:gd name="connsiteY9" fmla="*/ 1244009 h 1446051"/>
              <a:gd name="connsiteX10" fmla="*/ 765544 w 1584251"/>
              <a:gd name="connsiteY10" fmla="*/ 1052623 h 1446051"/>
              <a:gd name="connsiteX11" fmla="*/ 808074 w 1584251"/>
              <a:gd name="connsiteY11" fmla="*/ 999460 h 1446051"/>
              <a:gd name="connsiteX12" fmla="*/ 1031358 w 1584251"/>
              <a:gd name="connsiteY12" fmla="*/ 754912 h 1446051"/>
              <a:gd name="connsiteX13" fmla="*/ 1063255 w 1584251"/>
              <a:gd name="connsiteY13" fmla="*/ 723014 h 1446051"/>
              <a:gd name="connsiteX14" fmla="*/ 1127051 w 1584251"/>
              <a:gd name="connsiteY14" fmla="*/ 669851 h 1446051"/>
              <a:gd name="connsiteX15" fmla="*/ 1148316 w 1584251"/>
              <a:gd name="connsiteY15" fmla="*/ 627321 h 1446051"/>
              <a:gd name="connsiteX16" fmla="*/ 1169581 w 1584251"/>
              <a:gd name="connsiteY16" fmla="*/ 574158 h 1446051"/>
              <a:gd name="connsiteX17" fmla="*/ 1201479 w 1584251"/>
              <a:gd name="connsiteY17" fmla="*/ 520995 h 1446051"/>
              <a:gd name="connsiteX18" fmla="*/ 1222744 w 1584251"/>
              <a:gd name="connsiteY18" fmla="*/ 489098 h 1446051"/>
              <a:gd name="connsiteX19" fmla="*/ 1265274 w 1584251"/>
              <a:gd name="connsiteY19" fmla="*/ 435935 h 1446051"/>
              <a:gd name="connsiteX20" fmla="*/ 1286539 w 1584251"/>
              <a:gd name="connsiteY20" fmla="*/ 393405 h 1446051"/>
              <a:gd name="connsiteX21" fmla="*/ 1307804 w 1584251"/>
              <a:gd name="connsiteY21" fmla="*/ 340242 h 1446051"/>
              <a:gd name="connsiteX22" fmla="*/ 1350335 w 1584251"/>
              <a:gd name="connsiteY22" fmla="*/ 308344 h 1446051"/>
              <a:gd name="connsiteX23" fmla="*/ 1392865 w 1584251"/>
              <a:gd name="connsiteY23" fmla="*/ 255181 h 1446051"/>
              <a:gd name="connsiteX24" fmla="*/ 1414130 w 1584251"/>
              <a:gd name="connsiteY24" fmla="*/ 212651 h 1446051"/>
              <a:gd name="connsiteX25" fmla="*/ 1488558 w 1584251"/>
              <a:gd name="connsiteY25" fmla="*/ 138223 h 1446051"/>
              <a:gd name="connsiteX26" fmla="*/ 1520455 w 1584251"/>
              <a:gd name="connsiteY26" fmla="*/ 95693 h 1446051"/>
              <a:gd name="connsiteX27" fmla="*/ 1552353 w 1584251"/>
              <a:gd name="connsiteY27" fmla="*/ 63795 h 1446051"/>
              <a:gd name="connsiteX28" fmla="*/ 1573618 w 1584251"/>
              <a:gd name="connsiteY28" fmla="*/ 21265 h 1446051"/>
              <a:gd name="connsiteX29" fmla="*/ 1584251 w 1584251"/>
              <a:gd name="connsiteY29" fmla="*/ 0 h 1446051"/>
              <a:gd name="connsiteX0" fmla="*/ 0 w 1584251"/>
              <a:gd name="connsiteY0" fmla="*/ 861237 h 1446051"/>
              <a:gd name="connsiteX1" fmla="*/ 31897 w 1584251"/>
              <a:gd name="connsiteY1" fmla="*/ 914400 h 1446051"/>
              <a:gd name="connsiteX2" fmla="*/ 53162 w 1584251"/>
              <a:gd name="connsiteY2" fmla="*/ 946298 h 1446051"/>
              <a:gd name="connsiteX3" fmla="*/ 244549 w 1584251"/>
              <a:gd name="connsiteY3" fmla="*/ 1222744 h 1446051"/>
              <a:gd name="connsiteX4" fmla="*/ 297711 w 1584251"/>
              <a:gd name="connsiteY4" fmla="*/ 1318437 h 1446051"/>
              <a:gd name="connsiteX5" fmla="*/ 361507 w 1584251"/>
              <a:gd name="connsiteY5" fmla="*/ 1403498 h 1446051"/>
              <a:gd name="connsiteX6" fmla="*/ 372139 w 1584251"/>
              <a:gd name="connsiteY6" fmla="*/ 1446028 h 1446051"/>
              <a:gd name="connsiteX7" fmla="*/ 467832 w 1584251"/>
              <a:gd name="connsiteY7" fmla="*/ 1382232 h 1446051"/>
              <a:gd name="connsiteX8" fmla="*/ 584790 w 1584251"/>
              <a:gd name="connsiteY8" fmla="*/ 1244009 h 1446051"/>
              <a:gd name="connsiteX9" fmla="*/ 765544 w 1584251"/>
              <a:gd name="connsiteY9" fmla="*/ 1052623 h 1446051"/>
              <a:gd name="connsiteX10" fmla="*/ 808074 w 1584251"/>
              <a:gd name="connsiteY10" fmla="*/ 999460 h 1446051"/>
              <a:gd name="connsiteX11" fmla="*/ 1031358 w 1584251"/>
              <a:gd name="connsiteY11" fmla="*/ 754912 h 1446051"/>
              <a:gd name="connsiteX12" fmla="*/ 1063255 w 1584251"/>
              <a:gd name="connsiteY12" fmla="*/ 723014 h 1446051"/>
              <a:gd name="connsiteX13" fmla="*/ 1127051 w 1584251"/>
              <a:gd name="connsiteY13" fmla="*/ 669851 h 1446051"/>
              <a:gd name="connsiteX14" fmla="*/ 1148316 w 1584251"/>
              <a:gd name="connsiteY14" fmla="*/ 627321 h 1446051"/>
              <a:gd name="connsiteX15" fmla="*/ 1169581 w 1584251"/>
              <a:gd name="connsiteY15" fmla="*/ 574158 h 1446051"/>
              <a:gd name="connsiteX16" fmla="*/ 1201479 w 1584251"/>
              <a:gd name="connsiteY16" fmla="*/ 520995 h 1446051"/>
              <a:gd name="connsiteX17" fmla="*/ 1222744 w 1584251"/>
              <a:gd name="connsiteY17" fmla="*/ 489098 h 1446051"/>
              <a:gd name="connsiteX18" fmla="*/ 1265274 w 1584251"/>
              <a:gd name="connsiteY18" fmla="*/ 435935 h 1446051"/>
              <a:gd name="connsiteX19" fmla="*/ 1286539 w 1584251"/>
              <a:gd name="connsiteY19" fmla="*/ 393405 h 1446051"/>
              <a:gd name="connsiteX20" fmla="*/ 1307804 w 1584251"/>
              <a:gd name="connsiteY20" fmla="*/ 340242 h 1446051"/>
              <a:gd name="connsiteX21" fmla="*/ 1350335 w 1584251"/>
              <a:gd name="connsiteY21" fmla="*/ 308344 h 1446051"/>
              <a:gd name="connsiteX22" fmla="*/ 1392865 w 1584251"/>
              <a:gd name="connsiteY22" fmla="*/ 255181 h 1446051"/>
              <a:gd name="connsiteX23" fmla="*/ 1414130 w 1584251"/>
              <a:gd name="connsiteY23" fmla="*/ 212651 h 1446051"/>
              <a:gd name="connsiteX24" fmla="*/ 1488558 w 1584251"/>
              <a:gd name="connsiteY24" fmla="*/ 138223 h 1446051"/>
              <a:gd name="connsiteX25" fmla="*/ 1520455 w 1584251"/>
              <a:gd name="connsiteY25" fmla="*/ 95693 h 1446051"/>
              <a:gd name="connsiteX26" fmla="*/ 1552353 w 1584251"/>
              <a:gd name="connsiteY26" fmla="*/ 63795 h 1446051"/>
              <a:gd name="connsiteX27" fmla="*/ 1573618 w 1584251"/>
              <a:gd name="connsiteY27" fmla="*/ 21265 h 1446051"/>
              <a:gd name="connsiteX28" fmla="*/ 1584251 w 1584251"/>
              <a:gd name="connsiteY28" fmla="*/ 0 h 1446051"/>
              <a:gd name="connsiteX0" fmla="*/ 0 w 1584251"/>
              <a:gd name="connsiteY0" fmla="*/ 861237 h 1446051"/>
              <a:gd name="connsiteX1" fmla="*/ 53162 w 1584251"/>
              <a:gd name="connsiteY1" fmla="*/ 946298 h 1446051"/>
              <a:gd name="connsiteX2" fmla="*/ 244549 w 1584251"/>
              <a:gd name="connsiteY2" fmla="*/ 1222744 h 1446051"/>
              <a:gd name="connsiteX3" fmla="*/ 297711 w 1584251"/>
              <a:gd name="connsiteY3" fmla="*/ 1318437 h 1446051"/>
              <a:gd name="connsiteX4" fmla="*/ 361507 w 1584251"/>
              <a:gd name="connsiteY4" fmla="*/ 1403498 h 1446051"/>
              <a:gd name="connsiteX5" fmla="*/ 372139 w 1584251"/>
              <a:gd name="connsiteY5" fmla="*/ 1446028 h 1446051"/>
              <a:gd name="connsiteX6" fmla="*/ 467832 w 1584251"/>
              <a:gd name="connsiteY6" fmla="*/ 1382232 h 1446051"/>
              <a:gd name="connsiteX7" fmla="*/ 584790 w 1584251"/>
              <a:gd name="connsiteY7" fmla="*/ 1244009 h 1446051"/>
              <a:gd name="connsiteX8" fmla="*/ 765544 w 1584251"/>
              <a:gd name="connsiteY8" fmla="*/ 1052623 h 1446051"/>
              <a:gd name="connsiteX9" fmla="*/ 808074 w 1584251"/>
              <a:gd name="connsiteY9" fmla="*/ 999460 h 1446051"/>
              <a:gd name="connsiteX10" fmla="*/ 1031358 w 1584251"/>
              <a:gd name="connsiteY10" fmla="*/ 754912 h 1446051"/>
              <a:gd name="connsiteX11" fmla="*/ 1063255 w 1584251"/>
              <a:gd name="connsiteY11" fmla="*/ 723014 h 1446051"/>
              <a:gd name="connsiteX12" fmla="*/ 1127051 w 1584251"/>
              <a:gd name="connsiteY12" fmla="*/ 669851 h 1446051"/>
              <a:gd name="connsiteX13" fmla="*/ 1148316 w 1584251"/>
              <a:gd name="connsiteY13" fmla="*/ 627321 h 1446051"/>
              <a:gd name="connsiteX14" fmla="*/ 1169581 w 1584251"/>
              <a:gd name="connsiteY14" fmla="*/ 574158 h 1446051"/>
              <a:gd name="connsiteX15" fmla="*/ 1201479 w 1584251"/>
              <a:gd name="connsiteY15" fmla="*/ 520995 h 1446051"/>
              <a:gd name="connsiteX16" fmla="*/ 1222744 w 1584251"/>
              <a:gd name="connsiteY16" fmla="*/ 489098 h 1446051"/>
              <a:gd name="connsiteX17" fmla="*/ 1265274 w 1584251"/>
              <a:gd name="connsiteY17" fmla="*/ 435935 h 1446051"/>
              <a:gd name="connsiteX18" fmla="*/ 1286539 w 1584251"/>
              <a:gd name="connsiteY18" fmla="*/ 393405 h 1446051"/>
              <a:gd name="connsiteX19" fmla="*/ 1307804 w 1584251"/>
              <a:gd name="connsiteY19" fmla="*/ 340242 h 1446051"/>
              <a:gd name="connsiteX20" fmla="*/ 1350335 w 1584251"/>
              <a:gd name="connsiteY20" fmla="*/ 308344 h 1446051"/>
              <a:gd name="connsiteX21" fmla="*/ 1392865 w 1584251"/>
              <a:gd name="connsiteY21" fmla="*/ 255181 h 1446051"/>
              <a:gd name="connsiteX22" fmla="*/ 1414130 w 1584251"/>
              <a:gd name="connsiteY22" fmla="*/ 212651 h 1446051"/>
              <a:gd name="connsiteX23" fmla="*/ 1488558 w 1584251"/>
              <a:gd name="connsiteY23" fmla="*/ 138223 h 1446051"/>
              <a:gd name="connsiteX24" fmla="*/ 1520455 w 1584251"/>
              <a:gd name="connsiteY24" fmla="*/ 95693 h 1446051"/>
              <a:gd name="connsiteX25" fmla="*/ 1552353 w 1584251"/>
              <a:gd name="connsiteY25" fmla="*/ 63795 h 1446051"/>
              <a:gd name="connsiteX26" fmla="*/ 1573618 w 1584251"/>
              <a:gd name="connsiteY26" fmla="*/ 21265 h 1446051"/>
              <a:gd name="connsiteX27" fmla="*/ 1584251 w 1584251"/>
              <a:gd name="connsiteY27" fmla="*/ 0 h 1446051"/>
              <a:gd name="connsiteX0" fmla="*/ 0 w 1584251"/>
              <a:gd name="connsiteY0" fmla="*/ 861237 h 1446051"/>
              <a:gd name="connsiteX1" fmla="*/ 244549 w 1584251"/>
              <a:gd name="connsiteY1" fmla="*/ 1222744 h 1446051"/>
              <a:gd name="connsiteX2" fmla="*/ 297711 w 1584251"/>
              <a:gd name="connsiteY2" fmla="*/ 1318437 h 1446051"/>
              <a:gd name="connsiteX3" fmla="*/ 361507 w 1584251"/>
              <a:gd name="connsiteY3" fmla="*/ 1403498 h 1446051"/>
              <a:gd name="connsiteX4" fmla="*/ 372139 w 1584251"/>
              <a:gd name="connsiteY4" fmla="*/ 1446028 h 1446051"/>
              <a:gd name="connsiteX5" fmla="*/ 467832 w 1584251"/>
              <a:gd name="connsiteY5" fmla="*/ 1382232 h 1446051"/>
              <a:gd name="connsiteX6" fmla="*/ 584790 w 1584251"/>
              <a:gd name="connsiteY6" fmla="*/ 1244009 h 1446051"/>
              <a:gd name="connsiteX7" fmla="*/ 765544 w 1584251"/>
              <a:gd name="connsiteY7" fmla="*/ 1052623 h 1446051"/>
              <a:gd name="connsiteX8" fmla="*/ 808074 w 1584251"/>
              <a:gd name="connsiteY8" fmla="*/ 999460 h 1446051"/>
              <a:gd name="connsiteX9" fmla="*/ 1031358 w 1584251"/>
              <a:gd name="connsiteY9" fmla="*/ 754912 h 1446051"/>
              <a:gd name="connsiteX10" fmla="*/ 1063255 w 1584251"/>
              <a:gd name="connsiteY10" fmla="*/ 723014 h 1446051"/>
              <a:gd name="connsiteX11" fmla="*/ 1127051 w 1584251"/>
              <a:gd name="connsiteY11" fmla="*/ 669851 h 1446051"/>
              <a:gd name="connsiteX12" fmla="*/ 1148316 w 1584251"/>
              <a:gd name="connsiteY12" fmla="*/ 627321 h 1446051"/>
              <a:gd name="connsiteX13" fmla="*/ 1169581 w 1584251"/>
              <a:gd name="connsiteY13" fmla="*/ 574158 h 1446051"/>
              <a:gd name="connsiteX14" fmla="*/ 1201479 w 1584251"/>
              <a:gd name="connsiteY14" fmla="*/ 520995 h 1446051"/>
              <a:gd name="connsiteX15" fmla="*/ 1222744 w 1584251"/>
              <a:gd name="connsiteY15" fmla="*/ 489098 h 1446051"/>
              <a:gd name="connsiteX16" fmla="*/ 1265274 w 1584251"/>
              <a:gd name="connsiteY16" fmla="*/ 435935 h 1446051"/>
              <a:gd name="connsiteX17" fmla="*/ 1286539 w 1584251"/>
              <a:gd name="connsiteY17" fmla="*/ 393405 h 1446051"/>
              <a:gd name="connsiteX18" fmla="*/ 1307804 w 1584251"/>
              <a:gd name="connsiteY18" fmla="*/ 340242 h 1446051"/>
              <a:gd name="connsiteX19" fmla="*/ 1350335 w 1584251"/>
              <a:gd name="connsiteY19" fmla="*/ 308344 h 1446051"/>
              <a:gd name="connsiteX20" fmla="*/ 1392865 w 1584251"/>
              <a:gd name="connsiteY20" fmla="*/ 255181 h 1446051"/>
              <a:gd name="connsiteX21" fmla="*/ 1414130 w 1584251"/>
              <a:gd name="connsiteY21" fmla="*/ 212651 h 1446051"/>
              <a:gd name="connsiteX22" fmla="*/ 1488558 w 1584251"/>
              <a:gd name="connsiteY22" fmla="*/ 138223 h 1446051"/>
              <a:gd name="connsiteX23" fmla="*/ 1520455 w 1584251"/>
              <a:gd name="connsiteY23" fmla="*/ 95693 h 1446051"/>
              <a:gd name="connsiteX24" fmla="*/ 1552353 w 1584251"/>
              <a:gd name="connsiteY24" fmla="*/ 63795 h 1446051"/>
              <a:gd name="connsiteX25" fmla="*/ 1573618 w 1584251"/>
              <a:gd name="connsiteY25" fmla="*/ 21265 h 1446051"/>
              <a:gd name="connsiteX26" fmla="*/ 1584251 w 1584251"/>
              <a:gd name="connsiteY26" fmla="*/ 0 h 1446051"/>
              <a:gd name="connsiteX0" fmla="*/ 0 w 1584251"/>
              <a:gd name="connsiteY0" fmla="*/ 861237 h 1446051"/>
              <a:gd name="connsiteX1" fmla="*/ 297711 w 1584251"/>
              <a:gd name="connsiteY1" fmla="*/ 1318437 h 1446051"/>
              <a:gd name="connsiteX2" fmla="*/ 361507 w 1584251"/>
              <a:gd name="connsiteY2" fmla="*/ 1403498 h 1446051"/>
              <a:gd name="connsiteX3" fmla="*/ 372139 w 1584251"/>
              <a:gd name="connsiteY3" fmla="*/ 1446028 h 1446051"/>
              <a:gd name="connsiteX4" fmla="*/ 467832 w 1584251"/>
              <a:gd name="connsiteY4" fmla="*/ 1382232 h 1446051"/>
              <a:gd name="connsiteX5" fmla="*/ 584790 w 1584251"/>
              <a:gd name="connsiteY5" fmla="*/ 1244009 h 1446051"/>
              <a:gd name="connsiteX6" fmla="*/ 765544 w 1584251"/>
              <a:gd name="connsiteY6" fmla="*/ 1052623 h 1446051"/>
              <a:gd name="connsiteX7" fmla="*/ 808074 w 1584251"/>
              <a:gd name="connsiteY7" fmla="*/ 999460 h 1446051"/>
              <a:gd name="connsiteX8" fmla="*/ 1031358 w 1584251"/>
              <a:gd name="connsiteY8" fmla="*/ 754912 h 1446051"/>
              <a:gd name="connsiteX9" fmla="*/ 1063255 w 1584251"/>
              <a:gd name="connsiteY9" fmla="*/ 723014 h 1446051"/>
              <a:gd name="connsiteX10" fmla="*/ 1127051 w 1584251"/>
              <a:gd name="connsiteY10" fmla="*/ 669851 h 1446051"/>
              <a:gd name="connsiteX11" fmla="*/ 1148316 w 1584251"/>
              <a:gd name="connsiteY11" fmla="*/ 627321 h 1446051"/>
              <a:gd name="connsiteX12" fmla="*/ 1169581 w 1584251"/>
              <a:gd name="connsiteY12" fmla="*/ 574158 h 1446051"/>
              <a:gd name="connsiteX13" fmla="*/ 1201479 w 1584251"/>
              <a:gd name="connsiteY13" fmla="*/ 520995 h 1446051"/>
              <a:gd name="connsiteX14" fmla="*/ 1222744 w 1584251"/>
              <a:gd name="connsiteY14" fmla="*/ 489098 h 1446051"/>
              <a:gd name="connsiteX15" fmla="*/ 1265274 w 1584251"/>
              <a:gd name="connsiteY15" fmla="*/ 435935 h 1446051"/>
              <a:gd name="connsiteX16" fmla="*/ 1286539 w 1584251"/>
              <a:gd name="connsiteY16" fmla="*/ 393405 h 1446051"/>
              <a:gd name="connsiteX17" fmla="*/ 1307804 w 1584251"/>
              <a:gd name="connsiteY17" fmla="*/ 340242 h 1446051"/>
              <a:gd name="connsiteX18" fmla="*/ 1350335 w 1584251"/>
              <a:gd name="connsiteY18" fmla="*/ 308344 h 1446051"/>
              <a:gd name="connsiteX19" fmla="*/ 1392865 w 1584251"/>
              <a:gd name="connsiteY19" fmla="*/ 255181 h 1446051"/>
              <a:gd name="connsiteX20" fmla="*/ 1414130 w 1584251"/>
              <a:gd name="connsiteY20" fmla="*/ 212651 h 1446051"/>
              <a:gd name="connsiteX21" fmla="*/ 1488558 w 1584251"/>
              <a:gd name="connsiteY21" fmla="*/ 138223 h 1446051"/>
              <a:gd name="connsiteX22" fmla="*/ 1520455 w 1584251"/>
              <a:gd name="connsiteY22" fmla="*/ 95693 h 1446051"/>
              <a:gd name="connsiteX23" fmla="*/ 1552353 w 1584251"/>
              <a:gd name="connsiteY23" fmla="*/ 63795 h 1446051"/>
              <a:gd name="connsiteX24" fmla="*/ 1573618 w 1584251"/>
              <a:gd name="connsiteY24" fmla="*/ 21265 h 1446051"/>
              <a:gd name="connsiteX25" fmla="*/ 1584251 w 1584251"/>
              <a:gd name="connsiteY25" fmla="*/ 0 h 1446051"/>
              <a:gd name="connsiteX0" fmla="*/ 0 w 1584251"/>
              <a:gd name="connsiteY0" fmla="*/ 861237 h 1446051"/>
              <a:gd name="connsiteX1" fmla="*/ 361507 w 1584251"/>
              <a:gd name="connsiteY1" fmla="*/ 1403498 h 1446051"/>
              <a:gd name="connsiteX2" fmla="*/ 372139 w 1584251"/>
              <a:gd name="connsiteY2" fmla="*/ 1446028 h 1446051"/>
              <a:gd name="connsiteX3" fmla="*/ 467832 w 1584251"/>
              <a:gd name="connsiteY3" fmla="*/ 1382232 h 1446051"/>
              <a:gd name="connsiteX4" fmla="*/ 584790 w 1584251"/>
              <a:gd name="connsiteY4" fmla="*/ 1244009 h 1446051"/>
              <a:gd name="connsiteX5" fmla="*/ 765544 w 1584251"/>
              <a:gd name="connsiteY5" fmla="*/ 1052623 h 1446051"/>
              <a:gd name="connsiteX6" fmla="*/ 808074 w 1584251"/>
              <a:gd name="connsiteY6" fmla="*/ 999460 h 1446051"/>
              <a:gd name="connsiteX7" fmla="*/ 1031358 w 1584251"/>
              <a:gd name="connsiteY7" fmla="*/ 754912 h 1446051"/>
              <a:gd name="connsiteX8" fmla="*/ 1063255 w 1584251"/>
              <a:gd name="connsiteY8" fmla="*/ 723014 h 1446051"/>
              <a:gd name="connsiteX9" fmla="*/ 1127051 w 1584251"/>
              <a:gd name="connsiteY9" fmla="*/ 669851 h 1446051"/>
              <a:gd name="connsiteX10" fmla="*/ 1148316 w 1584251"/>
              <a:gd name="connsiteY10" fmla="*/ 627321 h 1446051"/>
              <a:gd name="connsiteX11" fmla="*/ 1169581 w 1584251"/>
              <a:gd name="connsiteY11" fmla="*/ 574158 h 1446051"/>
              <a:gd name="connsiteX12" fmla="*/ 1201479 w 1584251"/>
              <a:gd name="connsiteY12" fmla="*/ 520995 h 1446051"/>
              <a:gd name="connsiteX13" fmla="*/ 1222744 w 1584251"/>
              <a:gd name="connsiteY13" fmla="*/ 489098 h 1446051"/>
              <a:gd name="connsiteX14" fmla="*/ 1265274 w 1584251"/>
              <a:gd name="connsiteY14" fmla="*/ 435935 h 1446051"/>
              <a:gd name="connsiteX15" fmla="*/ 1286539 w 1584251"/>
              <a:gd name="connsiteY15" fmla="*/ 393405 h 1446051"/>
              <a:gd name="connsiteX16" fmla="*/ 1307804 w 1584251"/>
              <a:gd name="connsiteY16" fmla="*/ 340242 h 1446051"/>
              <a:gd name="connsiteX17" fmla="*/ 1350335 w 1584251"/>
              <a:gd name="connsiteY17" fmla="*/ 308344 h 1446051"/>
              <a:gd name="connsiteX18" fmla="*/ 1392865 w 1584251"/>
              <a:gd name="connsiteY18" fmla="*/ 255181 h 1446051"/>
              <a:gd name="connsiteX19" fmla="*/ 1414130 w 1584251"/>
              <a:gd name="connsiteY19" fmla="*/ 212651 h 1446051"/>
              <a:gd name="connsiteX20" fmla="*/ 1488558 w 1584251"/>
              <a:gd name="connsiteY20" fmla="*/ 138223 h 1446051"/>
              <a:gd name="connsiteX21" fmla="*/ 1520455 w 1584251"/>
              <a:gd name="connsiteY21" fmla="*/ 95693 h 1446051"/>
              <a:gd name="connsiteX22" fmla="*/ 1552353 w 1584251"/>
              <a:gd name="connsiteY22" fmla="*/ 63795 h 1446051"/>
              <a:gd name="connsiteX23" fmla="*/ 1573618 w 1584251"/>
              <a:gd name="connsiteY23" fmla="*/ 21265 h 1446051"/>
              <a:gd name="connsiteX24" fmla="*/ 1584251 w 1584251"/>
              <a:gd name="connsiteY24" fmla="*/ 0 h 1446051"/>
              <a:gd name="connsiteX0" fmla="*/ 0 w 1584251"/>
              <a:gd name="connsiteY0" fmla="*/ 861237 h 1446051"/>
              <a:gd name="connsiteX1" fmla="*/ 372139 w 1584251"/>
              <a:gd name="connsiteY1" fmla="*/ 1446028 h 1446051"/>
              <a:gd name="connsiteX2" fmla="*/ 467832 w 1584251"/>
              <a:gd name="connsiteY2" fmla="*/ 1382232 h 1446051"/>
              <a:gd name="connsiteX3" fmla="*/ 584790 w 1584251"/>
              <a:gd name="connsiteY3" fmla="*/ 1244009 h 1446051"/>
              <a:gd name="connsiteX4" fmla="*/ 765544 w 1584251"/>
              <a:gd name="connsiteY4" fmla="*/ 1052623 h 1446051"/>
              <a:gd name="connsiteX5" fmla="*/ 808074 w 1584251"/>
              <a:gd name="connsiteY5" fmla="*/ 999460 h 1446051"/>
              <a:gd name="connsiteX6" fmla="*/ 1031358 w 1584251"/>
              <a:gd name="connsiteY6" fmla="*/ 754912 h 1446051"/>
              <a:gd name="connsiteX7" fmla="*/ 1063255 w 1584251"/>
              <a:gd name="connsiteY7" fmla="*/ 723014 h 1446051"/>
              <a:gd name="connsiteX8" fmla="*/ 1127051 w 1584251"/>
              <a:gd name="connsiteY8" fmla="*/ 669851 h 1446051"/>
              <a:gd name="connsiteX9" fmla="*/ 1148316 w 1584251"/>
              <a:gd name="connsiteY9" fmla="*/ 627321 h 1446051"/>
              <a:gd name="connsiteX10" fmla="*/ 1169581 w 1584251"/>
              <a:gd name="connsiteY10" fmla="*/ 574158 h 1446051"/>
              <a:gd name="connsiteX11" fmla="*/ 1201479 w 1584251"/>
              <a:gd name="connsiteY11" fmla="*/ 520995 h 1446051"/>
              <a:gd name="connsiteX12" fmla="*/ 1222744 w 1584251"/>
              <a:gd name="connsiteY12" fmla="*/ 489098 h 1446051"/>
              <a:gd name="connsiteX13" fmla="*/ 1265274 w 1584251"/>
              <a:gd name="connsiteY13" fmla="*/ 435935 h 1446051"/>
              <a:gd name="connsiteX14" fmla="*/ 1286539 w 1584251"/>
              <a:gd name="connsiteY14" fmla="*/ 393405 h 1446051"/>
              <a:gd name="connsiteX15" fmla="*/ 1307804 w 1584251"/>
              <a:gd name="connsiteY15" fmla="*/ 340242 h 1446051"/>
              <a:gd name="connsiteX16" fmla="*/ 1350335 w 1584251"/>
              <a:gd name="connsiteY16" fmla="*/ 308344 h 1446051"/>
              <a:gd name="connsiteX17" fmla="*/ 1392865 w 1584251"/>
              <a:gd name="connsiteY17" fmla="*/ 255181 h 1446051"/>
              <a:gd name="connsiteX18" fmla="*/ 1414130 w 1584251"/>
              <a:gd name="connsiteY18" fmla="*/ 212651 h 1446051"/>
              <a:gd name="connsiteX19" fmla="*/ 1488558 w 1584251"/>
              <a:gd name="connsiteY19" fmla="*/ 138223 h 1446051"/>
              <a:gd name="connsiteX20" fmla="*/ 1520455 w 1584251"/>
              <a:gd name="connsiteY20" fmla="*/ 95693 h 1446051"/>
              <a:gd name="connsiteX21" fmla="*/ 1552353 w 1584251"/>
              <a:gd name="connsiteY21" fmla="*/ 63795 h 1446051"/>
              <a:gd name="connsiteX22" fmla="*/ 1573618 w 1584251"/>
              <a:gd name="connsiteY22" fmla="*/ 21265 h 1446051"/>
              <a:gd name="connsiteX23" fmla="*/ 1584251 w 1584251"/>
              <a:gd name="connsiteY23" fmla="*/ 0 h 1446051"/>
              <a:gd name="connsiteX0" fmla="*/ 0 w 1584251"/>
              <a:gd name="connsiteY0" fmla="*/ 861237 h 1524588"/>
              <a:gd name="connsiteX1" fmla="*/ 372139 w 1584251"/>
              <a:gd name="connsiteY1" fmla="*/ 1446028 h 1524588"/>
              <a:gd name="connsiteX2" fmla="*/ 467832 w 1584251"/>
              <a:gd name="connsiteY2" fmla="*/ 1382232 h 1524588"/>
              <a:gd name="connsiteX3" fmla="*/ 584790 w 1584251"/>
              <a:gd name="connsiteY3" fmla="*/ 1244009 h 1524588"/>
              <a:gd name="connsiteX4" fmla="*/ 765544 w 1584251"/>
              <a:gd name="connsiteY4" fmla="*/ 1052623 h 1524588"/>
              <a:gd name="connsiteX5" fmla="*/ 808074 w 1584251"/>
              <a:gd name="connsiteY5" fmla="*/ 999460 h 1524588"/>
              <a:gd name="connsiteX6" fmla="*/ 1031358 w 1584251"/>
              <a:gd name="connsiteY6" fmla="*/ 754912 h 1524588"/>
              <a:gd name="connsiteX7" fmla="*/ 1063255 w 1584251"/>
              <a:gd name="connsiteY7" fmla="*/ 723014 h 1524588"/>
              <a:gd name="connsiteX8" fmla="*/ 1127051 w 1584251"/>
              <a:gd name="connsiteY8" fmla="*/ 669851 h 1524588"/>
              <a:gd name="connsiteX9" fmla="*/ 1148316 w 1584251"/>
              <a:gd name="connsiteY9" fmla="*/ 627321 h 1524588"/>
              <a:gd name="connsiteX10" fmla="*/ 1169581 w 1584251"/>
              <a:gd name="connsiteY10" fmla="*/ 574158 h 1524588"/>
              <a:gd name="connsiteX11" fmla="*/ 1201479 w 1584251"/>
              <a:gd name="connsiteY11" fmla="*/ 520995 h 1524588"/>
              <a:gd name="connsiteX12" fmla="*/ 1222744 w 1584251"/>
              <a:gd name="connsiteY12" fmla="*/ 489098 h 1524588"/>
              <a:gd name="connsiteX13" fmla="*/ 1265274 w 1584251"/>
              <a:gd name="connsiteY13" fmla="*/ 435935 h 1524588"/>
              <a:gd name="connsiteX14" fmla="*/ 1286539 w 1584251"/>
              <a:gd name="connsiteY14" fmla="*/ 393405 h 1524588"/>
              <a:gd name="connsiteX15" fmla="*/ 1307804 w 1584251"/>
              <a:gd name="connsiteY15" fmla="*/ 340242 h 1524588"/>
              <a:gd name="connsiteX16" fmla="*/ 1350335 w 1584251"/>
              <a:gd name="connsiteY16" fmla="*/ 308344 h 1524588"/>
              <a:gd name="connsiteX17" fmla="*/ 1392865 w 1584251"/>
              <a:gd name="connsiteY17" fmla="*/ 255181 h 1524588"/>
              <a:gd name="connsiteX18" fmla="*/ 1414130 w 1584251"/>
              <a:gd name="connsiteY18" fmla="*/ 212651 h 1524588"/>
              <a:gd name="connsiteX19" fmla="*/ 1488558 w 1584251"/>
              <a:gd name="connsiteY19" fmla="*/ 138223 h 1524588"/>
              <a:gd name="connsiteX20" fmla="*/ 1520455 w 1584251"/>
              <a:gd name="connsiteY20" fmla="*/ 95693 h 1524588"/>
              <a:gd name="connsiteX21" fmla="*/ 1552353 w 1584251"/>
              <a:gd name="connsiteY21" fmla="*/ 63795 h 1524588"/>
              <a:gd name="connsiteX22" fmla="*/ 1573618 w 1584251"/>
              <a:gd name="connsiteY22" fmla="*/ 21265 h 1524588"/>
              <a:gd name="connsiteX23" fmla="*/ 1584251 w 1584251"/>
              <a:gd name="connsiteY23" fmla="*/ 0 h 1524588"/>
              <a:gd name="connsiteX0" fmla="*/ 0 w 1584251"/>
              <a:gd name="connsiteY0" fmla="*/ 861237 h 1458409"/>
              <a:gd name="connsiteX1" fmla="*/ 372139 w 1584251"/>
              <a:gd name="connsiteY1" fmla="*/ 1446028 h 1458409"/>
              <a:gd name="connsiteX2" fmla="*/ 584790 w 1584251"/>
              <a:gd name="connsiteY2" fmla="*/ 1244009 h 1458409"/>
              <a:gd name="connsiteX3" fmla="*/ 765544 w 1584251"/>
              <a:gd name="connsiteY3" fmla="*/ 1052623 h 1458409"/>
              <a:gd name="connsiteX4" fmla="*/ 808074 w 1584251"/>
              <a:gd name="connsiteY4" fmla="*/ 999460 h 1458409"/>
              <a:gd name="connsiteX5" fmla="*/ 1031358 w 1584251"/>
              <a:gd name="connsiteY5" fmla="*/ 754912 h 1458409"/>
              <a:gd name="connsiteX6" fmla="*/ 1063255 w 1584251"/>
              <a:gd name="connsiteY6" fmla="*/ 723014 h 1458409"/>
              <a:gd name="connsiteX7" fmla="*/ 1127051 w 1584251"/>
              <a:gd name="connsiteY7" fmla="*/ 669851 h 1458409"/>
              <a:gd name="connsiteX8" fmla="*/ 1148316 w 1584251"/>
              <a:gd name="connsiteY8" fmla="*/ 627321 h 1458409"/>
              <a:gd name="connsiteX9" fmla="*/ 1169581 w 1584251"/>
              <a:gd name="connsiteY9" fmla="*/ 574158 h 1458409"/>
              <a:gd name="connsiteX10" fmla="*/ 1201479 w 1584251"/>
              <a:gd name="connsiteY10" fmla="*/ 520995 h 1458409"/>
              <a:gd name="connsiteX11" fmla="*/ 1222744 w 1584251"/>
              <a:gd name="connsiteY11" fmla="*/ 489098 h 1458409"/>
              <a:gd name="connsiteX12" fmla="*/ 1265274 w 1584251"/>
              <a:gd name="connsiteY12" fmla="*/ 435935 h 1458409"/>
              <a:gd name="connsiteX13" fmla="*/ 1286539 w 1584251"/>
              <a:gd name="connsiteY13" fmla="*/ 393405 h 1458409"/>
              <a:gd name="connsiteX14" fmla="*/ 1307804 w 1584251"/>
              <a:gd name="connsiteY14" fmla="*/ 340242 h 1458409"/>
              <a:gd name="connsiteX15" fmla="*/ 1350335 w 1584251"/>
              <a:gd name="connsiteY15" fmla="*/ 308344 h 1458409"/>
              <a:gd name="connsiteX16" fmla="*/ 1392865 w 1584251"/>
              <a:gd name="connsiteY16" fmla="*/ 255181 h 1458409"/>
              <a:gd name="connsiteX17" fmla="*/ 1414130 w 1584251"/>
              <a:gd name="connsiteY17" fmla="*/ 212651 h 1458409"/>
              <a:gd name="connsiteX18" fmla="*/ 1488558 w 1584251"/>
              <a:gd name="connsiteY18" fmla="*/ 138223 h 1458409"/>
              <a:gd name="connsiteX19" fmla="*/ 1520455 w 1584251"/>
              <a:gd name="connsiteY19" fmla="*/ 95693 h 1458409"/>
              <a:gd name="connsiteX20" fmla="*/ 1552353 w 1584251"/>
              <a:gd name="connsiteY20" fmla="*/ 63795 h 1458409"/>
              <a:gd name="connsiteX21" fmla="*/ 1573618 w 1584251"/>
              <a:gd name="connsiteY21" fmla="*/ 21265 h 1458409"/>
              <a:gd name="connsiteX22" fmla="*/ 1584251 w 1584251"/>
              <a:gd name="connsiteY22" fmla="*/ 0 h 1458409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22744 w 1584251"/>
              <a:gd name="connsiteY10" fmla="*/ 489098 h 1448072"/>
              <a:gd name="connsiteX11" fmla="*/ 1265274 w 1584251"/>
              <a:gd name="connsiteY11" fmla="*/ 435935 h 1448072"/>
              <a:gd name="connsiteX12" fmla="*/ 1286539 w 1584251"/>
              <a:gd name="connsiteY12" fmla="*/ 393405 h 1448072"/>
              <a:gd name="connsiteX13" fmla="*/ 1307804 w 1584251"/>
              <a:gd name="connsiteY13" fmla="*/ 340242 h 1448072"/>
              <a:gd name="connsiteX14" fmla="*/ 1350335 w 1584251"/>
              <a:gd name="connsiteY14" fmla="*/ 308344 h 1448072"/>
              <a:gd name="connsiteX15" fmla="*/ 1392865 w 1584251"/>
              <a:gd name="connsiteY15" fmla="*/ 255181 h 1448072"/>
              <a:gd name="connsiteX16" fmla="*/ 1414130 w 1584251"/>
              <a:gd name="connsiteY16" fmla="*/ 212651 h 1448072"/>
              <a:gd name="connsiteX17" fmla="*/ 1488558 w 1584251"/>
              <a:gd name="connsiteY17" fmla="*/ 138223 h 1448072"/>
              <a:gd name="connsiteX18" fmla="*/ 1520455 w 1584251"/>
              <a:gd name="connsiteY18" fmla="*/ 95693 h 1448072"/>
              <a:gd name="connsiteX19" fmla="*/ 1552353 w 1584251"/>
              <a:gd name="connsiteY19" fmla="*/ 63795 h 1448072"/>
              <a:gd name="connsiteX20" fmla="*/ 1573618 w 1584251"/>
              <a:gd name="connsiteY20" fmla="*/ 21265 h 1448072"/>
              <a:gd name="connsiteX21" fmla="*/ 1584251 w 1584251"/>
              <a:gd name="connsiteY21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01479 w 1584251"/>
              <a:gd name="connsiteY9" fmla="*/ 520995 h 1448072"/>
              <a:gd name="connsiteX10" fmla="*/ 1265274 w 1584251"/>
              <a:gd name="connsiteY10" fmla="*/ 435935 h 1448072"/>
              <a:gd name="connsiteX11" fmla="*/ 1286539 w 1584251"/>
              <a:gd name="connsiteY11" fmla="*/ 393405 h 1448072"/>
              <a:gd name="connsiteX12" fmla="*/ 1307804 w 1584251"/>
              <a:gd name="connsiteY12" fmla="*/ 340242 h 1448072"/>
              <a:gd name="connsiteX13" fmla="*/ 1350335 w 1584251"/>
              <a:gd name="connsiteY13" fmla="*/ 308344 h 1448072"/>
              <a:gd name="connsiteX14" fmla="*/ 1392865 w 1584251"/>
              <a:gd name="connsiteY14" fmla="*/ 255181 h 1448072"/>
              <a:gd name="connsiteX15" fmla="*/ 1414130 w 1584251"/>
              <a:gd name="connsiteY15" fmla="*/ 212651 h 1448072"/>
              <a:gd name="connsiteX16" fmla="*/ 1488558 w 1584251"/>
              <a:gd name="connsiteY16" fmla="*/ 138223 h 1448072"/>
              <a:gd name="connsiteX17" fmla="*/ 1520455 w 1584251"/>
              <a:gd name="connsiteY17" fmla="*/ 95693 h 1448072"/>
              <a:gd name="connsiteX18" fmla="*/ 1552353 w 1584251"/>
              <a:gd name="connsiteY18" fmla="*/ 63795 h 1448072"/>
              <a:gd name="connsiteX19" fmla="*/ 1573618 w 1584251"/>
              <a:gd name="connsiteY19" fmla="*/ 21265 h 1448072"/>
              <a:gd name="connsiteX20" fmla="*/ 1584251 w 1584251"/>
              <a:gd name="connsiteY20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48316 w 1584251"/>
              <a:gd name="connsiteY7" fmla="*/ 627321 h 1448072"/>
              <a:gd name="connsiteX8" fmla="*/ 1169581 w 1584251"/>
              <a:gd name="connsiteY8" fmla="*/ 574158 h 1448072"/>
              <a:gd name="connsiteX9" fmla="*/ 1265274 w 1584251"/>
              <a:gd name="connsiteY9" fmla="*/ 435935 h 1448072"/>
              <a:gd name="connsiteX10" fmla="*/ 1286539 w 1584251"/>
              <a:gd name="connsiteY10" fmla="*/ 393405 h 1448072"/>
              <a:gd name="connsiteX11" fmla="*/ 1307804 w 1584251"/>
              <a:gd name="connsiteY11" fmla="*/ 340242 h 1448072"/>
              <a:gd name="connsiteX12" fmla="*/ 1350335 w 1584251"/>
              <a:gd name="connsiteY12" fmla="*/ 308344 h 1448072"/>
              <a:gd name="connsiteX13" fmla="*/ 1392865 w 1584251"/>
              <a:gd name="connsiteY13" fmla="*/ 255181 h 1448072"/>
              <a:gd name="connsiteX14" fmla="*/ 1414130 w 1584251"/>
              <a:gd name="connsiteY14" fmla="*/ 212651 h 1448072"/>
              <a:gd name="connsiteX15" fmla="*/ 1488558 w 1584251"/>
              <a:gd name="connsiteY15" fmla="*/ 138223 h 1448072"/>
              <a:gd name="connsiteX16" fmla="*/ 1520455 w 1584251"/>
              <a:gd name="connsiteY16" fmla="*/ 95693 h 1448072"/>
              <a:gd name="connsiteX17" fmla="*/ 1552353 w 1584251"/>
              <a:gd name="connsiteY17" fmla="*/ 63795 h 1448072"/>
              <a:gd name="connsiteX18" fmla="*/ 1573618 w 1584251"/>
              <a:gd name="connsiteY18" fmla="*/ 21265 h 1448072"/>
              <a:gd name="connsiteX19" fmla="*/ 1584251 w 1584251"/>
              <a:gd name="connsiteY19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27051 w 1584251"/>
              <a:gd name="connsiteY6" fmla="*/ 669851 h 1448072"/>
              <a:gd name="connsiteX7" fmla="*/ 1169581 w 1584251"/>
              <a:gd name="connsiteY7" fmla="*/ 574158 h 1448072"/>
              <a:gd name="connsiteX8" fmla="*/ 1265274 w 1584251"/>
              <a:gd name="connsiteY8" fmla="*/ 435935 h 1448072"/>
              <a:gd name="connsiteX9" fmla="*/ 1286539 w 1584251"/>
              <a:gd name="connsiteY9" fmla="*/ 393405 h 1448072"/>
              <a:gd name="connsiteX10" fmla="*/ 1307804 w 1584251"/>
              <a:gd name="connsiteY10" fmla="*/ 340242 h 1448072"/>
              <a:gd name="connsiteX11" fmla="*/ 1350335 w 1584251"/>
              <a:gd name="connsiteY11" fmla="*/ 308344 h 1448072"/>
              <a:gd name="connsiteX12" fmla="*/ 1392865 w 1584251"/>
              <a:gd name="connsiteY12" fmla="*/ 255181 h 1448072"/>
              <a:gd name="connsiteX13" fmla="*/ 1414130 w 1584251"/>
              <a:gd name="connsiteY13" fmla="*/ 212651 h 1448072"/>
              <a:gd name="connsiteX14" fmla="*/ 1488558 w 1584251"/>
              <a:gd name="connsiteY14" fmla="*/ 138223 h 1448072"/>
              <a:gd name="connsiteX15" fmla="*/ 1520455 w 1584251"/>
              <a:gd name="connsiteY15" fmla="*/ 95693 h 1448072"/>
              <a:gd name="connsiteX16" fmla="*/ 1552353 w 1584251"/>
              <a:gd name="connsiteY16" fmla="*/ 63795 h 1448072"/>
              <a:gd name="connsiteX17" fmla="*/ 1573618 w 1584251"/>
              <a:gd name="connsiteY17" fmla="*/ 21265 h 1448072"/>
              <a:gd name="connsiteX18" fmla="*/ 1584251 w 1584251"/>
              <a:gd name="connsiteY18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063255 w 1584251"/>
              <a:gd name="connsiteY5" fmla="*/ 723014 h 1448072"/>
              <a:gd name="connsiteX6" fmla="*/ 1169581 w 1584251"/>
              <a:gd name="connsiteY6" fmla="*/ 574158 h 1448072"/>
              <a:gd name="connsiteX7" fmla="*/ 1265274 w 1584251"/>
              <a:gd name="connsiteY7" fmla="*/ 435935 h 1448072"/>
              <a:gd name="connsiteX8" fmla="*/ 1286539 w 1584251"/>
              <a:gd name="connsiteY8" fmla="*/ 393405 h 1448072"/>
              <a:gd name="connsiteX9" fmla="*/ 1307804 w 1584251"/>
              <a:gd name="connsiteY9" fmla="*/ 340242 h 1448072"/>
              <a:gd name="connsiteX10" fmla="*/ 1350335 w 1584251"/>
              <a:gd name="connsiteY10" fmla="*/ 308344 h 1448072"/>
              <a:gd name="connsiteX11" fmla="*/ 1392865 w 1584251"/>
              <a:gd name="connsiteY11" fmla="*/ 255181 h 1448072"/>
              <a:gd name="connsiteX12" fmla="*/ 1414130 w 1584251"/>
              <a:gd name="connsiteY12" fmla="*/ 212651 h 1448072"/>
              <a:gd name="connsiteX13" fmla="*/ 1488558 w 1584251"/>
              <a:gd name="connsiteY13" fmla="*/ 138223 h 1448072"/>
              <a:gd name="connsiteX14" fmla="*/ 1520455 w 1584251"/>
              <a:gd name="connsiteY14" fmla="*/ 95693 h 1448072"/>
              <a:gd name="connsiteX15" fmla="*/ 1552353 w 1584251"/>
              <a:gd name="connsiteY15" fmla="*/ 63795 h 1448072"/>
              <a:gd name="connsiteX16" fmla="*/ 1573618 w 1584251"/>
              <a:gd name="connsiteY16" fmla="*/ 21265 h 1448072"/>
              <a:gd name="connsiteX17" fmla="*/ 1584251 w 1584251"/>
              <a:gd name="connsiteY17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031358 w 1584251"/>
              <a:gd name="connsiteY4" fmla="*/ 754912 h 1448072"/>
              <a:gd name="connsiteX5" fmla="*/ 1169581 w 1584251"/>
              <a:gd name="connsiteY5" fmla="*/ 574158 h 1448072"/>
              <a:gd name="connsiteX6" fmla="*/ 1265274 w 1584251"/>
              <a:gd name="connsiteY6" fmla="*/ 435935 h 1448072"/>
              <a:gd name="connsiteX7" fmla="*/ 1286539 w 1584251"/>
              <a:gd name="connsiteY7" fmla="*/ 393405 h 1448072"/>
              <a:gd name="connsiteX8" fmla="*/ 1307804 w 1584251"/>
              <a:gd name="connsiteY8" fmla="*/ 340242 h 1448072"/>
              <a:gd name="connsiteX9" fmla="*/ 1350335 w 1584251"/>
              <a:gd name="connsiteY9" fmla="*/ 308344 h 1448072"/>
              <a:gd name="connsiteX10" fmla="*/ 1392865 w 1584251"/>
              <a:gd name="connsiteY10" fmla="*/ 255181 h 1448072"/>
              <a:gd name="connsiteX11" fmla="*/ 1414130 w 1584251"/>
              <a:gd name="connsiteY11" fmla="*/ 212651 h 1448072"/>
              <a:gd name="connsiteX12" fmla="*/ 1488558 w 1584251"/>
              <a:gd name="connsiteY12" fmla="*/ 138223 h 1448072"/>
              <a:gd name="connsiteX13" fmla="*/ 1520455 w 1584251"/>
              <a:gd name="connsiteY13" fmla="*/ 95693 h 1448072"/>
              <a:gd name="connsiteX14" fmla="*/ 1552353 w 1584251"/>
              <a:gd name="connsiteY14" fmla="*/ 63795 h 1448072"/>
              <a:gd name="connsiteX15" fmla="*/ 1573618 w 1584251"/>
              <a:gd name="connsiteY15" fmla="*/ 21265 h 1448072"/>
              <a:gd name="connsiteX16" fmla="*/ 1584251 w 1584251"/>
              <a:gd name="connsiteY16" fmla="*/ 0 h 1448072"/>
              <a:gd name="connsiteX0" fmla="*/ 0 w 1584251"/>
              <a:gd name="connsiteY0" fmla="*/ 861237 h 1448072"/>
              <a:gd name="connsiteX1" fmla="*/ 372139 w 1584251"/>
              <a:gd name="connsiteY1" fmla="*/ 1446028 h 1448072"/>
              <a:gd name="connsiteX2" fmla="*/ 765544 w 1584251"/>
              <a:gd name="connsiteY2" fmla="*/ 1052623 h 1448072"/>
              <a:gd name="connsiteX3" fmla="*/ 808074 w 1584251"/>
              <a:gd name="connsiteY3" fmla="*/ 999460 h 1448072"/>
              <a:gd name="connsiteX4" fmla="*/ 1169581 w 1584251"/>
              <a:gd name="connsiteY4" fmla="*/ 574158 h 1448072"/>
              <a:gd name="connsiteX5" fmla="*/ 1265274 w 1584251"/>
              <a:gd name="connsiteY5" fmla="*/ 435935 h 1448072"/>
              <a:gd name="connsiteX6" fmla="*/ 1286539 w 1584251"/>
              <a:gd name="connsiteY6" fmla="*/ 393405 h 1448072"/>
              <a:gd name="connsiteX7" fmla="*/ 1307804 w 1584251"/>
              <a:gd name="connsiteY7" fmla="*/ 340242 h 1448072"/>
              <a:gd name="connsiteX8" fmla="*/ 1350335 w 1584251"/>
              <a:gd name="connsiteY8" fmla="*/ 308344 h 1448072"/>
              <a:gd name="connsiteX9" fmla="*/ 1392865 w 1584251"/>
              <a:gd name="connsiteY9" fmla="*/ 255181 h 1448072"/>
              <a:gd name="connsiteX10" fmla="*/ 1414130 w 1584251"/>
              <a:gd name="connsiteY10" fmla="*/ 212651 h 1448072"/>
              <a:gd name="connsiteX11" fmla="*/ 1488558 w 1584251"/>
              <a:gd name="connsiteY11" fmla="*/ 138223 h 1448072"/>
              <a:gd name="connsiteX12" fmla="*/ 1520455 w 1584251"/>
              <a:gd name="connsiteY12" fmla="*/ 95693 h 1448072"/>
              <a:gd name="connsiteX13" fmla="*/ 1552353 w 1584251"/>
              <a:gd name="connsiteY13" fmla="*/ 63795 h 1448072"/>
              <a:gd name="connsiteX14" fmla="*/ 1573618 w 1584251"/>
              <a:gd name="connsiteY14" fmla="*/ 21265 h 1448072"/>
              <a:gd name="connsiteX15" fmla="*/ 1584251 w 1584251"/>
              <a:gd name="connsiteY15" fmla="*/ 0 h 1448072"/>
              <a:gd name="connsiteX0" fmla="*/ 0 w 1584251"/>
              <a:gd name="connsiteY0" fmla="*/ 861237 h 1448537"/>
              <a:gd name="connsiteX1" fmla="*/ 372139 w 1584251"/>
              <a:gd name="connsiteY1" fmla="*/ 1446028 h 1448537"/>
              <a:gd name="connsiteX2" fmla="*/ 765544 w 1584251"/>
              <a:gd name="connsiteY2" fmla="*/ 1052623 h 1448537"/>
              <a:gd name="connsiteX3" fmla="*/ 1169581 w 1584251"/>
              <a:gd name="connsiteY3" fmla="*/ 574158 h 1448537"/>
              <a:gd name="connsiteX4" fmla="*/ 1265274 w 1584251"/>
              <a:gd name="connsiteY4" fmla="*/ 435935 h 1448537"/>
              <a:gd name="connsiteX5" fmla="*/ 1286539 w 1584251"/>
              <a:gd name="connsiteY5" fmla="*/ 393405 h 1448537"/>
              <a:gd name="connsiteX6" fmla="*/ 1307804 w 1584251"/>
              <a:gd name="connsiteY6" fmla="*/ 340242 h 1448537"/>
              <a:gd name="connsiteX7" fmla="*/ 1350335 w 1584251"/>
              <a:gd name="connsiteY7" fmla="*/ 308344 h 1448537"/>
              <a:gd name="connsiteX8" fmla="*/ 1392865 w 1584251"/>
              <a:gd name="connsiteY8" fmla="*/ 255181 h 1448537"/>
              <a:gd name="connsiteX9" fmla="*/ 1414130 w 1584251"/>
              <a:gd name="connsiteY9" fmla="*/ 212651 h 1448537"/>
              <a:gd name="connsiteX10" fmla="*/ 1488558 w 1584251"/>
              <a:gd name="connsiteY10" fmla="*/ 138223 h 1448537"/>
              <a:gd name="connsiteX11" fmla="*/ 1520455 w 1584251"/>
              <a:gd name="connsiteY11" fmla="*/ 95693 h 1448537"/>
              <a:gd name="connsiteX12" fmla="*/ 1552353 w 1584251"/>
              <a:gd name="connsiteY12" fmla="*/ 63795 h 1448537"/>
              <a:gd name="connsiteX13" fmla="*/ 1573618 w 1584251"/>
              <a:gd name="connsiteY13" fmla="*/ 21265 h 1448537"/>
              <a:gd name="connsiteX14" fmla="*/ 1584251 w 1584251"/>
              <a:gd name="connsiteY14" fmla="*/ 0 h 1448537"/>
              <a:gd name="connsiteX0" fmla="*/ 0 w 1584251"/>
              <a:gd name="connsiteY0" fmla="*/ 861237 h 1449656"/>
              <a:gd name="connsiteX1" fmla="*/ 372139 w 1584251"/>
              <a:gd name="connsiteY1" fmla="*/ 1446028 h 1449656"/>
              <a:gd name="connsiteX2" fmla="*/ 1169581 w 1584251"/>
              <a:gd name="connsiteY2" fmla="*/ 574158 h 1449656"/>
              <a:gd name="connsiteX3" fmla="*/ 1265274 w 1584251"/>
              <a:gd name="connsiteY3" fmla="*/ 435935 h 1449656"/>
              <a:gd name="connsiteX4" fmla="*/ 1286539 w 1584251"/>
              <a:gd name="connsiteY4" fmla="*/ 393405 h 1449656"/>
              <a:gd name="connsiteX5" fmla="*/ 1307804 w 1584251"/>
              <a:gd name="connsiteY5" fmla="*/ 340242 h 1449656"/>
              <a:gd name="connsiteX6" fmla="*/ 1350335 w 1584251"/>
              <a:gd name="connsiteY6" fmla="*/ 308344 h 1449656"/>
              <a:gd name="connsiteX7" fmla="*/ 1392865 w 1584251"/>
              <a:gd name="connsiteY7" fmla="*/ 255181 h 1449656"/>
              <a:gd name="connsiteX8" fmla="*/ 1414130 w 1584251"/>
              <a:gd name="connsiteY8" fmla="*/ 212651 h 1449656"/>
              <a:gd name="connsiteX9" fmla="*/ 1488558 w 1584251"/>
              <a:gd name="connsiteY9" fmla="*/ 138223 h 1449656"/>
              <a:gd name="connsiteX10" fmla="*/ 1520455 w 1584251"/>
              <a:gd name="connsiteY10" fmla="*/ 95693 h 1449656"/>
              <a:gd name="connsiteX11" fmla="*/ 1552353 w 1584251"/>
              <a:gd name="connsiteY11" fmla="*/ 63795 h 1449656"/>
              <a:gd name="connsiteX12" fmla="*/ 1573618 w 1584251"/>
              <a:gd name="connsiteY12" fmla="*/ 21265 h 1449656"/>
              <a:gd name="connsiteX13" fmla="*/ 1584251 w 1584251"/>
              <a:gd name="connsiteY13" fmla="*/ 0 h 1449656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07804 w 1584251"/>
              <a:gd name="connsiteY4" fmla="*/ 340242 h 1453372"/>
              <a:gd name="connsiteX5" fmla="*/ 1350335 w 1584251"/>
              <a:gd name="connsiteY5" fmla="*/ 308344 h 1453372"/>
              <a:gd name="connsiteX6" fmla="*/ 1392865 w 1584251"/>
              <a:gd name="connsiteY6" fmla="*/ 255181 h 1453372"/>
              <a:gd name="connsiteX7" fmla="*/ 1414130 w 1584251"/>
              <a:gd name="connsiteY7" fmla="*/ 212651 h 1453372"/>
              <a:gd name="connsiteX8" fmla="*/ 1488558 w 1584251"/>
              <a:gd name="connsiteY8" fmla="*/ 138223 h 1453372"/>
              <a:gd name="connsiteX9" fmla="*/ 1520455 w 1584251"/>
              <a:gd name="connsiteY9" fmla="*/ 95693 h 1453372"/>
              <a:gd name="connsiteX10" fmla="*/ 1552353 w 1584251"/>
              <a:gd name="connsiteY10" fmla="*/ 63795 h 1453372"/>
              <a:gd name="connsiteX11" fmla="*/ 1573618 w 1584251"/>
              <a:gd name="connsiteY11" fmla="*/ 21265 h 1453372"/>
              <a:gd name="connsiteX12" fmla="*/ 1584251 w 1584251"/>
              <a:gd name="connsiteY12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286539 w 1584251"/>
              <a:gd name="connsiteY3" fmla="*/ 393405 h 1453372"/>
              <a:gd name="connsiteX4" fmla="*/ 1350335 w 1584251"/>
              <a:gd name="connsiteY4" fmla="*/ 308344 h 1453372"/>
              <a:gd name="connsiteX5" fmla="*/ 1392865 w 1584251"/>
              <a:gd name="connsiteY5" fmla="*/ 255181 h 1453372"/>
              <a:gd name="connsiteX6" fmla="*/ 1414130 w 1584251"/>
              <a:gd name="connsiteY6" fmla="*/ 212651 h 1453372"/>
              <a:gd name="connsiteX7" fmla="*/ 1488558 w 1584251"/>
              <a:gd name="connsiteY7" fmla="*/ 138223 h 1453372"/>
              <a:gd name="connsiteX8" fmla="*/ 1520455 w 1584251"/>
              <a:gd name="connsiteY8" fmla="*/ 95693 h 1453372"/>
              <a:gd name="connsiteX9" fmla="*/ 1552353 w 1584251"/>
              <a:gd name="connsiteY9" fmla="*/ 63795 h 1453372"/>
              <a:gd name="connsiteX10" fmla="*/ 1573618 w 1584251"/>
              <a:gd name="connsiteY10" fmla="*/ 21265 h 1453372"/>
              <a:gd name="connsiteX11" fmla="*/ 1584251 w 1584251"/>
              <a:gd name="connsiteY11" fmla="*/ 0 h 1453372"/>
              <a:gd name="connsiteX0" fmla="*/ 0 w 1584251"/>
              <a:gd name="connsiteY0" fmla="*/ 861237 h 1453372"/>
              <a:gd name="connsiteX1" fmla="*/ 372139 w 1584251"/>
              <a:gd name="connsiteY1" fmla="*/ 1446028 h 1453372"/>
              <a:gd name="connsiteX2" fmla="*/ 1265274 w 1584251"/>
              <a:gd name="connsiteY2" fmla="*/ 435935 h 1453372"/>
              <a:gd name="connsiteX3" fmla="*/ 1350335 w 1584251"/>
              <a:gd name="connsiteY3" fmla="*/ 308344 h 1453372"/>
              <a:gd name="connsiteX4" fmla="*/ 1392865 w 1584251"/>
              <a:gd name="connsiteY4" fmla="*/ 255181 h 1453372"/>
              <a:gd name="connsiteX5" fmla="*/ 1414130 w 1584251"/>
              <a:gd name="connsiteY5" fmla="*/ 212651 h 1453372"/>
              <a:gd name="connsiteX6" fmla="*/ 1488558 w 1584251"/>
              <a:gd name="connsiteY6" fmla="*/ 138223 h 1453372"/>
              <a:gd name="connsiteX7" fmla="*/ 1520455 w 1584251"/>
              <a:gd name="connsiteY7" fmla="*/ 95693 h 1453372"/>
              <a:gd name="connsiteX8" fmla="*/ 1552353 w 1584251"/>
              <a:gd name="connsiteY8" fmla="*/ 63795 h 1453372"/>
              <a:gd name="connsiteX9" fmla="*/ 1573618 w 1584251"/>
              <a:gd name="connsiteY9" fmla="*/ 21265 h 1453372"/>
              <a:gd name="connsiteX10" fmla="*/ 1584251 w 1584251"/>
              <a:gd name="connsiteY10" fmla="*/ 0 h 1453372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14130 w 1584251"/>
              <a:gd name="connsiteY4" fmla="*/ 212651 h 1457610"/>
              <a:gd name="connsiteX5" fmla="*/ 1488558 w 1584251"/>
              <a:gd name="connsiteY5" fmla="*/ 138223 h 1457610"/>
              <a:gd name="connsiteX6" fmla="*/ 1520455 w 1584251"/>
              <a:gd name="connsiteY6" fmla="*/ 95693 h 1457610"/>
              <a:gd name="connsiteX7" fmla="*/ 1552353 w 1584251"/>
              <a:gd name="connsiteY7" fmla="*/ 63795 h 1457610"/>
              <a:gd name="connsiteX8" fmla="*/ 1573618 w 1584251"/>
              <a:gd name="connsiteY8" fmla="*/ 21265 h 1457610"/>
              <a:gd name="connsiteX9" fmla="*/ 1584251 w 1584251"/>
              <a:gd name="connsiteY9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392865 w 1584251"/>
              <a:gd name="connsiteY3" fmla="*/ 255181 h 1457610"/>
              <a:gd name="connsiteX4" fmla="*/ 1488558 w 1584251"/>
              <a:gd name="connsiteY4" fmla="*/ 138223 h 1457610"/>
              <a:gd name="connsiteX5" fmla="*/ 1520455 w 1584251"/>
              <a:gd name="connsiteY5" fmla="*/ 95693 h 1457610"/>
              <a:gd name="connsiteX6" fmla="*/ 1552353 w 1584251"/>
              <a:gd name="connsiteY6" fmla="*/ 63795 h 1457610"/>
              <a:gd name="connsiteX7" fmla="*/ 1573618 w 1584251"/>
              <a:gd name="connsiteY7" fmla="*/ 21265 h 1457610"/>
              <a:gd name="connsiteX8" fmla="*/ 1584251 w 1584251"/>
              <a:gd name="connsiteY8" fmla="*/ 0 h 1457610"/>
              <a:gd name="connsiteX0" fmla="*/ 0 w 1584251"/>
              <a:gd name="connsiteY0" fmla="*/ 861237 h 1457610"/>
              <a:gd name="connsiteX1" fmla="*/ 372139 w 1584251"/>
              <a:gd name="connsiteY1" fmla="*/ 1446028 h 1457610"/>
              <a:gd name="connsiteX2" fmla="*/ 1350335 w 1584251"/>
              <a:gd name="connsiteY2" fmla="*/ 308344 h 1457610"/>
              <a:gd name="connsiteX3" fmla="*/ 1488558 w 1584251"/>
              <a:gd name="connsiteY3" fmla="*/ 138223 h 1457610"/>
              <a:gd name="connsiteX4" fmla="*/ 1520455 w 1584251"/>
              <a:gd name="connsiteY4" fmla="*/ 95693 h 1457610"/>
              <a:gd name="connsiteX5" fmla="*/ 1552353 w 1584251"/>
              <a:gd name="connsiteY5" fmla="*/ 63795 h 1457610"/>
              <a:gd name="connsiteX6" fmla="*/ 1573618 w 1584251"/>
              <a:gd name="connsiteY6" fmla="*/ 21265 h 1457610"/>
              <a:gd name="connsiteX7" fmla="*/ 1584251 w 1584251"/>
              <a:gd name="connsiteY7" fmla="*/ 0 h 1457610"/>
              <a:gd name="connsiteX0" fmla="*/ 0 w 1584251"/>
              <a:gd name="connsiteY0" fmla="*/ 861237 h 1464219"/>
              <a:gd name="connsiteX1" fmla="*/ 372139 w 1584251"/>
              <a:gd name="connsiteY1" fmla="*/ 1446028 h 1464219"/>
              <a:gd name="connsiteX2" fmla="*/ 1488558 w 1584251"/>
              <a:gd name="connsiteY2" fmla="*/ 138223 h 1464219"/>
              <a:gd name="connsiteX3" fmla="*/ 1520455 w 1584251"/>
              <a:gd name="connsiteY3" fmla="*/ 95693 h 1464219"/>
              <a:gd name="connsiteX4" fmla="*/ 1552353 w 1584251"/>
              <a:gd name="connsiteY4" fmla="*/ 63795 h 1464219"/>
              <a:gd name="connsiteX5" fmla="*/ 1573618 w 1584251"/>
              <a:gd name="connsiteY5" fmla="*/ 21265 h 1464219"/>
              <a:gd name="connsiteX6" fmla="*/ 1584251 w 1584251"/>
              <a:gd name="connsiteY6" fmla="*/ 0 h 1464219"/>
              <a:gd name="connsiteX0" fmla="*/ 0 w 1614733"/>
              <a:gd name="connsiteY0" fmla="*/ 873838 h 1478616"/>
              <a:gd name="connsiteX1" fmla="*/ 372139 w 1614733"/>
              <a:gd name="connsiteY1" fmla="*/ 1458629 h 1478616"/>
              <a:gd name="connsiteX2" fmla="*/ 1520455 w 1614733"/>
              <a:gd name="connsiteY2" fmla="*/ 108294 h 1478616"/>
              <a:gd name="connsiteX3" fmla="*/ 1552353 w 1614733"/>
              <a:gd name="connsiteY3" fmla="*/ 76396 h 1478616"/>
              <a:gd name="connsiteX4" fmla="*/ 1573618 w 1614733"/>
              <a:gd name="connsiteY4" fmla="*/ 33866 h 1478616"/>
              <a:gd name="connsiteX5" fmla="*/ 1584251 w 1614733"/>
              <a:gd name="connsiteY5" fmla="*/ 12601 h 1478616"/>
              <a:gd name="connsiteX0" fmla="*/ 0 w 1622630"/>
              <a:gd name="connsiteY0" fmla="*/ 889751 h 1494529"/>
              <a:gd name="connsiteX1" fmla="*/ 372139 w 1622630"/>
              <a:gd name="connsiteY1" fmla="*/ 1474542 h 1494529"/>
              <a:gd name="connsiteX2" fmla="*/ 1520455 w 1622630"/>
              <a:gd name="connsiteY2" fmla="*/ 124207 h 1494529"/>
              <a:gd name="connsiteX3" fmla="*/ 1573618 w 1622630"/>
              <a:gd name="connsiteY3" fmla="*/ 49779 h 1494529"/>
              <a:gd name="connsiteX4" fmla="*/ 1584251 w 1622630"/>
              <a:gd name="connsiteY4" fmla="*/ 28514 h 1494529"/>
              <a:gd name="connsiteX0" fmla="*/ 0 w 1584251"/>
              <a:gd name="connsiteY0" fmla="*/ 861237 h 1469278"/>
              <a:gd name="connsiteX1" fmla="*/ 372139 w 1584251"/>
              <a:gd name="connsiteY1" fmla="*/ 1446028 h 1469278"/>
              <a:gd name="connsiteX2" fmla="*/ 1573618 w 1584251"/>
              <a:gd name="connsiteY2" fmla="*/ 21265 h 1469278"/>
              <a:gd name="connsiteX3" fmla="*/ 1584251 w 1584251"/>
              <a:gd name="connsiteY3" fmla="*/ 0 h 1469278"/>
              <a:gd name="connsiteX0" fmla="*/ 0 w 1573618"/>
              <a:gd name="connsiteY0" fmla="*/ 839972 h 1448013"/>
              <a:gd name="connsiteX1" fmla="*/ 372139 w 1573618"/>
              <a:gd name="connsiteY1" fmla="*/ 1424763 h 1448013"/>
              <a:gd name="connsiteX2" fmla="*/ 1573618 w 1573618"/>
              <a:gd name="connsiteY2" fmla="*/ 0 h 14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3618" h="1448013">
                <a:moveTo>
                  <a:pt x="0" y="839972"/>
                </a:moveTo>
                <a:cubicBezTo>
                  <a:pt x="124046" y="1034902"/>
                  <a:pt x="109869" y="1564758"/>
                  <a:pt x="372139" y="1424763"/>
                </a:cubicBezTo>
                <a:cubicBezTo>
                  <a:pt x="634409" y="1284768"/>
                  <a:pt x="1371599" y="241005"/>
                  <a:pt x="1573618" y="0"/>
                </a:cubicBezTo>
              </a:path>
            </a:pathLst>
          </a:custGeom>
          <a:noFill/>
          <a:ln w="5715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AD9A8F0-E97E-46E5-AF0F-FE001EE7DA4D}"/>
              </a:ext>
            </a:extLst>
          </p:cNvPr>
          <p:cNvSpPr/>
          <p:nvPr/>
        </p:nvSpPr>
        <p:spPr>
          <a:xfrm>
            <a:off x="5545177" y="1915400"/>
            <a:ext cx="45766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75F90C79-8FE2-4A69-B320-5931CE739C0B}"/>
              </a:ext>
            </a:extLst>
          </p:cNvPr>
          <p:cNvSpPr txBox="1"/>
          <p:nvPr/>
        </p:nvSpPr>
        <p:spPr>
          <a:xfrm>
            <a:off x="5460923" y="1354715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606E2C4-31AC-4670-95D7-6E96324B32A7}"/>
              </a:ext>
            </a:extLst>
          </p:cNvPr>
          <p:cNvSpPr/>
          <p:nvPr/>
        </p:nvSpPr>
        <p:spPr>
          <a:xfrm>
            <a:off x="5572456" y="3783498"/>
            <a:ext cx="45766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E945C022-551F-478F-8669-5E81AA3DDC61}"/>
              </a:ext>
            </a:extLst>
          </p:cNvPr>
          <p:cNvSpPr txBox="1"/>
          <p:nvPr/>
        </p:nvSpPr>
        <p:spPr>
          <a:xfrm>
            <a:off x="5488202" y="322281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1476103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6A6A802-3123-4435-9246-688231702C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34" y="168349"/>
            <a:ext cx="5486400" cy="6858000"/>
          </a:xfrm>
          <a:prstGeom prst="rect">
            <a:avLst/>
          </a:prstGeom>
        </p:spPr>
      </p:pic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08F2CC6F-8F4D-41EE-8704-ECF67342EFFB}"/>
              </a:ext>
            </a:extLst>
          </p:cNvPr>
          <p:cNvSpPr/>
          <p:nvPr/>
        </p:nvSpPr>
        <p:spPr>
          <a:xfrm>
            <a:off x="4871928" y="3160904"/>
            <a:ext cx="6367722" cy="436445"/>
          </a:xfrm>
          <a:custGeom>
            <a:avLst/>
            <a:gdLst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116419 w 5986131"/>
              <a:gd name="connsiteY13" fmla="*/ 329609 h 723014"/>
              <a:gd name="connsiteX14" fmla="*/ 1148317 w 5986131"/>
              <a:gd name="connsiteY14" fmla="*/ 340242 h 723014"/>
              <a:gd name="connsiteX15" fmla="*/ 1212112 w 5986131"/>
              <a:gd name="connsiteY15" fmla="*/ 372140 h 723014"/>
              <a:gd name="connsiteX16" fmla="*/ 1222745 w 5986131"/>
              <a:gd name="connsiteY16" fmla="*/ 404037 h 723014"/>
              <a:gd name="connsiteX17" fmla="*/ 1275907 w 5986131"/>
              <a:gd name="connsiteY17" fmla="*/ 467833 h 723014"/>
              <a:gd name="connsiteX18" fmla="*/ 1307805 w 5986131"/>
              <a:gd name="connsiteY18" fmla="*/ 489098 h 723014"/>
              <a:gd name="connsiteX19" fmla="*/ 1318438 w 5986131"/>
              <a:gd name="connsiteY19" fmla="*/ 520995 h 723014"/>
              <a:gd name="connsiteX20" fmla="*/ 1371600 w 5986131"/>
              <a:gd name="connsiteY20" fmla="*/ 552893 h 723014"/>
              <a:gd name="connsiteX21" fmla="*/ 1424763 w 5986131"/>
              <a:gd name="connsiteY21" fmla="*/ 584791 h 723014"/>
              <a:gd name="connsiteX22" fmla="*/ 1786270 w 5986131"/>
              <a:gd name="connsiteY22" fmla="*/ 552893 h 723014"/>
              <a:gd name="connsiteX23" fmla="*/ 1913861 w 5986131"/>
              <a:gd name="connsiteY23" fmla="*/ 478465 h 723014"/>
              <a:gd name="connsiteX24" fmla="*/ 1945758 w 5986131"/>
              <a:gd name="connsiteY24" fmla="*/ 467833 h 723014"/>
              <a:gd name="connsiteX25" fmla="*/ 2009554 w 5986131"/>
              <a:gd name="connsiteY25" fmla="*/ 435935 h 723014"/>
              <a:gd name="connsiteX26" fmla="*/ 2147777 w 5986131"/>
              <a:gd name="connsiteY26" fmla="*/ 350874 h 723014"/>
              <a:gd name="connsiteX27" fmla="*/ 2169042 w 5986131"/>
              <a:gd name="connsiteY27" fmla="*/ 308344 h 723014"/>
              <a:gd name="connsiteX28" fmla="*/ 2243470 w 5986131"/>
              <a:gd name="connsiteY28" fmla="*/ 255181 h 723014"/>
              <a:gd name="connsiteX29" fmla="*/ 2264735 w 5986131"/>
              <a:gd name="connsiteY29" fmla="*/ 223284 h 723014"/>
              <a:gd name="connsiteX30" fmla="*/ 2328531 w 5986131"/>
              <a:gd name="connsiteY30" fmla="*/ 202019 h 723014"/>
              <a:gd name="connsiteX31" fmla="*/ 2466754 w 5986131"/>
              <a:gd name="connsiteY31" fmla="*/ 180754 h 723014"/>
              <a:gd name="connsiteX32" fmla="*/ 2732568 w 5986131"/>
              <a:gd name="connsiteY32" fmla="*/ 191386 h 723014"/>
              <a:gd name="connsiteX33" fmla="*/ 2796363 w 5986131"/>
              <a:gd name="connsiteY33" fmla="*/ 244549 h 723014"/>
              <a:gd name="connsiteX34" fmla="*/ 2838893 w 5986131"/>
              <a:gd name="connsiteY34" fmla="*/ 265814 h 723014"/>
              <a:gd name="connsiteX35" fmla="*/ 2913321 w 5986131"/>
              <a:gd name="connsiteY35" fmla="*/ 350874 h 723014"/>
              <a:gd name="connsiteX36" fmla="*/ 2945219 w 5986131"/>
              <a:gd name="connsiteY36" fmla="*/ 372140 h 723014"/>
              <a:gd name="connsiteX37" fmla="*/ 2998382 w 5986131"/>
              <a:gd name="connsiteY37" fmla="*/ 414670 h 723014"/>
              <a:gd name="connsiteX38" fmla="*/ 3030279 w 5986131"/>
              <a:gd name="connsiteY38" fmla="*/ 435935 h 723014"/>
              <a:gd name="connsiteX39" fmla="*/ 3147238 w 5986131"/>
              <a:gd name="connsiteY39" fmla="*/ 467833 h 723014"/>
              <a:gd name="connsiteX40" fmla="*/ 3211033 w 5986131"/>
              <a:gd name="connsiteY40" fmla="*/ 478465 h 723014"/>
              <a:gd name="connsiteX41" fmla="*/ 3285461 w 5986131"/>
              <a:gd name="connsiteY41" fmla="*/ 499730 h 723014"/>
              <a:gd name="connsiteX42" fmla="*/ 3327991 w 5986131"/>
              <a:gd name="connsiteY42" fmla="*/ 510363 h 723014"/>
              <a:gd name="connsiteX43" fmla="*/ 3678865 w 5986131"/>
              <a:gd name="connsiteY43" fmla="*/ 499730 h 723014"/>
              <a:gd name="connsiteX44" fmla="*/ 3732028 w 5986131"/>
              <a:gd name="connsiteY44" fmla="*/ 489098 h 723014"/>
              <a:gd name="connsiteX45" fmla="*/ 3763926 w 5986131"/>
              <a:gd name="connsiteY45" fmla="*/ 457200 h 723014"/>
              <a:gd name="connsiteX46" fmla="*/ 3817089 w 5986131"/>
              <a:gd name="connsiteY46" fmla="*/ 446567 h 723014"/>
              <a:gd name="connsiteX47" fmla="*/ 3848986 w 5986131"/>
              <a:gd name="connsiteY47" fmla="*/ 435935 h 723014"/>
              <a:gd name="connsiteX48" fmla="*/ 4019107 w 5986131"/>
              <a:gd name="connsiteY48" fmla="*/ 329609 h 723014"/>
              <a:gd name="connsiteX49" fmla="*/ 4072270 w 5986131"/>
              <a:gd name="connsiteY49" fmla="*/ 297712 h 723014"/>
              <a:gd name="connsiteX50" fmla="*/ 4136065 w 5986131"/>
              <a:gd name="connsiteY50" fmla="*/ 233916 h 723014"/>
              <a:gd name="connsiteX51" fmla="*/ 4210493 w 5986131"/>
              <a:gd name="connsiteY51" fmla="*/ 191386 h 723014"/>
              <a:gd name="connsiteX52" fmla="*/ 4242391 w 5986131"/>
              <a:gd name="connsiteY52" fmla="*/ 170121 h 723014"/>
              <a:gd name="connsiteX53" fmla="*/ 4284921 w 5986131"/>
              <a:gd name="connsiteY53" fmla="*/ 138223 h 723014"/>
              <a:gd name="connsiteX54" fmla="*/ 4316819 w 5986131"/>
              <a:gd name="connsiteY54" fmla="*/ 127591 h 723014"/>
              <a:gd name="connsiteX55" fmla="*/ 4444410 w 5986131"/>
              <a:gd name="connsiteY55" fmla="*/ 53163 h 723014"/>
              <a:gd name="connsiteX56" fmla="*/ 4476307 w 5986131"/>
              <a:gd name="connsiteY56" fmla="*/ 42530 h 723014"/>
              <a:gd name="connsiteX57" fmla="*/ 4550735 w 5986131"/>
              <a:gd name="connsiteY57" fmla="*/ 10633 h 723014"/>
              <a:gd name="connsiteX58" fmla="*/ 4603898 w 5986131"/>
              <a:gd name="connsiteY58" fmla="*/ 0 h 723014"/>
              <a:gd name="connsiteX59" fmla="*/ 4805917 w 5986131"/>
              <a:gd name="connsiteY59" fmla="*/ 10633 h 723014"/>
              <a:gd name="connsiteX60" fmla="*/ 4890977 w 5986131"/>
              <a:gd name="connsiteY60" fmla="*/ 53163 h 723014"/>
              <a:gd name="connsiteX61" fmla="*/ 4922875 w 5986131"/>
              <a:gd name="connsiteY61" fmla="*/ 63795 h 723014"/>
              <a:gd name="connsiteX62" fmla="*/ 4986670 w 5986131"/>
              <a:gd name="connsiteY62" fmla="*/ 106326 h 723014"/>
              <a:gd name="connsiteX63" fmla="*/ 5103628 w 5986131"/>
              <a:gd name="connsiteY63" fmla="*/ 170121 h 723014"/>
              <a:gd name="connsiteX64" fmla="*/ 5178056 w 5986131"/>
              <a:gd name="connsiteY64" fmla="*/ 191386 h 723014"/>
              <a:gd name="connsiteX65" fmla="*/ 5220586 w 5986131"/>
              <a:gd name="connsiteY65" fmla="*/ 202019 h 723014"/>
              <a:gd name="connsiteX66" fmla="*/ 5295014 w 5986131"/>
              <a:gd name="connsiteY66" fmla="*/ 223284 h 723014"/>
              <a:gd name="connsiteX67" fmla="*/ 5550196 w 5986131"/>
              <a:gd name="connsiteY67" fmla="*/ 191386 h 723014"/>
              <a:gd name="connsiteX68" fmla="*/ 5635256 w 5986131"/>
              <a:gd name="connsiteY68" fmla="*/ 170121 h 723014"/>
              <a:gd name="connsiteX69" fmla="*/ 5677786 w 5986131"/>
              <a:gd name="connsiteY69" fmla="*/ 159488 h 723014"/>
              <a:gd name="connsiteX70" fmla="*/ 5752214 w 5986131"/>
              <a:gd name="connsiteY70" fmla="*/ 138223 h 723014"/>
              <a:gd name="connsiteX71" fmla="*/ 5784112 w 5986131"/>
              <a:gd name="connsiteY71" fmla="*/ 106326 h 723014"/>
              <a:gd name="connsiteX72" fmla="*/ 5858540 w 5986131"/>
              <a:gd name="connsiteY72" fmla="*/ 95693 h 723014"/>
              <a:gd name="connsiteX73" fmla="*/ 5986131 w 5986131"/>
              <a:gd name="connsiteY73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116419 w 5986131"/>
              <a:gd name="connsiteY13" fmla="*/ 329609 h 723014"/>
              <a:gd name="connsiteX14" fmla="*/ 1212112 w 5986131"/>
              <a:gd name="connsiteY14" fmla="*/ 372140 h 723014"/>
              <a:gd name="connsiteX15" fmla="*/ 1222745 w 5986131"/>
              <a:gd name="connsiteY15" fmla="*/ 404037 h 723014"/>
              <a:gd name="connsiteX16" fmla="*/ 1275907 w 5986131"/>
              <a:gd name="connsiteY16" fmla="*/ 467833 h 723014"/>
              <a:gd name="connsiteX17" fmla="*/ 1307805 w 5986131"/>
              <a:gd name="connsiteY17" fmla="*/ 489098 h 723014"/>
              <a:gd name="connsiteX18" fmla="*/ 1318438 w 5986131"/>
              <a:gd name="connsiteY18" fmla="*/ 520995 h 723014"/>
              <a:gd name="connsiteX19" fmla="*/ 1371600 w 5986131"/>
              <a:gd name="connsiteY19" fmla="*/ 552893 h 723014"/>
              <a:gd name="connsiteX20" fmla="*/ 1424763 w 5986131"/>
              <a:gd name="connsiteY20" fmla="*/ 584791 h 723014"/>
              <a:gd name="connsiteX21" fmla="*/ 1786270 w 5986131"/>
              <a:gd name="connsiteY21" fmla="*/ 552893 h 723014"/>
              <a:gd name="connsiteX22" fmla="*/ 1913861 w 5986131"/>
              <a:gd name="connsiteY22" fmla="*/ 478465 h 723014"/>
              <a:gd name="connsiteX23" fmla="*/ 1945758 w 5986131"/>
              <a:gd name="connsiteY23" fmla="*/ 467833 h 723014"/>
              <a:gd name="connsiteX24" fmla="*/ 2009554 w 5986131"/>
              <a:gd name="connsiteY24" fmla="*/ 435935 h 723014"/>
              <a:gd name="connsiteX25" fmla="*/ 2147777 w 5986131"/>
              <a:gd name="connsiteY25" fmla="*/ 350874 h 723014"/>
              <a:gd name="connsiteX26" fmla="*/ 2169042 w 5986131"/>
              <a:gd name="connsiteY26" fmla="*/ 308344 h 723014"/>
              <a:gd name="connsiteX27" fmla="*/ 2243470 w 5986131"/>
              <a:gd name="connsiteY27" fmla="*/ 255181 h 723014"/>
              <a:gd name="connsiteX28" fmla="*/ 2264735 w 5986131"/>
              <a:gd name="connsiteY28" fmla="*/ 223284 h 723014"/>
              <a:gd name="connsiteX29" fmla="*/ 2328531 w 5986131"/>
              <a:gd name="connsiteY29" fmla="*/ 202019 h 723014"/>
              <a:gd name="connsiteX30" fmla="*/ 2466754 w 5986131"/>
              <a:gd name="connsiteY30" fmla="*/ 180754 h 723014"/>
              <a:gd name="connsiteX31" fmla="*/ 2732568 w 5986131"/>
              <a:gd name="connsiteY31" fmla="*/ 191386 h 723014"/>
              <a:gd name="connsiteX32" fmla="*/ 2796363 w 5986131"/>
              <a:gd name="connsiteY32" fmla="*/ 244549 h 723014"/>
              <a:gd name="connsiteX33" fmla="*/ 2838893 w 5986131"/>
              <a:gd name="connsiteY33" fmla="*/ 265814 h 723014"/>
              <a:gd name="connsiteX34" fmla="*/ 2913321 w 5986131"/>
              <a:gd name="connsiteY34" fmla="*/ 350874 h 723014"/>
              <a:gd name="connsiteX35" fmla="*/ 2945219 w 5986131"/>
              <a:gd name="connsiteY35" fmla="*/ 372140 h 723014"/>
              <a:gd name="connsiteX36" fmla="*/ 2998382 w 5986131"/>
              <a:gd name="connsiteY36" fmla="*/ 414670 h 723014"/>
              <a:gd name="connsiteX37" fmla="*/ 3030279 w 5986131"/>
              <a:gd name="connsiteY37" fmla="*/ 435935 h 723014"/>
              <a:gd name="connsiteX38" fmla="*/ 3147238 w 5986131"/>
              <a:gd name="connsiteY38" fmla="*/ 467833 h 723014"/>
              <a:gd name="connsiteX39" fmla="*/ 3211033 w 5986131"/>
              <a:gd name="connsiteY39" fmla="*/ 478465 h 723014"/>
              <a:gd name="connsiteX40" fmla="*/ 3285461 w 5986131"/>
              <a:gd name="connsiteY40" fmla="*/ 499730 h 723014"/>
              <a:gd name="connsiteX41" fmla="*/ 3327991 w 5986131"/>
              <a:gd name="connsiteY41" fmla="*/ 510363 h 723014"/>
              <a:gd name="connsiteX42" fmla="*/ 3678865 w 5986131"/>
              <a:gd name="connsiteY42" fmla="*/ 499730 h 723014"/>
              <a:gd name="connsiteX43" fmla="*/ 3732028 w 5986131"/>
              <a:gd name="connsiteY43" fmla="*/ 489098 h 723014"/>
              <a:gd name="connsiteX44" fmla="*/ 3763926 w 5986131"/>
              <a:gd name="connsiteY44" fmla="*/ 457200 h 723014"/>
              <a:gd name="connsiteX45" fmla="*/ 3817089 w 5986131"/>
              <a:gd name="connsiteY45" fmla="*/ 446567 h 723014"/>
              <a:gd name="connsiteX46" fmla="*/ 3848986 w 5986131"/>
              <a:gd name="connsiteY46" fmla="*/ 435935 h 723014"/>
              <a:gd name="connsiteX47" fmla="*/ 4019107 w 5986131"/>
              <a:gd name="connsiteY47" fmla="*/ 329609 h 723014"/>
              <a:gd name="connsiteX48" fmla="*/ 4072270 w 5986131"/>
              <a:gd name="connsiteY48" fmla="*/ 297712 h 723014"/>
              <a:gd name="connsiteX49" fmla="*/ 4136065 w 5986131"/>
              <a:gd name="connsiteY49" fmla="*/ 233916 h 723014"/>
              <a:gd name="connsiteX50" fmla="*/ 4210493 w 5986131"/>
              <a:gd name="connsiteY50" fmla="*/ 191386 h 723014"/>
              <a:gd name="connsiteX51" fmla="*/ 4242391 w 5986131"/>
              <a:gd name="connsiteY51" fmla="*/ 170121 h 723014"/>
              <a:gd name="connsiteX52" fmla="*/ 4284921 w 5986131"/>
              <a:gd name="connsiteY52" fmla="*/ 138223 h 723014"/>
              <a:gd name="connsiteX53" fmla="*/ 4316819 w 5986131"/>
              <a:gd name="connsiteY53" fmla="*/ 127591 h 723014"/>
              <a:gd name="connsiteX54" fmla="*/ 4444410 w 5986131"/>
              <a:gd name="connsiteY54" fmla="*/ 53163 h 723014"/>
              <a:gd name="connsiteX55" fmla="*/ 4476307 w 5986131"/>
              <a:gd name="connsiteY55" fmla="*/ 42530 h 723014"/>
              <a:gd name="connsiteX56" fmla="*/ 4550735 w 5986131"/>
              <a:gd name="connsiteY56" fmla="*/ 10633 h 723014"/>
              <a:gd name="connsiteX57" fmla="*/ 4603898 w 5986131"/>
              <a:gd name="connsiteY57" fmla="*/ 0 h 723014"/>
              <a:gd name="connsiteX58" fmla="*/ 4805917 w 5986131"/>
              <a:gd name="connsiteY58" fmla="*/ 10633 h 723014"/>
              <a:gd name="connsiteX59" fmla="*/ 4890977 w 5986131"/>
              <a:gd name="connsiteY59" fmla="*/ 53163 h 723014"/>
              <a:gd name="connsiteX60" fmla="*/ 4922875 w 5986131"/>
              <a:gd name="connsiteY60" fmla="*/ 63795 h 723014"/>
              <a:gd name="connsiteX61" fmla="*/ 4986670 w 5986131"/>
              <a:gd name="connsiteY61" fmla="*/ 106326 h 723014"/>
              <a:gd name="connsiteX62" fmla="*/ 5103628 w 5986131"/>
              <a:gd name="connsiteY62" fmla="*/ 170121 h 723014"/>
              <a:gd name="connsiteX63" fmla="*/ 5178056 w 5986131"/>
              <a:gd name="connsiteY63" fmla="*/ 191386 h 723014"/>
              <a:gd name="connsiteX64" fmla="*/ 5220586 w 5986131"/>
              <a:gd name="connsiteY64" fmla="*/ 202019 h 723014"/>
              <a:gd name="connsiteX65" fmla="*/ 5295014 w 5986131"/>
              <a:gd name="connsiteY65" fmla="*/ 223284 h 723014"/>
              <a:gd name="connsiteX66" fmla="*/ 5550196 w 5986131"/>
              <a:gd name="connsiteY66" fmla="*/ 191386 h 723014"/>
              <a:gd name="connsiteX67" fmla="*/ 5635256 w 5986131"/>
              <a:gd name="connsiteY67" fmla="*/ 170121 h 723014"/>
              <a:gd name="connsiteX68" fmla="*/ 5677786 w 5986131"/>
              <a:gd name="connsiteY68" fmla="*/ 159488 h 723014"/>
              <a:gd name="connsiteX69" fmla="*/ 5752214 w 5986131"/>
              <a:gd name="connsiteY69" fmla="*/ 138223 h 723014"/>
              <a:gd name="connsiteX70" fmla="*/ 5784112 w 5986131"/>
              <a:gd name="connsiteY70" fmla="*/ 106326 h 723014"/>
              <a:gd name="connsiteX71" fmla="*/ 5858540 w 5986131"/>
              <a:gd name="connsiteY71" fmla="*/ 95693 h 723014"/>
              <a:gd name="connsiteX72" fmla="*/ 5986131 w 5986131"/>
              <a:gd name="connsiteY72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212112 w 5986131"/>
              <a:gd name="connsiteY13" fmla="*/ 372140 h 723014"/>
              <a:gd name="connsiteX14" fmla="*/ 1222745 w 5986131"/>
              <a:gd name="connsiteY14" fmla="*/ 404037 h 723014"/>
              <a:gd name="connsiteX15" fmla="*/ 1275907 w 5986131"/>
              <a:gd name="connsiteY15" fmla="*/ 467833 h 723014"/>
              <a:gd name="connsiteX16" fmla="*/ 1307805 w 5986131"/>
              <a:gd name="connsiteY16" fmla="*/ 489098 h 723014"/>
              <a:gd name="connsiteX17" fmla="*/ 1318438 w 5986131"/>
              <a:gd name="connsiteY17" fmla="*/ 520995 h 723014"/>
              <a:gd name="connsiteX18" fmla="*/ 1371600 w 5986131"/>
              <a:gd name="connsiteY18" fmla="*/ 552893 h 723014"/>
              <a:gd name="connsiteX19" fmla="*/ 1424763 w 5986131"/>
              <a:gd name="connsiteY19" fmla="*/ 584791 h 723014"/>
              <a:gd name="connsiteX20" fmla="*/ 1786270 w 5986131"/>
              <a:gd name="connsiteY20" fmla="*/ 552893 h 723014"/>
              <a:gd name="connsiteX21" fmla="*/ 1913861 w 5986131"/>
              <a:gd name="connsiteY21" fmla="*/ 478465 h 723014"/>
              <a:gd name="connsiteX22" fmla="*/ 1945758 w 5986131"/>
              <a:gd name="connsiteY22" fmla="*/ 467833 h 723014"/>
              <a:gd name="connsiteX23" fmla="*/ 2009554 w 5986131"/>
              <a:gd name="connsiteY23" fmla="*/ 435935 h 723014"/>
              <a:gd name="connsiteX24" fmla="*/ 2147777 w 5986131"/>
              <a:gd name="connsiteY24" fmla="*/ 350874 h 723014"/>
              <a:gd name="connsiteX25" fmla="*/ 2169042 w 5986131"/>
              <a:gd name="connsiteY25" fmla="*/ 308344 h 723014"/>
              <a:gd name="connsiteX26" fmla="*/ 2243470 w 5986131"/>
              <a:gd name="connsiteY26" fmla="*/ 255181 h 723014"/>
              <a:gd name="connsiteX27" fmla="*/ 2264735 w 5986131"/>
              <a:gd name="connsiteY27" fmla="*/ 223284 h 723014"/>
              <a:gd name="connsiteX28" fmla="*/ 2328531 w 5986131"/>
              <a:gd name="connsiteY28" fmla="*/ 202019 h 723014"/>
              <a:gd name="connsiteX29" fmla="*/ 2466754 w 5986131"/>
              <a:gd name="connsiteY29" fmla="*/ 180754 h 723014"/>
              <a:gd name="connsiteX30" fmla="*/ 2732568 w 5986131"/>
              <a:gd name="connsiteY30" fmla="*/ 191386 h 723014"/>
              <a:gd name="connsiteX31" fmla="*/ 2796363 w 5986131"/>
              <a:gd name="connsiteY31" fmla="*/ 244549 h 723014"/>
              <a:gd name="connsiteX32" fmla="*/ 2838893 w 5986131"/>
              <a:gd name="connsiteY32" fmla="*/ 265814 h 723014"/>
              <a:gd name="connsiteX33" fmla="*/ 2913321 w 5986131"/>
              <a:gd name="connsiteY33" fmla="*/ 350874 h 723014"/>
              <a:gd name="connsiteX34" fmla="*/ 2945219 w 5986131"/>
              <a:gd name="connsiteY34" fmla="*/ 372140 h 723014"/>
              <a:gd name="connsiteX35" fmla="*/ 2998382 w 5986131"/>
              <a:gd name="connsiteY35" fmla="*/ 414670 h 723014"/>
              <a:gd name="connsiteX36" fmla="*/ 3030279 w 5986131"/>
              <a:gd name="connsiteY36" fmla="*/ 435935 h 723014"/>
              <a:gd name="connsiteX37" fmla="*/ 3147238 w 5986131"/>
              <a:gd name="connsiteY37" fmla="*/ 467833 h 723014"/>
              <a:gd name="connsiteX38" fmla="*/ 3211033 w 5986131"/>
              <a:gd name="connsiteY38" fmla="*/ 478465 h 723014"/>
              <a:gd name="connsiteX39" fmla="*/ 3285461 w 5986131"/>
              <a:gd name="connsiteY39" fmla="*/ 499730 h 723014"/>
              <a:gd name="connsiteX40" fmla="*/ 3327991 w 5986131"/>
              <a:gd name="connsiteY40" fmla="*/ 510363 h 723014"/>
              <a:gd name="connsiteX41" fmla="*/ 3678865 w 5986131"/>
              <a:gd name="connsiteY41" fmla="*/ 499730 h 723014"/>
              <a:gd name="connsiteX42" fmla="*/ 3732028 w 5986131"/>
              <a:gd name="connsiteY42" fmla="*/ 489098 h 723014"/>
              <a:gd name="connsiteX43" fmla="*/ 3763926 w 5986131"/>
              <a:gd name="connsiteY43" fmla="*/ 457200 h 723014"/>
              <a:gd name="connsiteX44" fmla="*/ 3817089 w 5986131"/>
              <a:gd name="connsiteY44" fmla="*/ 446567 h 723014"/>
              <a:gd name="connsiteX45" fmla="*/ 3848986 w 5986131"/>
              <a:gd name="connsiteY45" fmla="*/ 435935 h 723014"/>
              <a:gd name="connsiteX46" fmla="*/ 4019107 w 5986131"/>
              <a:gd name="connsiteY46" fmla="*/ 329609 h 723014"/>
              <a:gd name="connsiteX47" fmla="*/ 4072270 w 5986131"/>
              <a:gd name="connsiteY47" fmla="*/ 297712 h 723014"/>
              <a:gd name="connsiteX48" fmla="*/ 4136065 w 5986131"/>
              <a:gd name="connsiteY48" fmla="*/ 233916 h 723014"/>
              <a:gd name="connsiteX49" fmla="*/ 4210493 w 5986131"/>
              <a:gd name="connsiteY49" fmla="*/ 191386 h 723014"/>
              <a:gd name="connsiteX50" fmla="*/ 4242391 w 5986131"/>
              <a:gd name="connsiteY50" fmla="*/ 170121 h 723014"/>
              <a:gd name="connsiteX51" fmla="*/ 4284921 w 5986131"/>
              <a:gd name="connsiteY51" fmla="*/ 138223 h 723014"/>
              <a:gd name="connsiteX52" fmla="*/ 4316819 w 5986131"/>
              <a:gd name="connsiteY52" fmla="*/ 127591 h 723014"/>
              <a:gd name="connsiteX53" fmla="*/ 4444410 w 5986131"/>
              <a:gd name="connsiteY53" fmla="*/ 53163 h 723014"/>
              <a:gd name="connsiteX54" fmla="*/ 4476307 w 5986131"/>
              <a:gd name="connsiteY54" fmla="*/ 42530 h 723014"/>
              <a:gd name="connsiteX55" fmla="*/ 4550735 w 5986131"/>
              <a:gd name="connsiteY55" fmla="*/ 10633 h 723014"/>
              <a:gd name="connsiteX56" fmla="*/ 4603898 w 5986131"/>
              <a:gd name="connsiteY56" fmla="*/ 0 h 723014"/>
              <a:gd name="connsiteX57" fmla="*/ 4805917 w 5986131"/>
              <a:gd name="connsiteY57" fmla="*/ 10633 h 723014"/>
              <a:gd name="connsiteX58" fmla="*/ 4890977 w 5986131"/>
              <a:gd name="connsiteY58" fmla="*/ 53163 h 723014"/>
              <a:gd name="connsiteX59" fmla="*/ 4922875 w 5986131"/>
              <a:gd name="connsiteY59" fmla="*/ 63795 h 723014"/>
              <a:gd name="connsiteX60" fmla="*/ 4986670 w 5986131"/>
              <a:gd name="connsiteY60" fmla="*/ 106326 h 723014"/>
              <a:gd name="connsiteX61" fmla="*/ 5103628 w 5986131"/>
              <a:gd name="connsiteY61" fmla="*/ 170121 h 723014"/>
              <a:gd name="connsiteX62" fmla="*/ 5178056 w 5986131"/>
              <a:gd name="connsiteY62" fmla="*/ 191386 h 723014"/>
              <a:gd name="connsiteX63" fmla="*/ 5220586 w 5986131"/>
              <a:gd name="connsiteY63" fmla="*/ 202019 h 723014"/>
              <a:gd name="connsiteX64" fmla="*/ 5295014 w 5986131"/>
              <a:gd name="connsiteY64" fmla="*/ 223284 h 723014"/>
              <a:gd name="connsiteX65" fmla="*/ 5550196 w 5986131"/>
              <a:gd name="connsiteY65" fmla="*/ 191386 h 723014"/>
              <a:gd name="connsiteX66" fmla="*/ 5635256 w 5986131"/>
              <a:gd name="connsiteY66" fmla="*/ 170121 h 723014"/>
              <a:gd name="connsiteX67" fmla="*/ 5677786 w 5986131"/>
              <a:gd name="connsiteY67" fmla="*/ 159488 h 723014"/>
              <a:gd name="connsiteX68" fmla="*/ 5752214 w 5986131"/>
              <a:gd name="connsiteY68" fmla="*/ 138223 h 723014"/>
              <a:gd name="connsiteX69" fmla="*/ 5784112 w 5986131"/>
              <a:gd name="connsiteY69" fmla="*/ 106326 h 723014"/>
              <a:gd name="connsiteX70" fmla="*/ 5858540 w 5986131"/>
              <a:gd name="connsiteY70" fmla="*/ 95693 h 723014"/>
              <a:gd name="connsiteX71" fmla="*/ 5986131 w 5986131"/>
              <a:gd name="connsiteY71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212112 w 5986131"/>
              <a:gd name="connsiteY12" fmla="*/ 372140 h 723014"/>
              <a:gd name="connsiteX13" fmla="*/ 1222745 w 5986131"/>
              <a:gd name="connsiteY13" fmla="*/ 404037 h 723014"/>
              <a:gd name="connsiteX14" fmla="*/ 1275907 w 5986131"/>
              <a:gd name="connsiteY14" fmla="*/ 467833 h 723014"/>
              <a:gd name="connsiteX15" fmla="*/ 1307805 w 5986131"/>
              <a:gd name="connsiteY15" fmla="*/ 489098 h 723014"/>
              <a:gd name="connsiteX16" fmla="*/ 1318438 w 5986131"/>
              <a:gd name="connsiteY16" fmla="*/ 520995 h 723014"/>
              <a:gd name="connsiteX17" fmla="*/ 1371600 w 5986131"/>
              <a:gd name="connsiteY17" fmla="*/ 552893 h 723014"/>
              <a:gd name="connsiteX18" fmla="*/ 1424763 w 5986131"/>
              <a:gd name="connsiteY18" fmla="*/ 584791 h 723014"/>
              <a:gd name="connsiteX19" fmla="*/ 1786270 w 5986131"/>
              <a:gd name="connsiteY19" fmla="*/ 552893 h 723014"/>
              <a:gd name="connsiteX20" fmla="*/ 1913861 w 5986131"/>
              <a:gd name="connsiteY20" fmla="*/ 478465 h 723014"/>
              <a:gd name="connsiteX21" fmla="*/ 1945758 w 5986131"/>
              <a:gd name="connsiteY21" fmla="*/ 467833 h 723014"/>
              <a:gd name="connsiteX22" fmla="*/ 2009554 w 5986131"/>
              <a:gd name="connsiteY22" fmla="*/ 435935 h 723014"/>
              <a:gd name="connsiteX23" fmla="*/ 2147777 w 5986131"/>
              <a:gd name="connsiteY23" fmla="*/ 350874 h 723014"/>
              <a:gd name="connsiteX24" fmla="*/ 2169042 w 5986131"/>
              <a:gd name="connsiteY24" fmla="*/ 308344 h 723014"/>
              <a:gd name="connsiteX25" fmla="*/ 2243470 w 5986131"/>
              <a:gd name="connsiteY25" fmla="*/ 255181 h 723014"/>
              <a:gd name="connsiteX26" fmla="*/ 2264735 w 5986131"/>
              <a:gd name="connsiteY26" fmla="*/ 223284 h 723014"/>
              <a:gd name="connsiteX27" fmla="*/ 2328531 w 5986131"/>
              <a:gd name="connsiteY27" fmla="*/ 202019 h 723014"/>
              <a:gd name="connsiteX28" fmla="*/ 2466754 w 5986131"/>
              <a:gd name="connsiteY28" fmla="*/ 180754 h 723014"/>
              <a:gd name="connsiteX29" fmla="*/ 2732568 w 5986131"/>
              <a:gd name="connsiteY29" fmla="*/ 191386 h 723014"/>
              <a:gd name="connsiteX30" fmla="*/ 2796363 w 5986131"/>
              <a:gd name="connsiteY30" fmla="*/ 244549 h 723014"/>
              <a:gd name="connsiteX31" fmla="*/ 2838893 w 5986131"/>
              <a:gd name="connsiteY31" fmla="*/ 265814 h 723014"/>
              <a:gd name="connsiteX32" fmla="*/ 2913321 w 5986131"/>
              <a:gd name="connsiteY32" fmla="*/ 350874 h 723014"/>
              <a:gd name="connsiteX33" fmla="*/ 2945219 w 5986131"/>
              <a:gd name="connsiteY33" fmla="*/ 372140 h 723014"/>
              <a:gd name="connsiteX34" fmla="*/ 2998382 w 5986131"/>
              <a:gd name="connsiteY34" fmla="*/ 414670 h 723014"/>
              <a:gd name="connsiteX35" fmla="*/ 3030279 w 5986131"/>
              <a:gd name="connsiteY35" fmla="*/ 435935 h 723014"/>
              <a:gd name="connsiteX36" fmla="*/ 3147238 w 5986131"/>
              <a:gd name="connsiteY36" fmla="*/ 467833 h 723014"/>
              <a:gd name="connsiteX37" fmla="*/ 3211033 w 5986131"/>
              <a:gd name="connsiteY37" fmla="*/ 478465 h 723014"/>
              <a:gd name="connsiteX38" fmla="*/ 3285461 w 5986131"/>
              <a:gd name="connsiteY38" fmla="*/ 499730 h 723014"/>
              <a:gd name="connsiteX39" fmla="*/ 3327991 w 5986131"/>
              <a:gd name="connsiteY39" fmla="*/ 510363 h 723014"/>
              <a:gd name="connsiteX40" fmla="*/ 3678865 w 5986131"/>
              <a:gd name="connsiteY40" fmla="*/ 499730 h 723014"/>
              <a:gd name="connsiteX41" fmla="*/ 3732028 w 5986131"/>
              <a:gd name="connsiteY41" fmla="*/ 489098 h 723014"/>
              <a:gd name="connsiteX42" fmla="*/ 3763926 w 5986131"/>
              <a:gd name="connsiteY42" fmla="*/ 457200 h 723014"/>
              <a:gd name="connsiteX43" fmla="*/ 3817089 w 5986131"/>
              <a:gd name="connsiteY43" fmla="*/ 446567 h 723014"/>
              <a:gd name="connsiteX44" fmla="*/ 3848986 w 5986131"/>
              <a:gd name="connsiteY44" fmla="*/ 435935 h 723014"/>
              <a:gd name="connsiteX45" fmla="*/ 4019107 w 5986131"/>
              <a:gd name="connsiteY45" fmla="*/ 329609 h 723014"/>
              <a:gd name="connsiteX46" fmla="*/ 4072270 w 5986131"/>
              <a:gd name="connsiteY46" fmla="*/ 297712 h 723014"/>
              <a:gd name="connsiteX47" fmla="*/ 4136065 w 5986131"/>
              <a:gd name="connsiteY47" fmla="*/ 233916 h 723014"/>
              <a:gd name="connsiteX48" fmla="*/ 4210493 w 5986131"/>
              <a:gd name="connsiteY48" fmla="*/ 191386 h 723014"/>
              <a:gd name="connsiteX49" fmla="*/ 4242391 w 5986131"/>
              <a:gd name="connsiteY49" fmla="*/ 170121 h 723014"/>
              <a:gd name="connsiteX50" fmla="*/ 4284921 w 5986131"/>
              <a:gd name="connsiteY50" fmla="*/ 138223 h 723014"/>
              <a:gd name="connsiteX51" fmla="*/ 4316819 w 5986131"/>
              <a:gd name="connsiteY51" fmla="*/ 127591 h 723014"/>
              <a:gd name="connsiteX52" fmla="*/ 4444410 w 5986131"/>
              <a:gd name="connsiteY52" fmla="*/ 53163 h 723014"/>
              <a:gd name="connsiteX53" fmla="*/ 4476307 w 5986131"/>
              <a:gd name="connsiteY53" fmla="*/ 42530 h 723014"/>
              <a:gd name="connsiteX54" fmla="*/ 4550735 w 5986131"/>
              <a:gd name="connsiteY54" fmla="*/ 10633 h 723014"/>
              <a:gd name="connsiteX55" fmla="*/ 4603898 w 5986131"/>
              <a:gd name="connsiteY55" fmla="*/ 0 h 723014"/>
              <a:gd name="connsiteX56" fmla="*/ 4805917 w 5986131"/>
              <a:gd name="connsiteY56" fmla="*/ 10633 h 723014"/>
              <a:gd name="connsiteX57" fmla="*/ 4890977 w 5986131"/>
              <a:gd name="connsiteY57" fmla="*/ 53163 h 723014"/>
              <a:gd name="connsiteX58" fmla="*/ 4922875 w 5986131"/>
              <a:gd name="connsiteY58" fmla="*/ 63795 h 723014"/>
              <a:gd name="connsiteX59" fmla="*/ 4986670 w 5986131"/>
              <a:gd name="connsiteY59" fmla="*/ 106326 h 723014"/>
              <a:gd name="connsiteX60" fmla="*/ 5103628 w 5986131"/>
              <a:gd name="connsiteY60" fmla="*/ 170121 h 723014"/>
              <a:gd name="connsiteX61" fmla="*/ 5178056 w 5986131"/>
              <a:gd name="connsiteY61" fmla="*/ 191386 h 723014"/>
              <a:gd name="connsiteX62" fmla="*/ 5220586 w 5986131"/>
              <a:gd name="connsiteY62" fmla="*/ 202019 h 723014"/>
              <a:gd name="connsiteX63" fmla="*/ 5295014 w 5986131"/>
              <a:gd name="connsiteY63" fmla="*/ 223284 h 723014"/>
              <a:gd name="connsiteX64" fmla="*/ 5550196 w 5986131"/>
              <a:gd name="connsiteY64" fmla="*/ 191386 h 723014"/>
              <a:gd name="connsiteX65" fmla="*/ 5635256 w 5986131"/>
              <a:gd name="connsiteY65" fmla="*/ 170121 h 723014"/>
              <a:gd name="connsiteX66" fmla="*/ 5677786 w 5986131"/>
              <a:gd name="connsiteY66" fmla="*/ 159488 h 723014"/>
              <a:gd name="connsiteX67" fmla="*/ 5752214 w 5986131"/>
              <a:gd name="connsiteY67" fmla="*/ 138223 h 723014"/>
              <a:gd name="connsiteX68" fmla="*/ 5784112 w 5986131"/>
              <a:gd name="connsiteY68" fmla="*/ 106326 h 723014"/>
              <a:gd name="connsiteX69" fmla="*/ 5858540 w 5986131"/>
              <a:gd name="connsiteY69" fmla="*/ 95693 h 723014"/>
              <a:gd name="connsiteX70" fmla="*/ 5986131 w 5986131"/>
              <a:gd name="connsiteY70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988828 w 5986131"/>
              <a:gd name="connsiteY10" fmla="*/ 287079 h 723014"/>
              <a:gd name="connsiteX11" fmla="*/ 1212112 w 5986131"/>
              <a:gd name="connsiteY11" fmla="*/ 372140 h 723014"/>
              <a:gd name="connsiteX12" fmla="*/ 1222745 w 5986131"/>
              <a:gd name="connsiteY12" fmla="*/ 404037 h 723014"/>
              <a:gd name="connsiteX13" fmla="*/ 1275907 w 5986131"/>
              <a:gd name="connsiteY13" fmla="*/ 467833 h 723014"/>
              <a:gd name="connsiteX14" fmla="*/ 1307805 w 5986131"/>
              <a:gd name="connsiteY14" fmla="*/ 489098 h 723014"/>
              <a:gd name="connsiteX15" fmla="*/ 1318438 w 5986131"/>
              <a:gd name="connsiteY15" fmla="*/ 520995 h 723014"/>
              <a:gd name="connsiteX16" fmla="*/ 1371600 w 5986131"/>
              <a:gd name="connsiteY16" fmla="*/ 552893 h 723014"/>
              <a:gd name="connsiteX17" fmla="*/ 1424763 w 5986131"/>
              <a:gd name="connsiteY17" fmla="*/ 584791 h 723014"/>
              <a:gd name="connsiteX18" fmla="*/ 1786270 w 5986131"/>
              <a:gd name="connsiteY18" fmla="*/ 552893 h 723014"/>
              <a:gd name="connsiteX19" fmla="*/ 1913861 w 5986131"/>
              <a:gd name="connsiteY19" fmla="*/ 478465 h 723014"/>
              <a:gd name="connsiteX20" fmla="*/ 1945758 w 5986131"/>
              <a:gd name="connsiteY20" fmla="*/ 467833 h 723014"/>
              <a:gd name="connsiteX21" fmla="*/ 2009554 w 5986131"/>
              <a:gd name="connsiteY21" fmla="*/ 435935 h 723014"/>
              <a:gd name="connsiteX22" fmla="*/ 2147777 w 5986131"/>
              <a:gd name="connsiteY22" fmla="*/ 350874 h 723014"/>
              <a:gd name="connsiteX23" fmla="*/ 2169042 w 5986131"/>
              <a:gd name="connsiteY23" fmla="*/ 308344 h 723014"/>
              <a:gd name="connsiteX24" fmla="*/ 2243470 w 5986131"/>
              <a:gd name="connsiteY24" fmla="*/ 255181 h 723014"/>
              <a:gd name="connsiteX25" fmla="*/ 2264735 w 5986131"/>
              <a:gd name="connsiteY25" fmla="*/ 223284 h 723014"/>
              <a:gd name="connsiteX26" fmla="*/ 2328531 w 5986131"/>
              <a:gd name="connsiteY26" fmla="*/ 202019 h 723014"/>
              <a:gd name="connsiteX27" fmla="*/ 2466754 w 5986131"/>
              <a:gd name="connsiteY27" fmla="*/ 180754 h 723014"/>
              <a:gd name="connsiteX28" fmla="*/ 2732568 w 5986131"/>
              <a:gd name="connsiteY28" fmla="*/ 191386 h 723014"/>
              <a:gd name="connsiteX29" fmla="*/ 2796363 w 5986131"/>
              <a:gd name="connsiteY29" fmla="*/ 244549 h 723014"/>
              <a:gd name="connsiteX30" fmla="*/ 2838893 w 5986131"/>
              <a:gd name="connsiteY30" fmla="*/ 265814 h 723014"/>
              <a:gd name="connsiteX31" fmla="*/ 2913321 w 5986131"/>
              <a:gd name="connsiteY31" fmla="*/ 350874 h 723014"/>
              <a:gd name="connsiteX32" fmla="*/ 2945219 w 5986131"/>
              <a:gd name="connsiteY32" fmla="*/ 372140 h 723014"/>
              <a:gd name="connsiteX33" fmla="*/ 2998382 w 5986131"/>
              <a:gd name="connsiteY33" fmla="*/ 414670 h 723014"/>
              <a:gd name="connsiteX34" fmla="*/ 3030279 w 5986131"/>
              <a:gd name="connsiteY34" fmla="*/ 435935 h 723014"/>
              <a:gd name="connsiteX35" fmla="*/ 3147238 w 5986131"/>
              <a:gd name="connsiteY35" fmla="*/ 467833 h 723014"/>
              <a:gd name="connsiteX36" fmla="*/ 3211033 w 5986131"/>
              <a:gd name="connsiteY36" fmla="*/ 478465 h 723014"/>
              <a:gd name="connsiteX37" fmla="*/ 3285461 w 5986131"/>
              <a:gd name="connsiteY37" fmla="*/ 499730 h 723014"/>
              <a:gd name="connsiteX38" fmla="*/ 3327991 w 5986131"/>
              <a:gd name="connsiteY38" fmla="*/ 510363 h 723014"/>
              <a:gd name="connsiteX39" fmla="*/ 3678865 w 5986131"/>
              <a:gd name="connsiteY39" fmla="*/ 499730 h 723014"/>
              <a:gd name="connsiteX40" fmla="*/ 3732028 w 5986131"/>
              <a:gd name="connsiteY40" fmla="*/ 489098 h 723014"/>
              <a:gd name="connsiteX41" fmla="*/ 3763926 w 5986131"/>
              <a:gd name="connsiteY41" fmla="*/ 457200 h 723014"/>
              <a:gd name="connsiteX42" fmla="*/ 3817089 w 5986131"/>
              <a:gd name="connsiteY42" fmla="*/ 446567 h 723014"/>
              <a:gd name="connsiteX43" fmla="*/ 3848986 w 5986131"/>
              <a:gd name="connsiteY43" fmla="*/ 435935 h 723014"/>
              <a:gd name="connsiteX44" fmla="*/ 4019107 w 5986131"/>
              <a:gd name="connsiteY44" fmla="*/ 329609 h 723014"/>
              <a:gd name="connsiteX45" fmla="*/ 4072270 w 5986131"/>
              <a:gd name="connsiteY45" fmla="*/ 297712 h 723014"/>
              <a:gd name="connsiteX46" fmla="*/ 4136065 w 5986131"/>
              <a:gd name="connsiteY46" fmla="*/ 233916 h 723014"/>
              <a:gd name="connsiteX47" fmla="*/ 4210493 w 5986131"/>
              <a:gd name="connsiteY47" fmla="*/ 191386 h 723014"/>
              <a:gd name="connsiteX48" fmla="*/ 4242391 w 5986131"/>
              <a:gd name="connsiteY48" fmla="*/ 170121 h 723014"/>
              <a:gd name="connsiteX49" fmla="*/ 4284921 w 5986131"/>
              <a:gd name="connsiteY49" fmla="*/ 138223 h 723014"/>
              <a:gd name="connsiteX50" fmla="*/ 4316819 w 5986131"/>
              <a:gd name="connsiteY50" fmla="*/ 127591 h 723014"/>
              <a:gd name="connsiteX51" fmla="*/ 4444410 w 5986131"/>
              <a:gd name="connsiteY51" fmla="*/ 53163 h 723014"/>
              <a:gd name="connsiteX52" fmla="*/ 4476307 w 5986131"/>
              <a:gd name="connsiteY52" fmla="*/ 42530 h 723014"/>
              <a:gd name="connsiteX53" fmla="*/ 4550735 w 5986131"/>
              <a:gd name="connsiteY53" fmla="*/ 10633 h 723014"/>
              <a:gd name="connsiteX54" fmla="*/ 4603898 w 5986131"/>
              <a:gd name="connsiteY54" fmla="*/ 0 h 723014"/>
              <a:gd name="connsiteX55" fmla="*/ 4805917 w 5986131"/>
              <a:gd name="connsiteY55" fmla="*/ 10633 h 723014"/>
              <a:gd name="connsiteX56" fmla="*/ 4890977 w 5986131"/>
              <a:gd name="connsiteY56" fmla="*/ 53163 h 723014"/>
              <a:gd name="connsiteX57" fmla="*/ 4922875 w 5986131"/>
              <a:gd name="connsiteY57" fmla="*/ 63795 h 723014"/>
              <a:gd name="connsiteX58" fmla="*/ 4986670 w 5986131"/>
              <a:gd name="connsiteY58" fmla="*/ 106326 h 723014"/>
              <a:gd name="connsiteX59" fmla="*/ 5103628 w 5986131"/>
              <a:gd name="connsiteY59" fmla="*/ 170121 h 723014"/>
              <a:gd name="connsiteX60" fmla="*/ 5178056 w 5986131"/>
              <a:gd name="connsiteY60" fmla="*/ 191386 h 723014"/>
              <a:gd name="connsiteX61" fmla="*/ 5220586 w 5986131"/>
              <a:gd name="connsiteY61" fmla="*/ 202019 h 723014"/>
              <a:gd name="connsiteX62" fmla="*/ 5295014 w 5986131"/>
              <a:gd name="connsiteY62" fmla="*/ 223284 h 723014"/>
              <a:gd name="connsiteX63" fmla="*/ 5550196 w 5986131"/>
              <a:gd name="connsiteY63" fmla="*/ 191386 h 723014"/>
              <a:gd name="connsiteX64" fmla="*/ 5635256 w 5986131"/>
              <a:gd name="connsiteY64" fmla="*/ 170121 h 723014"/>
              <a:gd name="connsiteX65" fmla="*/ 5677786 w 5986131"/>
              <a:gd name="connsiteY65" fmla="*/ 159488 h 723014"/>
              <a:gd name="connsiteX66" fmla="*/ 5752214 w 5986131"/>
              <a:gd name="connsiteY66" fmla="*/ 138223 h 723014"/>
              <a:gd name="connsiteX67" fmla="*/ 5784112 w 5986131"/>
              <a:gd name="connsiteY67" fmla="*/ 106326 h 723014"/>
              <a:gd name="connsiteX68" fmla="*/ 5858540 w 5986131"/>
              <a:gd name="connsiteY68" fmla="*/ 95693 h 723014"/>
              <a:gd name="connsiteX69" fmla="*/ 5986131 w 5986131"/>
              <a:gd name="connsiteY69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988828 w 5986131"/>
              <a:gd name="connsiteY9" fmla="*/ 287079 h 723014"/>
              <a:gd name="connsiteX10" fmla="*/ 1212112 w 5986131"/>
              <a:gd name="connsiteY10" fmla="*/ 372140 h 723014"/>
              <a:gd name="connsiteX11" fmla="*/ 1222745 w 5986131"/>
              <a:gd name="connsiteY11" fmla="*/ 404037 h 723014"/>
              <a:gd name="connsiteX12" fmla="*/ 1275907 w 5986131"/>
              <a:gd name="connsiteY12" fmla="*/ 467833 h 723014"/>
              <a:gd name="connsiteX13" fmla="*/ 1307805 w 5986131"/>
              <a:gd name="connsiteY13" fmla="*/ 489098 h 723014"/>
              <a:gd name="connsiteX14" fmla="*/ 1318438 w 5986131"/>
              <a:gd name="connsiteY14" fmla="*/ 520995 h 723014"/>
              <a:gd name="connsiteX15" fmla="*/ 1371600 w 5986131"/>
              <a:gd name="connsiteY15" fmla="*/ 552893 h 723014"/>
              <a:gd name="connsiteX16" fmla="*/ 1424763 w 5986131"/>
              <a:gd name="connsiteY16" fmla="*/ 584791 h 723014"/>
              <a:gd name="connsiteX17" fmla="*/ 1786270 w 5986131"/>
              <a:gd name="connsiteY17" fmla="*/ 552893 h 723014"/>
              <a:gd name="connsiteX18" fmla="*/ 1913861 w 5986131"/>
              <a:gd name="connsiteY18" fmla="*/ 478465 h 723014"/>
              <a:gd name="connsiteX19" fmla="*/ 1945758 w 5986131"/>
              <a:gd name="connsiteY19" fmla="*/ 467833 h 723014"/>
              <a:gd name="connsiteX20" fmla="*/ 2009554 w 5986131"/>
              <a:gd name="connsiteY20" fmla="*/ 435935 h 723014"/>
              <a:gd name="connsiteX21" fmla="*/ 2147777 w 5986131"/>
              <a:gd name="connsiteY21" fmla="*/ 350874 h 723014"/>
              <a:gd name="connsiteX22" fmla="*/ 2169042 w 5986131"/>
              <a:gd name="connsiteY22" fmla="*/ 308344 h 723014"/>
              <a:gd name="connsiteX23" fmla="*/ 2243470 w 5986131"/>
              <a:gd name="connsiteY23" fmla="*/ 255181 h 723014"/>
              <a:gd name="connsiteX24" fmla="*/ 2264735 w 5986131"/>
              <a:gd name="connsiteY24" fmla="*/ 223284 h 723014"/>
              <a:gd name="connsiteX25" fmla="*/ 2328531 w 5986131"/>
              <a:gd name="connsiteY25" fmla="*/ 202019 h 723014"/>
              <a:gd name="connsiteX26" fmla="*/ 2466754 w 5986131"/>
              <a:gd name="connsiteY26" fmla="*/ 180754 h 723014"/>
              <a:gd name="connsiteX27" fmla="*/ 2732568 w 5986131"/>
              <a:gd name="connsiteY27" fmla="*/ 191386 h 723014"/>
              <a:gd name="connsiteX28" fmla="*/ 2796363 w 5986131"/>
              <a:gd name="connsiteY28" fmla="*/ 244549 h 723014"/>
              <a:gd name="connsiteX29" fmla="*/ 2838893 w 5986131"/>
              <a:gd name="connsiteY29" fmla="*/ 265814 h 723014"/>
              <a:gd name="connsiteX30" fmla="*/ 2913321 w 5986131"/>
              <a:gd name="connsiteY30" fmla="*/ 350874 h 723014"/>
              <a:gd name="connsiteX31" fmla="*/ 2945219 w 5986131"/>
              <a:gd name="connsiteY31" fmla="*/ 372140 h 723014"/>
              <a:gd name="connsiteX32" fmla="*/ 2998382 w 5986131"/>
              <a:gd name="connsiteY32" fmla="*/ 414670 h 723014"/>
              <a:gd name="connsiteX33" fmla="*/ 3030279 w 5986131"/>
              <a:gd name="connsiteY33" fmla="*/ 435935 h 723014"/>
              <a:gd name="connsiteX34" fmla="*/ 3147238 w 5986131"/>
              <a:gd name="connsiteY34" fmla="*/ 467833 h 723014"/>
              <a:gd name="connsiteX35" fmla="*/ 3211033 w 5986131"/>
              <a:gd name="connsiteY35" fmla="*/ 478465 h 723014"/>
              <a:gd name="connsiteX36" fmla="*/ 3285461 w 5986131"/>
              <a:gd name="connsiteY36" fmla="*/ 499730 h 723014"/>
              <a:gd name="connsiteX37" fmla="*/ 3327991 w 5986131"/>
              <a:gd name="connsiteY37" fmla="*/ 510363 h 723014"/>
              <a:gd name="connsiteX38" fmla="*/ 3678865 w 5986131"/>
              <a:gd name="connsiteY38" fmla="*/ 499730 h 723014"/>
              <a:gd name="connsiteX39" fmla="*/ 3732028 w 5986131"/>
              <a:gd name="connsiteY39" fmla="*/ 489098 h 723014"/>
              <a:gd name="connsiteX40" fmla="*/ 3763926 w 5986131"/>
              <a:gd name="connsiteY40" fmla="*/ 457200 h 723014"/>
              <a:gd name="connsiteX41" fmla="*/ 3817089 w 5986131"/>
              <a:gd name="connsiteY41" fmla="*/ 446567 h 723014"/>
              <a:gd name="connsiteX42" fmla="*/ 3848986 w 5986131"/>
              <a:gd name="connsiteY42" fmla="*/ 435935 h 723014"/>
              <a:gd name="connsiteX43" fmla="*/ 4019107 w 5986131"/>
              <a:gd name="connsiteY43" fmla="*/ 329609 h 723014"/>
              <a:gd name="connsiteX44" fmla="*/ 4072270 w 5986131"/>
              <a:gd name="connsiteY44" fmla="*/ 297712 h 723014"/>
              <a:gd name="connsiteX45" fmla="*/ 4136065 w 5986131"/>
              <a:gd name="connsiteY45" fmla="*/ 233916 h 723014"/>
              <a:gd name="connsiteX46" fmla="*/ 4210493 w 5986131"/>
              <a:gd name="connsiteY46" fmla="*/ 191386 h 723014"/>
              <a:gd name="connsiteX47" fmla="*/ 4242391 w 5986131"/>
              <a:gd name="connsiteY47" fmla="*/ 170121 h 723014"/>
              <a:gd name="connsiteX48" fmla="*/ 4284921 w 5986131"/>
              <a:gd name="connsiteY48" fmla="*/ 138223 h 723014"/>
              <a:gd name="connsiteX49" fmla="*/ 4316819 w 5986131"/>
              <a:gd name="connsiteY49" fmla="*/ 127591 h 723014"/>
              <a:gd name="connsiteX50" fmla="*/ 4444410 w 5986131"/>
              <a:gd name="connsiteY50" fmla="*/ 53163 h 723014"/>
              <a:gd name="connsiteX51" fmla="*/ 4476307 w 5986131"/>
              <a:gd name="connsiteY51" fmla="*/ 42530 h 723014"/>
              <a:gd name="connsiteX52" fmla="*/ 4550735 w 5986131"/>
              <a:gd name="connsiteY52" fmla="*/ 10633 h 723014"/>
              <a:gd name="connsiteX53" fmla="*/ 4603898 w 5986131"/>
              <a:gd name="connsiteY53" fmla="*/ 0 h 723014"/>
              <a:gd name="connsiteX54" fmla="*/ 4805917 w 5986131"/>
              <a:gd name="connsiteY54" fmla="*/ 10633 h 723014"/>
              <a:gd name="connsiteX55" fmla="*/ 4890977 w 5986131"/>
              <a:gd name="connsiteY55" fmla="*/ 53163 h 723014"/>
              <a:gd name="connsiteX56" fmla="*/ 4922875 w 5986131"/>
              <a:gd name="connsiteY56" fmla="*/ 63795 h 723014"/>
              <a:gd name="connsiteX57" fmla="*/ 4986670 w 5986131"/>
              <a:gd name="connsiteY57" fmla="*/ 106326 h 723014"/>
              <a:gd name="connsiteX58" fmla="*/ 5103628 w 5986131"/>
              <a:gd name="connsiteY58" fmla="*/ 170121 h 723014"/>
              <a:gd name="connsiteX59" fmla="*/ 5178056 w 5986131"/>
              <a:gd name="connsiteY59" fmla="*/ 191386 h 723014"/>
              <a:gd name="connsiteX60" fmla="*/ 5220586 w 5986131"/>
              <a:gd name="connsiteY60" fmla="*/ 202019 h 723014"/>
              <a:gd name="connsiteX61" fmla="*/ 5295014 w 5986131"/>
              <a:gd name="connsiteY61" fmla="*/ 223284 h 723014"/>
              <a:gd name="connsiteX62" fmla="*/ 5550196 w 5986131"/>
              <a:gd name="connsiteY62" fmla="*/ 191386 h 723014"/>
              <a:gd name="connsiteX63" fmla="*/ 5635256 w 5986131"/>
              <a:gd name="connsiteY63" fmla="*/ 170121 h 723014"/>
              <a:gd name="connsiteX64" fmla="*/ 5677786 w 5986131"/>
              <a:gd name="connsiteY64" fmla="*/ 159488 h 723014"/>
              <a:gd name="connsiteX65" fmla="*/ 5752214 w 5986131"/>
              <a:gd name="connsiteY65" fmla="*/ 138223 h 723014"/>
              <a:gd name="connsiteX66" fmla="*/ 5784112 w 5986131"/>
              <a:gd name="connsiteY66" fmla="*/ 106326 h 723014"/>
              <a:gd name="connsiteX67" fmla="*/ 5858540 w 5986131"/>
              <a:gd name="connsiteY67" fmla="*/ 95693 h 723014"/>
              <a:gd name="connsiteX68" fmla="*/ 5986131 w 5986131"/>
              <a:gd name="connsiteY68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988828 w 5986131"/>
              <a:gd name="connsiteY8" fmla="*/ 287079 h 723014"/>
              <a:gd name="connsiteX9" fmla="*/ 1212112 w 5986131"/>
              <a:gd name="connsiteY9" fmla="*/ 372140 h 723014"/>
              <a:gd name="connsiteX10" fmla="*/ 1222745 w 5986131"/>
              <a:gd name="connsiteY10" fmla="*/ 404037 h 723014"/>
              <a:gd name="connsiteX11" fmla="*/ 1275907 w 5986131"/>
              <a:gd name="connsiteY11" fmla="*/ 467833 h 723014"/>
              <a:gd name="connsiteX12" fmla="*/ 1307805 w 5986131"/>
              <a:gd name="connsiteY12" fmla="*/ 489098 h 723014"/>
              <a:gd name="connsiteX13" fmla="*/ 1318438 w 5986131"/>
              <a:gd name="connsiteY13" fmla="*/ 520995 h 723014"/>
              <a:gd name="connsiteX14" fmla="*/ 1371600 w 5986131"/>
              <a:gd name="connsiteY14" fmla="*/ 552893 h 723014"/>
              <a:gd name="connsiteX15" fmla="*/ 1424763 w 5986131"/>
              <a:gd name="connsiteY15" fmla="*/ 584791 h 723014"/>
              <a:gd name="connsiteX16" fmla="*/ 1786270 w 5986131"/>
              <a:gd name="connsiteY16" fmla="*/ 552893 h 723014"/>
              <a:gd name="connsiteX17" fmla="*/ 1913861 w 5986131"/>
              <a:gd name="connsiteY17" fmla="*/ 478465 h 723014"/>
              <a:gd name="connsiteX18" fmla="*/ 1945758 w 5986131"/>
              <a:gd name="connsiteY18" fmla="*/ 467833 h 723014"/>
              <a:gd name="connsiteX19" fmla="*/ 2009554 w 5986131"/>
              <a:gd name="connsiteY19" fmla="*/ 435935 h 723014"/>
              <a:gd name="connsiteX20" fmla="*/ 2147777 w 5986131"/>
              <a:gd name="connsiteY20" fmla="*/ 350874 h 723014"/>
              <a:gd name="connsiteX21" fmla="*/ 2169042 w 5986131"/>
              <a:gd name="connsiteY21" fmla="*/ 308344 h 723014"/>
              <a:gd name="connsiteX22" fmla="*/ 2243470 w 5986131"/>
              <a:gd name="connsiteY22" fmla="*/ 255181 h 723014"/>
              <a:gd name="connsiteX23" fmla="*/ 2264735 w 5986131"/>
              <a:gd name="connsiteY23" fmla="*/ 223284 h 723014"/>
              <a:gd name="connsiteX24" fmla="*/ 2328531 w 5986131"/>
              <a:gd name="connsiteY24" fmla="*/ 202019 h 723014"/>
              <a:gd name="connsiteX25" fmla="*/ 2466754 w 5986131"/>
              <a:gd name="connsiteY25" fmla="*/ 180754 h 723014"/>
              <a:gd name="connsiteX26" fmla="*/ 2732568 w 5986131"/>
              <a:gd name="connsiteY26" fmla="*/ 191386 h 723014"/>
              <a:gd name="connsiteX27" fmla="*/ 2796363 w 5986131"/>
              <a:gd name="connsiteY27" fmla="*/ 244549 h 723014"/>
              <a:gd name="connsiteX28" fmla="*/ 2838893 w 5986131"/>
              <a:gd name="connsiteY28" fmla="*/ 265814 h 723014"/>
              <a:gd name="connsiteX29" fmla="*/ 2913321 w 5986131"/>
              <a:gd name="connsiteY29" fmla="*/ 350874 h 723014"/>
              <a:gd name="connsiteX30" fmla="*/ 2945219 w 5986131"/>
              <a:gd name="connsiteY30" fmla="*/ 372140 h 723014"/>
              <a:gd name="connsiteX31" fmla="*/ 2998382 w 5986131"/>
              <a:gd name="connsiteY31" fmla="*/ 414670 h 723014"/>
              <a:gd name="connsiteX32" fmla="*/ 3030279 w 5986131"/>
              <a:gd name="connsiteY32" fmla="*/ 435935 h 723014"/>
              <a:gd name="connsiteX33" fmla="*/ 3147238 w 5986131"/>
              <a:gd name="connsiteY33" fmla="*/ 467833 h 723014"/>
              <a:gd name="connsiteX34" fmla="*/ 3211033 w 5986131"/>
              <a:gd name="connsiteY34" fmla="*/ 478465 h 723014"/>
              <a:gd name="connsiteX35" fmla="*/ 3285461 w 5986131"/>
              <a:gd name="connsiteY35" fmla="*/ 499730 h 723014"/>
              <a:gd name="connsiteX36" fmla="*/ 3327991 w 5986131"/>
              <a:gd name="connsiteY36" fmla="*/ 510363 h 723014"/>
              <a:gd name="connsiteX37" fmla="*/ 3678865 w 5986131"/>
              <a:gd name="connsiteY37" fmla="*/ 499730 h 723014"/>
              <a:gd name="connsiteX38" fmla="*/ 3732028 w 5986131"/>
              <a:gd name="connsiteY38" fmla="*/ 489098 h 723014"/>
              <a:gd name="connsiteX39" fmla="*/ 3763926 w 5986131"/>
              <a:gd name="connsiteY39" fmla="*/ 457200 h 723014"/>
              <a:gd name="connsiteX40" fmla="*/ 3817089 w 5986131"/>
              <a:gd name="connsiteY40" fmla="*/ 446567 h 723014"/>
              <a:gd name="connsiteX41" fmla="*/ 3848986 w 5986131"/>
              <a:gd name="connsiteY41" fmla="*/ 435935 h 723014"/>
              <a:gd name="connsiteX42" fmla="*/ 4019107 w 5986131"/>
              <a:gd name="connsiteY42" fmla="*/ 329609 h 723014"/>
              <a:gd name="connsiteX43" fmla="*/ 4072270 w 5986131"/>
              <a:gd name="connsiteY43" fmla="*/ 297712 h 723014"/>
              <a:gd name="connsiteX44" fmla="*/ 4136065 w 5986131"/>
              <a:gd name="connsiteY44" fmla="*/ 233916 h 723014"/>
              <a:gd name="connsiteX45" fmla="*/ 4210493 w 5986131"/>
              <a:gd name="connsiteY45" fmla="*/ 191386 h 723014"/>
              <a:gd name="connsiteX46" fmla="*/ 4242391 w 5986131"/>
              <a:gd name="connsiteY46" fmla="*/ 170121 h 723014"/>
              <a:gd name="connsiteX47" fmla="*/ 4284921 w 5986131"/>
              <a:gd name="connsiteY47" fmla="*/ 138223 h 723014"/>
              <a:gd name="connsiteX48" fmla="*/ 4316819 w 5986131"/>
              <a:gd name="connsiteY48" fmla="*/ 127591 h 723014"/>
              <a:gd name="connsiteX49" fmla="*/ 4444410 w 5986131"/>
              <a:gd name="connsiteY49" fmla="*/ 53163 h 723014"/>
              <a:gd name="connsiteX50" fmla="*/ 4476307 w 5986131"/>
              <a:gd name="connsiteY50" fmla="*/ 42530 h 723014"/>
              <a:gd name="connsiteX51" fmla="*/ 4550735 w 5986131"/>
              <a:gd name="connsiteY51" fmla="*/ 10633 h 723014"/>
              <a:gd name="connsiteX52" fmla="*/ 4603898 w 5986131"/>
              <a:gd name="connsiteY52" fmla="*/ 0 h 723014"/>
              <a:gd name="connsiteX53" fmla="*/ 4805917 w 5986131"/>
              <a:gd name="connsiteY53" fmla="*/ 10633 h 723014"/>
              <a:gd name="connsiteX54" fmla="*/ 4890977 w 5986131"/>
              <a:gd name="connsiteY54" fmla="*/ 53163 h 723014"/>
              <a:gd name="connsiteX55" fmla="*/ 4922875 w 5986131"/>
              <a:gd name="connsiteY55" fmla="*/ 63795 h 723014"/>
              <a:gd name="connsiteX56" fmla="*/ 4986670 w 5986131"/>
              <a:gd name="connsiteY56" fmla="*/ 106326 h 723014"/>
              <a:gd name="connsiteX57" fmla="*/ 5103628 w 5986131"/>
              <a:gd name="connsiteY57" fmla="*/ 170121 h 723014"/>
              <a:gd name="connsiteX58" fmla="*/ 5178056 w 5986131"/>
              <a:gd name="connsiteY58" fmla="*/ 191386 h 723014"/>
              <a:gd name="connsiteX59" fmla="*/ 5220586 w 5986131"/>
              <a:gd name="connsiteY59" fmla="*/ 202019 h 723014"/>
              <a:gd name="connsiteX60" fmla="*/ 5295014 w 5986131"/>
              <a:gd name="connsiteY60" fmla="*/ 223284 h 723014"/>
              <a:gd name="connsiteX61" fmla="*/ 5550196 w 5986131"/>
              <a:gd name="connsiteY61" fmla="*/ 191386 h 723014"/>
              <a:gd name="connsiteX62" fmla="*/ 5635256 w 5986131"/>
              <a:gd name="connsiteY62" fmla="*/ 170121 h 723014"/>
              <a:gd name="connsiteX63" fmla="*/ 5677786 w 5986131"/>
              <a:gd name="connsiteY63" fmla="*/ 159488 h 723014"/>
              <a:gd name="connsiteX64" fmla="*/ 5752214 w 5986131"/>
              <a:gd name="connsiteY64" fmla="*/ 138223 h 723014"/>
              <a:gd name="connsiteX65" fmla="*/ 5784112 w 5986131"/>
              <a:gd name="connsiteY65" fmla="*/ 106326 h 723014"/>
              <a:gd name="connsiteX66" fmla="*/ 5858540 w 5986131"/>
              <a:gd name="connsiteY66" fmla="*/ 95693 h 723014"/>
              <a:gd name="connsiteX67" fmla="*/ 5986131 w 5986131"/>
              <a:gd name="connsiteY67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1212112 w 5986131"/>
              <a:gd name="connsiteY8" fmla="*/ 372140 h 723014"/>
              <a:gd name="connsiteX9" fmla="*/ 1222745 w 5986131"/>
              <a:gd name="connsiteY9" fmla="*/ 404037 h 723014"/>
              <a:gd name="connsiteX10" fmla="*/ 1275907 w 5986131"/>
              <a:gd name="connsiteY10" fmla="*/ 467833 h 723014"/>
              <a:gd name="connsiteX11" fmla="*/ 1307805 w 5986131"/>
              <a:gd name="connsiteY11" fmla="*/ 489098 h 723014"/>
              <a:gd name="connsiteX12" fmla="*/ 1318438 w 5986131"/>
              <a:gd name="connsiteY12" fmla="*/ 520995 h 723014"/>
              <a:gd name="connsiteX13" fmla="*/ 1371600 w 5986131"/>
              <a:gd name="connsiteY13" fmla="*/ 552893 h 723014"/>
              <a:gd name="connsiteX14" fmla="*/ 1424763 w 5986131"/>
              <a:gd name="connsiteY14" fmla="*/ 584791 h 723014"/>
              <a:gd name="connsiteX15" fmla="*/ 1786270 w 5986131"/>
              <a:gd name="connsiteY15" fmla="*/ 552893 h 723014"/>
              <a:gd name="connsiteX16" fmla="*/ 1913861 w 5986131"/>
              <a:gd name="connsiteY16" fmla="*/ 478465 h 723014"/>
              <a:gd name="connsiteX17" fmla="*/ 1945758 w 5986131"/>
              <a:gd name="connsiteY17" fmla="*/ 467833 h 723014"/>
              <a:gd name="connsiteX18" fmla="*/ 2009554 w 5986131"/>
              <a:gd name="connsiteY18" fmla="*/ 435935 h 723014"/>
              <a:gd name="connsiteX19" fmla="*/ 2147777 w 5986131"/>
              <a:gd name="connsiteY19" fmla="*/ 350874 h 723014"/>
              <a:gd name="connsiteX20" fmla="*/ 2169042 w 5986131"/>
              <a:gd name="connsiteY20" fmla="*/ 308344 h 723014"/>
              <a:gd name="connsiteX21" fmla="*/ 2243470 w 5986131"/>
              <a:gd name="connsiteY21" fmla="*/ 255181 h 723014"/>
              <a:gd name="connsiteX22" fmla="*/ 2264735 w 5986131"/>
              <a:gd name="connsiteY22" fmla="*/ 223284 h 723014"/>
              <a:gd name="connsiteX23" fmla="*/ 2328531 w 5986131"/>
              <a:gd name="connsiteY23" fmla="*/ 202019 h 723014"/>
              <a:gd name="connsiteX24" fmla="*/ 2466754 w 5986131"/>
              <a:gd name="connsiteY24" fmla="*/ 180754 h 723014"/>
              <a:gd name="connsiteX25" fmla="*/ 2732568 w 5986131"/>
              <a:gd name="connsiteY25" fmla="*/ 191386 h 723014"/>
              <a:gd name="connsiteX26" fmla="*/ 2796363 w 5986131"/>
              <a:gd name="connsiteY26" fmla="*/ 244549 h 723014"/>
              <a:gd name="connsiteX27" fmla="*/ 2838893 w 5986131"/>
              <a:gd name="connsiteY27" fmla="*/ 265814 h 723014"/>
              <a:gd name="connsiteX28" fmla="*/ 2913321 w 5986131"/>
              <a:gd name="connsiteY28" fmla="*/ 350874 h 723014"/>
              <a:gd name="connsiteX29" fmla="*/ 2945219 w 5986131"/>
              <a:gd name="connsiteY29" fmla="*/ 372140 h 723014"/>
              <a:gd name="connsiteX30" fmla="*/ 2998382 w 5986131"/>
              <a:gd name="connsiteY30" fmla="*/ 414670 h 723014"/>
              <a:gd name="connsiteX31" fmla="*/ 3030279 w 5986131"/>
              <a:gd name="connsiteY31" fmla="*/ 435935 h 723014"/>
              <a:gd name="connsiteX32" fmla="*/ 3147238 w 5986131"/>
              <a:gd name="connsiteY32" fmla="*/ 467833 h 723014"/>
              <a:gd name="connsiteX33" fmla="*/ 3211033 w 5986131"/>
              <a:gd name="connsiteY33" fmla="*/ 478465 h 723014"/>
              <a:gd name="connsiteX34" fmla="*/ 3285461 w 5986131"/>
              <a:gd name="connsiteY34" fmla="*/ 499730 h 723014"/>
              <a:gd name="connsiteX35" fmla="*/ 3327991 w 5986131"/>
              <a:gd name="connsiteY35" fmla="*/ 510363 h 723014"/>
              <a:gd name="connsiteX36" fmla="*/ 3678865 w 5986131"/>
              <a:gd name="connsiteY36" fmla="*/ 499730 h 723014"/>
              <a:gd name="connsiteX37" fmla="*/ 3732028 w 5986131"/>
              <a:gd name="connsiteY37" fmla="*/ 489098 h 723014"/>
              <a:gd name="connsiteX38" fmla="*/ 3763926 w 5986131"/>
              <a:gd name="connsiteY38" fmla="*/ 457200 h 723014"/>
              <a:gd name="connsiteX39" fmla="*/ 3817089 w 5986131"/>
              <a:gd name="connsiteY39" fmla="*/ 446567 h 723014"/>
              <a:gd name="connsiteX40" fmla="*/ 3848986 w 5986131"/>
              <a:gd name="connsiteY40" fmla="*/ 435935 h 723014"/>
              <a:gd name="connsiteX41" fmla="*/ 4019107 w 5986131"/>
              <a:gd name="connsiteY41" fmla="*/ 329609 h 723014"/>
              <a:gd name="connsiteX42" fmla="*/ 4072270 w 5986131"/>
              <a:gd name="connsiteY42" fmla="*/ 297712 h 723014"/>
              <a:gd name="connsiteX43" fmla="*/ 4136065 w 5986131"/>
              <a:gd name="connsiteY43" fmla="*/ 233916 h 723014"/>
              <a:gd name="connsiteX44" fmla="*/ 4210493 w 5986131"/>
              <a:gd name="connsiteY44" fmla="*/ 191386 h 723014"/>
              <a:gd name="connsiteX45" fmla="*/ 4242391 w 5986131"/>
              <a:gd name="connsiteY45" fmla="*/ 170121 h 723014"/>
              <a:gd name="connsiteX46" fmla="*/ 4284921 w 5986131"/>
              <a:gd name="connsiteY46" fmla="*/ 138223 h 723014"/>
              <a:gd name="connsiteX47" fmla="*/ 4316819 w 5986131"/>
              <a:gd name="connsiteY47" fmla="*/ 127591 h 723014"/>
              <a:gd name="connsiteX48" fmla="*/ 4444410 w 5986131"/>
              <a:gd name="connsiteY48" fmla="*/ 53163 h 723014"/>
              <a:gd name="connsiteX49" fmla="*/ 4476307 w 5986131"/>
              <a:gd name="connsiteY49" fmla="*/ 42530 h 723014"/>
              <a:gd name="connsiteX50" fmla="*/ 4550735 w 5986131"/>
              <a:gd name="connsiteY50" fmla="*/ 10633 h 723014"/>
              <a:gd name="connsiteX51" fmla="*/ 4603898 w 5986131"/>
              <a:gd name="connsiteY51" fmla="*/ 0 h 723014"/>
              <a:gd name="connsiteX52" fmla="*/ 4805917 w 5986131"/>
              <a:gd name="connsiteY52" fmla="*/ 10633 h 723014"/>
              <a:gd name="connsiteX53" fmla="*/ 4890977 w 5986131"/>
              <a:gd name="connsiteY53" fmla="*/ 53163 h 723014"/>
              <a:gd name="connsiteX54" fmla="*/ 4922875 w 5986131"/>
              <a:gd name="connsiteY54" fmla="*/ 63795 h 723014"/>
              <a:gd name="connsiteX55" fmla="*/ 4986670 w 5986131"/>
              <a:gd name="connsiteY55" fmla="*/ 106326 h 723014"/>
              <a:gd name="connsiteX56" fmla="*/ 5103628 w 5986131"/>
              <a:gd name="connsiteY56" fmla="*/ 170121 h 723014"/>
              <a:gd name="connsiteX57" fmla="*/ 5178056 w 5986131"/>
              <a:gd name="connsiteY57" fmla="*/ 191386 h 723014"/>
              <a:gd name="connsiteX58" fmla="*/ 5220586 w 5986131"/>
              <a:gd name="connsiteY58" fmla="*/ 202019 h 723014"/>
              <a:gd name="connsiteX59" fmla="*/ 5295014 w 5986131"/>
              <a:gd name="connsiteY59" fmla="*/ 223284 h 723014"/>
              <a:gd name="connsiteX60" fmla="*/ 5550196 w 5986131"/>
              <a:gd name="connsiteY60" fmla="*/ 191386 h 723014"/>
              <a:gd name="connsiteX61" fmla="*/ 5635256 w 5986131"/>
              <a:gd name="connsiteY61" fmla="*/ 170121 h 723014"/>
              <a:gd name="connsiteX62" fmla="*/ 5677786 w 5986131"/>
              <a:gd name="connsiteY62" fmla="*/ 159488 h 723014"/>
              <a:gd name="connsiteX63" fmla="*/ 5752214 w 5986131"/>
              <a:gd name="connsiteY63" fmla="*/ 138223 h 723014"/>
              <a:gd name="connsiteX64" fmla="*/ 5784112 w 5986131"/>
              <a:gd name="connsiteY64" fmla="*/ 106326 h 723014"/>
              <a:gd name="connsiteX65" fmla="*/ 5858540 w 5986131"/>
              <a:gd name="connsiteY65" fmla="*/ 95693 h 723014"/>
              <a:gd name="connsiteX66" fmla="*/ 5986131 w 5986131"/>
              <a:gd name="connsiteY66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1212112 w 5986131"/>
              <a:gd name="connsiteY7" fmla="*/ 372140 h 723014"/>
              <a:gd name="connsiteX8" fmla="*/ 1222745 w 5986131"/>
              <a:gd name="connsiteY8" fmla="*/ 404037 h 723014"/>
              <a:gd name="connsiteX9" fmla="*/ 1275907 w 5986131"/>
              <a:gd name="connsiteY9" fmla="*/ 467833 h 723014"/>
              <a:gd name="connsiteX10" fmla="*/ 1307805 w 5986131"/>
              <a:gd name="connsiteY10" fmla="*/ 489098 h 723014"/>
              <a:gd name="connsiteX11" fmla="*/ 1318438 w 5986131"/>
              <a:gd name="connsiteY11" fmla="*/ 520995 h 723014"/>
              <a:gd name="connsiteX12" fmla="*/ 1371600 w 5986131"/>
              <a:gd name="connsiteY12" fmla="*/ 552893 h 723014"/>
              <a:gd name="connsiteX13" fmla="*/ 1424763 w 5986131"/>
              <a:gd name="connsiteY13" fmla="*/ 584791 h 723014"/>
              <a:gd name="connsiteX14" fmla="*/ 1786270 w 5986131"/>
              <a:gd name="connsiteY14" fmla="*/ 552893 h 723014"/>
              <a:gd name="connsiteX15" fmla="*/ 1913861 w 5986131"/>
              <a:gd name="connsiteY15" fmla="*/ 478465 h 723014"/>
              <a:gd name="connsiteX16" fmla="*/ 1945758 w 5986131"/>
              <a:gd name="connsiteY16" fmla="*/ 467833 h 723014"/>
              <a:gd name="connsiteX17" fmla="*/ 2009554 w 5986131"/>
              <a:gd name="connsiteY17" fmla="*/ 435935 h 723014"/>
              <a:gd name="connsiteX18" fmla="*/ 2147777 w 5986131"/>
              <a:gd name="connsiteY18" fmla="*/ 350874 h 723014"/>
              <a:gd name="connsiteX19" fmla="*/ 2169042 w 5986131"/>
              <a:gd name="connsiteY19" fmla="*/ 308344 h 723014"/>
              <a:gd name="connsiteX20" fmla="*/ 2243470 w 5986131"/>
              <a:gd name="connsiteY20" fmla="*/ 255181 h 723014"/>
              <a:gd name="connsiteX21" fmla="*/ 2264735 w 5986131"/>
              <a:gd name="connsiteY21" fmla="*/ 223284 h 723014"/>
              <a:gd name="connsiteX22" fmla="*/ 2328531 w 5986131"/>
              <a:gd name="connsiteY22" fmla="*/ 202019 h 723014"/>
              <a:gd name="connsiteX23" fmla="*/ 2466754 w 5986131"/>
              <a:gd name="connsiteY23" fmla="*/ 180754 h 723014"/>
              <a:gd name="connsiteX24" fmla="*/ 2732568 w 5986131"/>
              <a:gd name="connsiteY24" fmla="*/ 191386 h 723014"/>
              <a:gd name="connsiteX25" fmla="*/ 2796363 w 5986131"/>
              <a:gd name="connsiteY25" fmla="*/ 244549 h 723014"/>
              <a:gd name="connsiteX26" fmla="*/ 2838893 w 5986131"/>
              <a:gd name="connsiteY26" fmla="*/ 265814 h 723014"/>
              <a:gd name="connsiteX27" fmla="*/ 2913321 w 5986131"/>
              <a:gd name="connsiteY27" fmla="*/ 350874 h 723014"/>
              <a:gd name="connsiteX28" fmla="*/ 2945219 w 5986131"/>
              <a:gd name="connsiteY28" fmla="*/ 372140 h 723014"/>
              <a:gd name="connsiteX29" fmla="*/ 2998382 w 5986131"/>
              <a:gd name="connsiteY29" fmla="*/ 414670 h 723014"/>
              <a:gd name="connsiteX30" fmla="*/ 3030279 w 5986131"/>
              <a:gd name="connsiteY30" fmla="*/ 435935 h 723014"/>
              <a:gd name="connsiteX31" fmla="*/ 3147238 w 5986131"/>
              <a:gd name="connsiteY31" fmla="*/ 467833 h 723014"/>
              <a:gd name="connsiteX32" fmla="*/ 3211033 w 5986131"/>
              <a:gd name="connsiteY32" fmla="*/ 478465 h 723014"/>
              <a:gd name="connsiteX33" fmla="*/ 3285461 w 5986131"/>
              <a:gd name="connsiteY33" fmla="*/ 499730 h 723014"/>
              <a:gd name="connsiteX34" fmla="*/ 3327991 w 5986131"/>
              <a:gd name="connsiteY34" fmla="*/ 510363 h 723014"/>
              <a:gd name="connsiteX35" fmla="*/ 3678865 w 5986131"/>
              <a:gd name="connsiteY35" fmla="*/ 499730 h 723014"/>
              <a:gd name="connsiteX36" fmla="*/ 3732028 w 5986131"/>
              <a:gd name="connsiteY36" fmla="*/ 489098 h 723014"/>
              <a:gd name="connsiteX37" fmla="*/ 3763926 w 5986131"/>
              <a:gd name="connsiteY37" fmla="*/ 457200 h 723014"/>
              <a:gd name="connsiteX38" fmla="*/ 3817089 w 5986131"/>
              <a:gd name="connsiteY38" fmla="*/ 446567 h 723014"/>
              <a:gd name="connsiteX39" fmla="*/ 3848986 w 5986131"/>
              <a:gd name="connsiteY39" fmla="*/ 435935 h 723014"/>
              <a:gd name="connsiteX40" fmla="*/ 4019107 w 5986131"/>
              <a:gd name="connsiteY40" fmla="*/ 329609 h 723014"/>
              <a:gd name="connsiteX41" fmla="*/ 4072270 w 5986131"/>
              <a:gd name="connsiteY41" fmla="*/ 297712 h 723014"/>
              <a:gd name="connsiteX42" fmla="*/ 4136065 w 5986131"/>
              <a:gd name="connsiteY42" fmla="*/ 233916 h 723014"/>
              <a:gd name="connsiteX43" fmla="*/ 4210493 w 5986131"/>
              <a:gd name="connsiteY43" fmla="*/ 191386 h 723014"/>
              <a:gd name="connsiteX44" fmla="*/ 4242391 w 5986131"/>
              <a:gd name="connsiteY44" fmla="*/ 170121 h 723014"/>
              <a:gd name="connsiteX45" fmla="*/ 4284921 w 5986131"/>
              <a:gd name="connsiteY45" fmla="*/ 138223 h 723014"/>
              <a:gd name="connsiteX46" fmla="*/ 4316819 w 5986131"/>
              <a:gd name="connsiteY46" fmla="*/ 127591 h 723014"/>
              <a:gd name="connsiteX47" fmla="*/ 4444410 w 5986131"/>
              <a:gd name="connsiteY47" fmla="*/ 53163 h 723014"/>
              <a:gd name="connsiteX48" fmla="*/ 4476307 w 5986131"/>
              <a:gd name="connsiteY48" fmla="*/ 42530 h 723014"/>
              <a:gd name="connsiteX49" fmla="*/ 4550735 w 5986131"/>
              <a:gd name="connsiteY49" fmla="*/ 10633 h 723014"/>
              <a:gd name="connsiteX50" fmla="*/ 4603898 w 5986131"/>
              <a:gd name="connsiteY50" fmla="*/ 0 h 723014"/>
              <a:gd name="connsiteX51" fmla="*/ 4805917 w 5986131"/>
              <a:gd name="connsiteY51" fmla="*/ 10633 h 723014"/>
              <a:gd name="connsiteX52" fmla="*/ 4890977 w 5986131"/>
              <a:gd name="connsiteY52" fmla="*/ 53163 h 723014"/>
              <a:gd name="connsiteX53" fmla="*/ 4922875 w 5986131"/>
              <a:gd name="connsiteY53" fmla="*/ 63795 h 723014"/>
              <a:gd name="connsiteX54" fmla="*/ 4986670 w 5986131"/>
              <a:gd name="connsiteY54" fmla="*/ 106326 h 723014"/>
              <a:gd name="connsiteX55" fmla="*/ 5103628 w 5986131"/>
              <a:gd name="connsiteY55" fmla="*/ 170121 h 723014"/>
              <a:gd name="connsiteX56" fmla="*/ 5178056 w 5986131"/>
              <a:gd name="connsiteY56" fmla="*/ 191386 h 723014"/>
              <a:gd name="connsiteX57" fmla="*/ 5220586 w 5986131"/>
              <a:gd name="connsiteY57" fmla="*/ 202019 h 723014"/>
              <a:gd name="connsiteX58" fmla="*/ 5295014 w 5986131"/>
              <a:gd name="connsiteY58" fmla="*/ 223284 h 723014"/>
              <a:gd name="connsiteX59" fmla="*/ 5550196 w 5986131"/>
              <a:gd name="connsiteY59" fmla="*/ 191386 h 723014"/>
              <a:gd name="connsiteX60" fmla="*/ 5635256 w 5986131"/>
              <a:gd name="connsiteY60" fmla="*/ 170121 h 723014"/>
              <a:gd name="connsiteX61" fmla="*/ 5677786 w 5986131"/>
              <a:gd name="connsiteY61" fmla="*/ 159488 h 723014"/>
              <a:gd name="connsiteX62" fmla="*/ 5752214 w 5986131"/>
              <a:gd name="connsiteY62" fmla="*/ 138223 h 723014"/>
              <a:gd name="connsiteX63" fmla="*/ 5784112 w 5986131"/>
              <a:gd name="connsiteY63" fmla="*/ 106326 h 723014"/>
              <a:gd name="connsiteX64" fmla="*/ 5858540 w 5986131"/>
              <a:gd name="connsiteY64" fmla="*/ 95693 h 723014"/>
              <a:gd name="connsiteX65" fmla="*/ 5986131 w 5986131"/>
              <a:gd name="connsiteY65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1212112 w 5986131"/>
              <a:gd name="connsiteY6" fmla="*/ 372140 h 723014"/>
              <a:gd name="connsiteX7" fmla="*/ 1222745 w 5986131"/>
              <a:gd name="connsiteY7" fmla="*/ 404037 h 723014"/>
              <a:gd name="connsiteX8" fmla="*/ 1275907 w 5986131"/>
              <a:gd name="connsiteY8" fmla="*/ 467833 h 723014"/>
              <a:gd name="connsiteX9" fmla="*/ 1307805 w 5986131"/>
              <a:gd name="connsiteY9" fmla="*/ 489098 h 723014"/>
              <a:gd name="connsiteX10" fmla="*/ 1318438 w 5986131"/>
              <a:gd name="connsiteY10" fmla="*/ 520995 h 723014"/>
              <a:gd name="connsiteX11" fmla="*/ 1371600 w 5986131"/>
              <a:gd name="connsiteY11" fmla="*/ 552893 h 723014"/>
              <a:gd name="connsiteX12" fmla="*/ 1424763 w 5986131"/>
              <a:gd name="connsiteY12" fmla="*/ 584791 h 723014"/>
              <a:gd name="connsiteX13" fmla="*/ 1786270 w 5986131"/>
              <a:gd name="connsiteY13" fmla="*/ 552893 h 723014"/>
              <a:gd name="connsiteX14" fmla="*/ 1913861 w 5986131"/>
              <a:gd name="connsiteY14" fmla="*/ 478465 h 723014"/>
              <a:gd name="connsiteX15" fmla="*/ 1945758 w 5986131"/>
              <a:gd name="connsiteY15" fmla="*/ 467833 h 723014"/>
              <a:gd name="connsiteX16" fmla="*/ 2009554 w 5986131"/>
              <a:gd name="connsiteY16" fmla="*/ 435935 h 723014"/>
              <a:gd name="connsiteX17" fmla="*/ 2147777 w 5986131"/>
              <a:gd name="connsiteY17" fmla="*/ 350874 h 723014"/>
              <a:gd name="connsiteX18" fmla="*/ 2169042 w 5986131"/>
              <a:gd name="connsiteY18" fmla="*/ 308344 h 723014"/>
              <a:gd name="connsiteX19" fmla="*/ 2243470 w 5986131"/>
              <a:gd name="connsiteY19" fmla="*/ 255181 h 723014"/>
              <a:gd name="connsiteX20" fmla="*/ 2264735 w 5986131"/>
              <a:gd name="connsiteY20" fmla="*/ 223284 h 723014"/>
              <a:gd name="connsiteX21" fmla="*/ 2328531 w 5986131"/>
              <a:gd name="connsiteY21" fmla="*/ 202019 h 723014"/>
              <a:gd name="connsiteX22" fmla="*/ 2466754 w 5986131"/>
              <a:gd name="connsiteY22" fmla="*/ 180754 h 723014"/>
              <a:gd name="connsiteX23" fmla="*/ 2732568 w 5986131"/>
              <a:gd name="connsiteY23" fmla="*/ 191386 h 723014"/>
              <a:gd name="connsiteX24" fmla="*/ 2796363 w 5986131"/>
              <a:gd name="connsiteY24" fmla="*/ 244549 h 723014"/>
              <a:gd name="connsiteX25" fmla="*/ 2838893 w 5986131"/>
              <a:gd name="connsiteY25" fmla="*/ 265814 h 723014"/>
              <a:gd name="connsiteX26" fmla="*/ 2913321 w 5986131"/>
              <a:gd name="connsiteY26" fmla="*/ 350874 h 723014"/>
              <a:gd name="connsiteX27" fmla="*/ 2945219 w 5986131"/>
              <a:gd name="connsiteY27" fmla="*/ 372140 h 723014"/>
              <a:gd name="connsiteX28" fmla="*/ 2998382 w 5986131"/>
              <a:gd name="connsiteY28" fmla="*/ 414670 h 723014"/>
              <a:gd name="connsiteX29" fmla="*/ 3030279 w 5986131"/>
              <a:gd name="connsiteY29" fmla="*/ 435935 h 723014"/>
              <a:gd name="connsiteX30" fmla="*/ 3147238 w 5986131"/>
              <a:gd name="connsiteY30" fmla="*/ 467833 h 723014"/>
              <a:gd name="connsiteX31" fmla="*/ 3211033 w 5986131"/>
              <a:gd name="connsiteY31" fmla="*/ 478465 h 723014"/>
              <a:gd name="connsiteX32" fmla="*/ 3285461 w 5986131"/>
              <a:gd name="connsiteY32" fmla="*/ 499730 h 723014"/>
              <a:gd name="connsiteX33" fmla="*/ 3327991 w 5986131"/>
              <a:gd name="connsiteY33" fmla="*/ 510363 h 723014"/>
              <a:gd name="connsiteX34" fmla="*/ 3678865 w 5986131"/>
              <a:gd name="connsiteY34" fmla="*/ 499730 h 723014"/>
              <a:gd name="connsiteX35" fmla="*/ 3732028 w 5986131"/>
              <a:gd name="connsiteY35" fmla="*/ 489098 h 723014"/>
              <a:gd name="connsiteX36" fmla="*/ 3763926 w 5986131"/>
              <a:gd name="connsiteY36" fmla="*/ 457200 h 723014"/>
              <a:gd name="connsiteX37" fmla="*/ 3817089 w 5986131"/>
              <a:gd name="connsiteY37" fmla="*/ 446567 h 723014"/>
              <a:gd name="connsiteX38" fmla="*/ 3848986 w 5986131"/>
              <a:gd name="connsiteY38" fmla="*/ 435935 h 723014"/>
              <a:gd name="connsiteX39" fmla="*/ 4019107 w 5986131"/>
              <a:gd name="connsiteY39" fmla="*/ 329609 h 723014"/>
              <a:gd name="connsiteX40" fmla="*/ 4072270 w 5986131"/>
              <a:gd name="connsiteY40" fmla="*/ 297712 h 723014"/>
              <a:gd name="connsiteX41" fmla="*/ 4136065 w 5986131"/>
              <a:gd name="connsiteY41" fmla="*/ 233916 h 723014"/>
              <a:gd name="connsiteX42" fmla="*/ 4210493 w 5986131"/>
              <a:gd name="connsiteY42" fmla="*/ 191386 h 723014"/>
              <a:gd name="connsiteX43" fmla="*/ 4242391 w 5986131"/>
              <a:gd name="connsiteY43" fmla="*/ 170121 h 723014"/>
              <a:gd name="connsiteX44" fmla="*/ 4284921 w 5986131"/>
              <a:gd name="connsiteY44" fmla="*/ 138223 h 723014"/>
              <a:gd name="connsiteX45" fmla="*/ 4316819 w 5986131"/>
              <a:gd name="connsiteY45" fmla="*/ 127591 h 723014"/>
              <a:gd name="connsiteX46" fmla="*/ 4444410 w 5986131"/>
              <a:gd name="connsiteY46" fmla="*/ 53163 h 723014"/>
              <a:gd name="connsiteX47" fmla="*/ 4476307 w 5986131"/>
              <a:gd name="connsiteY47" fmla="*/ 42530 h 723014"/>
              <a:gd name="connsiteX48" fmla="*/ 4550735 w 5986131"/>
              <a:gd name="connsiteY48" fmla="*/ 10633 h 723014"/>
              <a:gd name="connsiteX49" fmla="*/ 4603898 w 5986131"/>
              <a:gd name="connsiteY49" fmla="*/ 0 h 723014"/>
              <a:gd name="connsiteX50" fmla="*/ 4805917 w 5986131"/>
              <a:gd name="connsiteY50" fmla="*/ 10633 h 723014"/>
              <a:gd name="connsiteX51" fmla="*/ 4890977 w 5986131"/>
              <a:gd name="connsiteY51" fmla="*/ 53163 h 723014"/>
              <a:gd name="connsiteX52" fmla="*/ 4922875 w 5986131"/>
              <a:gd name="connsiteY52" fmla="*/ 63795 h 723014"/>
              <a:gd name="connsiteX53" fmla="*/ 4986670 w 5986131"/>
              <a:gd name="connsiteY53" fmla="*/ 106326 h 723014"/>
              <a:gd name="connsiteX54" fmla="*/ 5103628 w 5986131"/>
              <a:gd name="connsiteY54" fmla="*/ 170121 h 723014"/>
              <a:gd name="connsiteX55" fmla="*/ 5178056 w 5986131"/>
              <a:gd name="connsiteY55" fmla="*/ 191386 h 723014"/>
              <a:gd name="connsiteX56" fmla="*/ 5220586 w 5986131"/>
              <a:gd name="connsiteY56" fmla="*/ 202019 h 723014"/>
              <a:gd name="connsiteX57" fmla="*/ 5295014 w 5986131"/>
              <a:gd name="connsiteY57" fmla="*/ 223284 h 723014"/>
              <a:gd name="connsiteX58" fmla="*/ 5550196 w 5986131"/>
              <a:gd name="connsiteY58" fmla="*/ 191386 h 723014"/>
              <a:gd name="connsiteX59" fmla="*/ 5635256 w 5986131"/>
              <a:gd name="connsiteY59" fmla="*/ 170121 h 723014"/>
              <a:gd name="connsiteX60" fmla="*/ 5677786 w 5986131"/>
              <a:gd name="connsiteY60" fmla="*/ 159488 h 723014"/>
              <a:gd name="connsiteX61" fmla="*/ 5752214 w 5986131"/>
              <a:gd name="connsiteY61" fmla="*/ 138223 h 723014"/>
              <a:gd name="connsiteX62" fmla="*/ 5784112 w 5986131"/>
              <a:gd name="connsiteY62" fmla="*/ 106326 h 723014"/>
              <a:gd name="connsiteX63" fmla="*/ 5858540 w 5986131"/>
              <a:gd name="connsiteY63" fmla="*/ 95693 h 723014"/>
              <a:gd name="connsiteX64" fmla="*/ 5986131 w 5986131"/>
              <a:gd name="connsiteY64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1212112 w 5986131"/>
              <a:gd name="connsiteY5" fmla="*/ 372140 h 723014"/>
              <a:gd name="connsiteX6" fmla="*/ 1222745 w 5986131"/>
              <a:gd name="connsiteY6" fmla="*/ 404037 h 723014"/>
              <a:gd name="connsiteX7" fmla="*/ 1275907 w 5986131"/>
              <a:gd name="connsiteY7" fmla="*/ 467833 h 723014"/>
              <a:gd name="connsiteX8" fmla="*/ 1307805 w 5986131"/>
              <a:gd name="connsiteY8" fmla="*/ 489098 h 723014"/>
              <a:gd name="connsiteX9" fmla="*/ 1318438 w 5986131"/>
              <a:gd name="connsiteY9" fmla="*/ 520995 h 723014"/>
              <a:gd name="connsiteX10" fmla="*/ 1371600 w 5986131"/>
              <a:gd name="connsiteY10" fmla="*/ 552893 h 723014"/>
              <a:gd name="connsiteX11" fmla="*/ 1424763 w 5986131"/>
              <a:gd name="connsiteY11" fmla="*/ 584791 h 723014"/>
              <a:gd name="connsiteX12" fmla="*/ 1786270 w 5986131"/>
              <a:gd name="connsiteY12" fmla="*/ 552893 h 723014"/>
              <a:gd name="connsiteX13" fmla="*/ 1913861 w 5986131"/>
              <a:gd name="connsiteY13" fmla="*/ 478465 h 723014"/>
              <a:gd name="connsiteX14" fmla="*/ 1945758 w 5986131"/>
              <a:gd name="connsiteY14" fmla="*/ 467833 h 723014"/>
              <a:gd name="connsiteX15" fmla="*/ 2009554 w 5986131"/>
              <a:gd name="connsiteY15" fmla="*/ 435935 h 723014"/>
              <a:gd name="connsiteX16" fmla="*/ 2147777 w 5986131"/>
              <a:gd name="connsiteY16" fmla="*/ 350874 h 723014"/>
              <a:gd name="connsiteX17" fmla="*/ 2169042 w 5986131"/>
              <a:gd name="connsiteY17" fmla="*/ 308344 h 723014"/>
              <a:gd name="connsiteX18" fmla="*/ 2243470 w 5986131"/>
              <a:gd name="connsiteY18" fmla="*/ 255181 h 723014"/>
              <a:gd name="connsiteX19" fmla="*/ 2264735 w 5986131"/>
              <a:gd name="connsiteY19" fmla="*/ 223284 h 723014"/>
              <a:gd name="connsiteX20" fmla="*/ 2328531 w 5986131"/>
              <a:gd name="connsiteY20" fmla="*/ 202019 h 723014"/>
              <a:gd name="connsiteX21" fmla="*/ 2466754 w 5986131"/>
              <a:gd name="connsiteY21" fmla="*/ 180754 h 723014"/>
              <a:gd name="connsiteX22" fmla="*/ 2732568 w 5986131"/>
              <a:gd name="connsiteY22" fmla="*/ 191386 h 723014"/>
              <a:gd name="connsiteX23" fmla="*/ 2796363 w 5986131"/>
              <a:gd name="connsiteY23" fmla="*/ 244549 h 723014"/>
              <a:gd name="connsiteX24" fmla="*/ 2838893 w 5986131"/>
              <a:gd name="connsiteY24" fmla="*/ 265814 h 723014"/>
              <a:gd name="connsiteX25" fmla="*/ 2913321 w 5986131"/>
              <a:gd name="connsiteY25" fmla="*/ 350874 h 723014"/>
              <a:gd name="connsiteX26" fmla="*/ 2945219 w 5986131"/>
              <a:gd name="connsiteY26" fmla="*/ 372140 h 723014"/>
              <a:gd name="connsiteX27" fmla="*/ 2998382 w 5986131"/>
              <a:gd name="connsiteY27" fmla="*/ 414670 h 723014"/>
              <a:gd name="connsiteX28" fmla="*/ 3030279 w 5986131"/>
              <a:gd name="connsiteY28" fmla="*/ 435935 h 723014"/>
              <a:gd name="connsiteX29" fmla="*/ 3147238 w 5986131"/>
              <a:gd name="connsiteY29" fmla="*/ 467833 h 723014"/>
              <a:gd name="connsiteX30" fmla="*/ 3211033 w 5986131"/>
              <a:gd name="connsiteY30" fmla="*/ 478465 h 723014"/>
              <a:gd name="connsiteX31" fmla="*/ 3285461 w 5986131"/>
              <a:gd name="connsiteY31" fmla="*/ 499730 h 723014"/>
              <a:gd name="connsiteX32" fmla="*/ 3327991 w 5986131"/>
              <a:gd name="connsiteY32" fmla="*/ 510363 h 723014"/>
              <a:gd name="connsiteX33" fmla="*/ 3678865 w 5986131"/>
              <a:gd name="connsiteY33" fmla="*/ 499730 h 723014"/>
              <a:gd name="connsiteX34" fmla="*/ 3732028 w 5986131"/>
              <a:gd name="connsiteY34" fmla="*/ 489098 h 723014"/>
              <a:gd name="connsiteX35" fmla="*/ 3763926 w 5986131"/>
              <a:gd name="connsiteY35" fmla="*/ 457200 h 723014"/>
              <a:gd name="connsiteX36" fmla="*/ 3817089 w 5986131"/>
              <a:gd name="connsiteY36" fmla="*/ 446567 h 723014"/>
              <a:gd name="connsiteX37" fmla="*/ 3848986 w 5986131"/>
              <a:gd name="connsiteY37" fmla="*/ 435935 h 723014"/>
              <a:gd name="connsiteX38" fmla="*/ 4019107 w 5986131"/>
              <a:gd name="connsiteY38" fmla="*/ 329609 h 723014"/>
              <a:gd name="connsiteX39" fmla="*/ 4072270 w 5986131"/>
              <a:gd name="connsiteY39" fmla="*/ 297712 h 723014"/>
              <a:gd name="connsiteX40" fmla="*/ 4136065 w 5986131"/>
              <a:gd name="connsiteY40" fmla="*/ 233916 h 723014"/>
              <a:gd name="connsiteX41" fmla="*/ 4210493 w 5986131"/>
              <a:gd name="connsiteY41" fmla="*/ 191386 h 723014"/>
              <a:gd name="connsiteX42" fmla="*/ 4242391 w 5986131"/>
              <a:gd name="connsiteY42" fmla="*/ 170121 h 723014"/>
              <a:gd name="connsiteX43" fmla="*/ 4284921 w 5986131"/>
              <a:gd name="connsiteY43" fmla="*/ 138223 h 723014"/>
              <a:gd name="connsiteX44" fmla="*/ 4316819 w 5986131"/>
              <a:gd name="connsiteY44" fmla="*/ 127591 h 723014"/>
              <a:gd name="connsiteX45" fmla="*/ 4444410 w 5986131"/>
              <a:gd name="connsiteY45" fmla="*/ 53163 h 723014"/>
              <a:gd name="connsiteX46" fmla="*/ 4476307 w 5986131"/>
              <a:gd name="connsiteY46" fmla="*/ 42530 h 723014"/>
              <a:gd name="connsiteX47" fmla="*/ 4550735 w 5986131"/>
              <a:gd name="connsiteY47" fmla="*/ 10633 h 723014"/>
              <a:gd name="connsiteX48" fmla="*/ 4603898 w 5986131"/>
              <a:gd name="connsiteY48" fmla="*/ 0 h 723014"/>
              <a:gd name="connsiteX49" fmla="*/ 4805917 w 5986131"/>
              <a:gd name="connsiteY49" fmla="*/ 10633 h 723014"/>
              <a:gd name="connsiteX50" fmla="*/ 4890977 w 5986131"/>
              <a:gd name="connsiteY50" fmla="*/ 53163 h 723014"/>
              <a:gd name="connsiteX51" fmla="*/ 4922875 w 5986131"/>
              <a:gd name="connsiteY51" fmla="*/ 63795 h 723014"/>
              <a:gd name="connsiteX52" fmla="*/ 4986670 w 5986131"/>
              <a:gd name="connsiteY52" fmla="*/ 106326 h 723014"/>
              <a:gd name="connsiteX53" fmla="*/ 5103628 w 5986131"/>
              <a:gd name="connsiteY53" fmla="*/ 170121 h 723014"/>
              <a:gd name="connsiteX54" fmla="*/ 5178056 w 5986131"/>
              <a:gd name="connsiteY54" fmla="*/ 191386 h 723014"/>
              <a:gd name="connsiteX55" fmla="*/ 5220586 w 5986131"/>
              <a:gd name="connsiteY55" fmla="*/ 202019 h 723014"/>
              <a:gd name="connsiteX56" fmla="*/ 5295014 w 5986131"/>
              <a:gd name="connsiteY56" fmla="*/ 223284 h 723014"/>
              <a:gd name="connsiteX57" fmla="*/ 5550196 w 5986131"/>
              <a:gd name="connsiteY57" fmla="*/ 191386 h 723014"/>
              <a:gd name="connsiteX58" fmla="*/ 5635256 w 5986131"/>
              <a:gd name="connsiteY58" fmla="*/ 170121 h 723014"/>
              <a:gd name="connsiteX59" fmla="*/ 5677786 w 5986131"/>
              <a:gd name="connsiteY59" fmla="*/ 159488 h 723014"/>
              <a:gd name="connsiteX60" fmla="*/ 5752214 w 5986131"/>
              <a:gd name="connsiteY60" fmla="*/ 138223 h 723014"/>
              <a:gd name="connsiteX61" fmla="*/ 5784112 w 5986131"/>
              <a:gd name="connsiteY61" fmla="*/ 106326 h 723014"/>
              <a:gd name="connsiteX62" fmla="*/ 5858540 w 5986131"/>
              <a:gd name="connsiteY62" fmla="*/ 95693 h 723014"/>
              <a:gd name="connsiteX63" fmla="*/ 5986131 w 5986131"/>
              <a:gd name="connsiteY63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1212112 w 5986131"/>
              <a:gd name="connsiteY4" fmla="*/ 372140 h 723014"/>
              <a:gd name="connsiteX5" fmla="*/ 1222745 w 5986131"/>
              <a:gd name="connsiteY5" fmla="*/ 404037 h 723014"/>
              <a:gd name="connsiteX6" fmla="*/ 1275907 w 5986131"/>
              <a:gd name="connsiteY6" fmla="*/ 467833 h 723014"/>
              <a:gd name="connsiteX7" fmla="*/ 1307805 w 5986131"/>
              <a:gd name="connsiteY7" fmla="*/ 489098 h 723014"/>
              <a:gd name="connsiteX8" fmla="*/ 1318438 w 5986131"/>
              <a:gd name="connsiteY8" fmla="*/ 520995 h 723014"/>
              <a:gd name="connsiteX9" fmla="*/ 1371600 w 5986131"/>
              <a:gd name="connsiteY9" fmla="*/ 552893 h 723014"/>
              <a:gd name="connsiteX10" fmla="*/ 1424763 w 5986131"/>
              <a:gd name="connsiteY10" fmla="*/ 584791 h 723014"/>
              <a:gd name="connsiteX11" fmla="*/ 1786270 w 5986131"/>
              <a:gd name="connsiteY11" fmla="*/ 552893 h 723014"/>
              <a:gd name="connsiteX12" fmla="*/ 1913861 w 5986131"/>
              <a:gd name="connsiteY12" fmla="*/ 478465 h 723014"/>
              <a:gd name="connsiteX13" fmla="*/ 1945758 w 5986131"/>
              <a:gd name="connsiteY13" fmla="*/ 467833 h 723014"/>
              <a:gd name="connsiteX14" fmla="*/ 2009554 w 5986131"/>
              <a:gd name="connsiteY14" fmla="*/ 435935 h 723014"/>
              <a:gd name="connsiteX15" fmla="*/ 2147777 w 5986131"/>
              <a:gd name="connsiteY15" fmla="*/ 350874 h 723014"/>
              <a:gd name="connsiteX16" fmla="*/ 2169042 w 5986131"/>
              <a:gd name="connsiteY16" fmla="*/ 308344 h 723014"/>
              <a:gd name="connsiteX17" fmla="*/ 2243470 w 5986131"/>
              <a:gd name="connsiteY17" fmla="*/ 255181 h 723014"/>
              <a:gd name="connsiteX18" fmla="*/ 2264735 w 5986131"/>
              <a:gd name="connsiteY18" fmla="*/ 223284 h 723014"/>
              <a:gd name="connsiteX19" fmla="*/ 2328531 w 5986131"/>
              <a:gd name="connsiteY19" fmla="*/ 202019 h 723014"/>
              <a:gd name="connsiteX20" fmla="*/ 2466754 w 5986131"/>
              <a:gd name="connsiteY20" fmla="*/ 180754 h 723014"/>
              <a:gd name="connsiteX21" fmla="*/ 2732568 w 5986131"/>
              <a:gd name="connsiteY21" fmla="*/ 191386 h 723014"/>
              <a:gd name="connsiteX22" fmla="*/ 2796363 w 5986131"/>
              <a:gd name="connsiteY22" fmla="*/ 244549 h 723014"/>
              <a:gd name="connsiteX23" fmla="*/ 2838893 w 5986131"/>
              <a:gd name="connsiteY23" fmla="*/ 265814 h 723014"/>
              <a:gd name="connsiteX24" fmla="*/ 2913321 w 5986131"/>
              <a:gd name="connsiteY24" fmla="*/ 350874 h 723014"/>
              <a:gd name="connsiteX25" fmla="*/ 2945219 w 5986131"/>
              <a:gd name="connsiteY25" fmla="*/ 372140 h 723014"/>
              <a:gd name="connsiteX26" fmla="*/ 2998382 w 5986131"/>
              <a:gd name="connsiteY26" fmla="*/ 414670 h 723014"/>
              <a:gd name="connsiteX27" fmla="*/ 3030279 w 5986131"/>
              <a:gd name="connsiteY27" fmla="*/ 435935 h 723014"/>
              <a:gd name="connsiteX28" fmla="*/ 3147238 w 5986131"/>
              <a:gd name="connsiteY28" fmla="*/ 467833 h 723014"/>
              <a:gd name="connsiteX29" fmla="*/ 3211033 w 5986131"/>
              <a:gd name="connsiteY29" fmla="*/ 478465 h 723014"/>
              <a:gd name="connsiteX30" fmla="*/ 3285461 w 5986131"/>
              <a:gd name="connsiteY30" fmla="*/ 499730 h 723014"/>
              <a:gd name="connsiteX31" fmla="*/ 3327991 w 5986131"/>
              <a:gd name="connsiteY31" fmla="*/ 510363 h 723014"/>
              <a:gd name="connsiteX32" fmla="*/ 3678865 w 5986131"/>
              <a:gd name="connsiteY32" fmla="*/ 499730 h 723014"/>
              <a:gd name="connsiteX33" fmla="*/ 3732028 w 5986131"/>
              <a:gd name="connsiteY33" fmla="*/ 489098 h 723014"/>
              <a:gd name="connsiteX34" fmla="*/ 3763926 w 5986131"/>
              <a:gd name="connsiteY34" fmla="*/ 457200 h 723014"/>
              <a:gd name="connsiteX35" fmla="*/ 3817089 w 5986131"/>
              <a:gd name="connsiteY35" fmla="*/ 446567 h 723014"/>
              <a:gd name="connsiteX36" fmla="*/ 3848986 w 5986131"/>
              <a:gd name="connsiteY36" fmla="*/ 435935 h 723014"/>
              <a:gd name="connsiteX37" fmla="*/ 4019107 w 5986131"/>
              <a:gd name="connsiteY37" fmla="*/ 329609 h 723014"/>
              <a:gd name="connsiteX38" fmla="*/ 4072270 w 5986131"/>
              <a:gd name="connsiteY38" fmla="*/ 297712 h 723014"/>
              <a:gd name="connsiteX39" fmla="*/ 4136065 w 5986131"/>
              <a:gd name="connsiteY39" fmla="*/ 233916 h 723014"/>
              <a:gd name="connsiteX40" fmla="*/ 4210493 w 5986131"/>
              <a:gd name="connsiteY40" fmla="*/ 191386 h 723014"/>
              <a:gd name="connsiteX41" fmla="*/ 4242391 w 5986131"/>
              <a:gd name="connsiteY41" fmla="*/ 170121 h 723014"/>
              <a:gd name="connsiteX42" fmla="*/ 4284921 w 5986131"/>
              <a:gd name="connsiteY42" fmla="*/ 138223 h 723014"/>
              <a:gd name="connsiteX43" fmla="*/ 4316819 w 5986131"/>
              <a:gd name="connsiteY43" fmla="*/ 127591 h 723014"/>
              <a:gd name="connsiteX44" fmla="*/ 4444410 w 5986131"/>
              <a:gd name="connsiteY44" fmla="*/ 53163 h 723014"/>
              <a:gd name="connsiteX45" fmla="*/ 4476307 w 5986131"/>
              <a:gd name="connsiteY45" fmla="*/ 42530 h 723014"/>
              <a:gd name="connsiteX46" fmla="*/ 4550735 w 5986131"/>
              <a:gd name="connsiteY46" fmla="*/ 10633 h 723014"/>
              <a:gd name="connsiteX47" fmla="*/ 4603898 w 5986131"/>
              <a:gd name="connsiteY47" fmla="*/ 0 h 723014"/>
              <a:gd name="connsiteX48" fmla="*/ 4805917 w 5986131"/>
              <a:gd name="connsiteY48" fmla="*/ 10633 h 723014"/>
              <a:gd name="connsiteX49" fmla="*/ 4890977 w 5986131"/>
              <a:gd name="connsiteY49" fmla="*/ 53163 h 723014"/>
              <a:gd name="connsiteX50" fmla="*/ 4922875 w 5986131"/>
              <a:gd name="connsiteY50" fmla="*/ 63795 h 723014"/>
              <a:gd name="connsiteX51" fmla="*/ 4986670 w 5986131"/>
              <a:gd name="connsiteY51" fmla="*/ 106326 h 723014"/>
              <a:gd name="connsiteX52" fmla="*/ 5103628 w 5986131"/>
              <a:gd name="connsiteY52" fmla="*/ 170121 h 723014"/>
              <a:gd name="connsiteX53" fmla="*/ 5178056 w 5986131"/>
              <a:gd name="connsiteY53" fmla="*/ 191386 h 723014"/>
              <a:gd name="connsiteX54" fmla="*/ 5220586 w 5986131"/>
              <a:gd name="connsiteY54" fmla="*/ 202019 h 723014"/>
              <a:gd name="connsiteX55" fmla="*/ 5295014 w 5986131"/>
              <a:gd name="connsiteY55" fmla="*/ 223284 h 723014"/>
              <a:gd name="connsiteX56" fmla="*/ 5550196 w 5986131"/>
              <a:gd name="connsiteY56" fmla="*/ 191386 h 723014"/>
              <a:gd name="connsiteX57" fmla="*/ 5635256 w 5986131"/>
              <a:gd name="connsiteY57" fmla="*/ 170121 h 723014"/>
              <a:gd name="connsiteX58" fmla="*/ 5677786 w 5986131"/>
              <a:gd name="connsiteY58" fmla="*/ 159488 h 723014"/>
              <a:gd name="connsiteX59" fmla="*/ 5752214 w 5986131"/>
              <a:gd name="connsiteY59" fmla="*/ 138223 h 723014"/>
              <a:gd name="connsiteX60" fmla="*/ 5784112 w 5986131"/>
              <a:gd name="connsiteY60" fmla="*/ 106326 h 723014"/>
              <a:gd name="connsiteX61" fmla="*/ 5858540 w 5986131"/>
              <a:gd name="connsiteY61" fmla="*/ 95693 h 723014"/>
              <a:gd name="connsiteX62" fmla="*/ 5986131 w 5986131"/>
              <a:gd name="connsiteY62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212112 w 5986131"/>
              <a:gd name="connsiteY3" fmla="*/ 372140 h 723014"/>
              <a:gd name="connsiteX4" fmla="*/ 1222745 w 5986131"/>
              <a:gd name="connsiteY4" fmla="*/ 404037 h 723014"/>
              <a:gd name="connsiteX5" fmla="*/ 1275907 w 5986131"/>
              <a:gd name="connsiteY5" fmla="*/ 467833 h 723014"/>
              <a:gd name="connsiteX6" fmla="*/ 1307805 w 5986131"/>
              <a:gd name="connsiteY6" fmla="*/ 489098 h 723014"/>
              <a:gd name="connsiteX7" fmla="*/ 1318438 w 5986131"/>
              <a:gd name="connsiteY7" fmla="*/ 520995 h 723014"/>
              <a:gd name="connsiteX8" fmla="*/ 1371600 w 5986131"/>
              <a:gd name="connsiteY8" fmla="*/ 552893 h 723014"/>
              <a:gd name="connsiteX9" fmla="*/ 1424763 w 5986131"/>
              <a:gd name="connsiteY9" fmla="*/ 584791 h 723014"/>
              <a:gd name="connsiteX10" fmla="*/ 1786270 w 5986131"/>
              <a:gd name="connsiteY10" fmla="*/ 552893 h 723014"/>
              <a:gd name="connsiteX11" fmla="*/ 1913861 w 5986131"/>
              <a:gd name="connsiteY11" fmla="*/ 478465 h 723014"/>
              <a:gd name="connsiteX12" fmla="*/ 1945758 w 5986131"/>
              <a:gd name="connsiteY12" fmla="*/ 467833 h 723014"/>
              <a:gd name="connsiteX13" fmla="*/ 2009554 w 5986131"/>
              <a:gd name="connsiteY13" fmla="*/ 435935 h 723014"/>
              <a:gd name="connsiteX14" fmla="*/ 2147777 w 5986131"/>
              <a:gd name="connsiteY14" fmla="*/ 350874 h 723014"/>
              <a:gd name="connsiteX15" fmla="*/ 2169042 w 5986131"/>
              <a:gd name="connsiteY15" fmla="*/ 308344 h 723014"/>
              <a:gd name="connsiteX16" fmla="*/ 2243470 w 5986131"/>
              <a:gd name="connsiteY16" fmla="*/ 255181 h 723014"/>
              <a:gd name="connsiteX17" fmla="*/ 2264735 w 5986131"/>
              <a:gd name="connsiteY17" fmla="*/ 223284 h 723014"/>
              <a:gd name="connsiteX18" fmla="*/ 2328531 w 5986131"/>
              <a:gd name="connsiteY18" fmla="*/ 202019 h 723014"/>
              <a:gd name="connsiteX19" fmla="*/ 2466754 w 5986131"/>
              <a:gd name="connsiteY19" fmla="*/ 180754 h 723014"/>
              <a:gd name="connsiteX20" fmla="*/ 2732568 w 5986131"/>
              <a:gd name="connsiteY20" fmla="*/ 191386 h 723014"/>
              <a:gd name="connsiteX21" fmla="*/ 2796363 w 5986131"/>
              <a:gd name="connsiteY21" fmla="*/ 244549 h 723014"/>
              <a:gd name="connsiteX22" fmla="*/ 2838893 w 5986131"/>
              <a:gd name="connsiteY22" fmla="*/ 265814 h 723014"/>
              <a:gd name="connsiteX23" fmla="*/ 2913321 w 5986131"/>
              <a:gd name="connsiteY23" fmla="*/ 350874 h 723014"/>
              <a:gd name="connsiteX24" fmla="*/ 2945219 w 5986131"/>
              <a:gd name="connsiteY24" fmla="*/ 372140 h 723014"/>
              <a:gd name="connsiteX25" fmla="*/ 2998382 w 5986131"/>
              <a:gd name="connsiteY25" fmla="*/ 414670 h 723014"/>
              <a:gd name="connsiteX26" fmla="*/ 3030279 w 5986131"/>
              <a:gd name="connsiteY26" fmla="*/ 435935 h 723014"/>
              <a:gd name="connsiteX27" fmla="*/ 3147238 w 5986131"/>
              <a:gd name="connsiteY27" fmla="*/ 467833 h 723014"/>
              <a:gd name="connsiteX28" fmla="*/ 3211033 w 5986131"/>
              <a:gd name="connsiteY28" fmla="*/ 478465 h 723014"/>
              <a:gd name="connsiteX29" fmla="*/ 3285461 w 5986131"/>
              <a:gd name="connsiteY29" fmla="*/ 499730 h 723014"/>
              <a:gd name="connsiteX30" fmla="*/ 3327991 w 5986131"/>
              <a:gd name="connsiteY30" fmla="*/ 510363 h 723014"/>
              <a:gd name="connsiteX31" fmla="*/ 3678865 w 5986131"/>
              <a:gd name="connsiteY31" fmla="*/ 499730 h 723014"/>
              <a:gd name="connsiteX32" fmla="*/ 3732028 w 5986131"/>
              <a:gd name="connsiteY32" fmla="*/ 489098 h 723014"/>
              <a:gd name="connsiteX33" fmla="*/ 3763926 w 5986131"/>
              <a:gd name="connsiteY33" fmla="*/ 457200 h 723014"/>
              <a:gd name="connsiteX34" fmla="*/ 3817089 w 5986131"/>
              <a:gd name="connsiteY34" fmla="*/ 446567 h 723014"/>
              <a:gd name="connsiteX35" fmla="*/ 3848986 w 5986131"/>
              <a:gd name="connsiteY35" fmla="*/ 435935 h 723014"/>
              <a:gd name="connsiteX36" fmla="*/ 4019107 w 5986131"/>
              <a:gd name="connsiteY36" fmla="*/ 329609 h 723014"/>
              <a:gd name="connsiteX37" fmla="*/ 4072270 w 5986131"/>
              <a:gd name="connsiteY37" fmla="*/ 297712 h 723014"/>
              <a:gd name="connsiteX38" fmla="*/ 4136065 w 5986131"/>
              <a:gd name="connsiteY38" fmla="*/ 233916 h 723014"/>
              <a:gd name="connsiteX39" fmla="*/ 4210493 w 5986131"/>
              <a:gd name="connsiteY39" fmla="*/ 191386 h 723014"/>
              <a:gd name="connsiteX40" fmla="*/ 4242391 w 5986131"/>
              <a:gd name="connsiteY40" fmla="*/ 170121 h 723014"/>
              <a:gd name="connsiteX41" fmla="*/ 4284921 w 5986131"/>
              <a:gd name="connsiteY41" fmla="*/ 138223 h 723014"/>
              <a:gd name="connsiteX42" fmla="*/ 4316819 w 5986131"/>
              <a:gd name="connsiteY42" fmla="*/ 127591 h 723014"/>
              <a:gd name="connsiteX43" fmla="*/ 4444410 w 5986131"/>
              <a:gd name="connsiteY43" fmla="*/ 53163 h 723014"/>
              <a:gd name="connsiteX44" fmla="*/ 4476307 w 5986131"/>
              <a:gd name="connsiteY44" fmla="*/ 42530 h 723014"/>
              <a:gd name="connsiteX45" fmla="*/ 4550735 w 5986131"/>
              <a:gd name="connsiteY45" fmla="*/ 10633 h 723014"/>
              <a:gd name="connsiteX46" fmla="*/ 4603898 w 5986131"/>
              <a:gd name="connsiteY46" fmla="*/ 0 h 723014"/>
              <a:gd name="connsiteX47" fmla="*/ 4805917 w 5986131"/>
              <a:gd name="connsiteY47" fmla="*/ 10633 h 723014"/>
              <a:gd name="connsiteX48" fmla="*/ 4890977 w 5986131"/>
              <a:gd name="connsiteY48" fmla="*/ 53163 h 723014"/>
              <a:gd name="connsiteX49" fmla="*/ 4922875 w 5986131"/>
              <a:gd name="connsiteY49" fmla="*/ 63795 h 723014"/>
              <a:gd name="connsiteX50" fmla="*/ 4986670 w 5986131"/>
              <a:gd name="connsiteY50" fmla="*/ 106326 h 723014"/>
              <a:gd name="connsiteX51" fmla="*/ 5103628 w 5986131"/>
              <a:gd name="connsiteY51" fmla="*/ 170121 h 723014"/>
              <a:gd name="connsiteX52" fmla="*/ 5178056 w 5986131"/>
              <a:gd name="connsiteY52" fmla="*/ 191386 h 723014"/>
              <a:gd name="connsiteX53" fmla="*/ 5220586 w 5986131"/>
              <a:gd name="connsiteY53" fmla="*/ 202019 h 723014"/>
              <a:gd name="connsiteX54" fmla="*/ 5295014 w 5986131"/>
              <a:gd name="connsiteY54" fmla="*/ 223284 h 723014"/>
              <a:gd name="connsiteX55" fmla="*/ 5550196 w 5986131"/>
              <a:gd name="connsiteY55" fmla="*/ 191386 h 723014"/>
              <a:gd name="connsiteX56" fmla="*/ 5635256 w 5986131"/>
              <a:gd name="connsiteY56" fmla="*/ 170121 h 723014"/>
              <a:gd name="connsiteX57" fmla="*/ 5677786 w 5986131"/>
              <a:gd name="connsiteY57" fmla="*/ 159488 h 723014"/>
              <a:gd name="connsiteX58" fmla="*/ 5752214 w 5986131"/>
              <a:gd name="connsiteY58" fmla="*/ 138223 h 723014"/>
              <a:gd name="connsiteX59" fmla="*/ 5784112 w 5986131"/>
              <a:gd name="connsiteY59" fmla="*/ 106326 h 723014"/>
              <a:gd name="connsiteX60" fmla="*/ 5858540 w 5986131"/>
              <a:gd name="connsiteY60" fmla="*/ 95693 h 723014"/>
              <a:gd name="connsiteX61" fmla="*/ 5986131 w 5986131"/>
              <a:gd name="connsiteY61" fmla="*/ 85061 h 723014"/>
              <a:gd name="connsiteX0" fmla="*/ 47883 w 6034014"/>
              <a:gd name="connsiteY0" fmla="*/ 723014 h 723014"/>
              <a:gd name="connsiteX1" fmla="*/ 101046 w 6034014"/>
              <a:gd name="connsiteY1" fmla="*/ 627321 h 723014"/>
              <a:gd name="connsiteX2" fmla="*/ 1259995 w 6034014"/>
              <a:gd name="connsiteY2" fmla="*/ 372140 h 723014"/>
              <a:gd name="connsiteX3" fmla="*/ 1270628 w 6034014"/>
              <a:gd name="connsiteY3" fmla="*/ 404037 h 723014"/>
              <a:gd name="connsiteX4" fmla="*/ 1323790 w 6034014"/>
              <a:gd name="connsiteY4" fmla="*/ 467833 h 723014"/>
              <a:gd name="connsiteX5" fmla="*/ 1355688 w 6034014"/>
              <a:gd name="connsiteY5" fmla="*/ 489098 h 723014"/>
              <a:gd name="connsiteX6" fmla="*/ 1366321 w 6034014"/>
              <a:gd name="connsiteY6" fmla="*/ 520995 h 723014"/>
              <a:gd name="connsiteX7" fmla="*/ 1419483 w 6034014"/>
              <a:gd name="connsiteY7" fmla="*/ 552893 h 723014"/>
              <a:gd name="connsiteX8" fmla="*/ 1472646 w 6034014"/>
              <a:gd name="connsiteY8" fmla="*/ 584791 h 723014"/>
              <a:gd name="connsiteX9" fmla="*/ 1834153 w 6034014"/>
              <a:gd name="connsiteY9" fmla="*/ 552893 h 723014"/>
              <a:gd name="connsiteX10" fmla="*/ 1961744 w 6034014"/>
              <a:gd name="connsiteY10" fmla="*/ 478465 h 723014"/>
              <a:gd name="connsiteX11" fmla="*/ 1993641 w 6034014"/>
              <a:gd name="connsiteY11" fmla="*/ 467833 h 723014"/>
              <a:gd name="connsiteX12" fmla="*/ 2057437 w 6034014"/>
              <a:gd name="connsiteY12" fmla="*/ 435935 h 723014"/>
              <a:gd name="connsiteX13" fmla="*/ 2195660 w 6034014"/>
              <a:gd name="connsiteY13" fmla="*/ 350874 h 723014"/>
              <a:gd name="connsiteX14" fmla="*/ 2216925 w 6034014"/>
              <a:gd name="connsiteY14" fmla="*/ 308344 h 723014"/>
              <a:gd name="connsiteX15" fmla="*/ 2291353 w 6034014"/>
              <a:gd name="connsiteY15" fmla="*/ 255181 h 723014"/>
              <a:gd name="connsiteX16" fmla="*/ 2312618 w 6034014"/>
              <a:gd name="connsiteY16" fmla="*/ 223284 h 723014"/>
              <a:gd name="connsiteX17" fmla="*/ 2376414 w 6034014"/>
              <a:gd name="connsiteY17" fmla="*/ 202019 h 723014"/>
              <a:gd name="connsiteX18" fmla="*/ 2514637 w 6034014"/>
              <a:gd name="connsiteY18" fmla="*/ 180754 h 723014"/>
              <a:gd name="connsiteX19" fmla="*/ 2780451 w 6034014"/>
              <a:gd name="connsiteY19" fmla="*/ 191386 h 723014"/>
              <a:gd name="connsiteX20" fmla="*/ 2844246 w 6034014"/>
              <a:gd name="connsiteY20" fmla="*/ 244549 h 723014"/>
              <a:gd name="connsiteX21" fmla="*/ 2886776 w 6034014"/>
              <a:gd name="connsiteY21" fmla="*/ 265814 h 723014"/>
              <a:gd name="connsiteX22" fmla="*/ 2961204 w 6034014"/>
              <a:gd name="connsiteY22" fmla="*/ 350874 h 723014"/>
              <a:gd name="connsiteX23" fmla="*/ 2993102 w 6034014"/>
              <a:gd name="connsiteY23" fmla="*/ 372140 h 723014"/>
              <a:gd name="connsiteX24" fmla="*/ 3046265 w 6034014"/>
              <a:gd name="connsiteY24" fmla="*/ 414670 h 723014"/>
              <a:gd name="connsiteX25" fmla="*/ 3078162 w 6034014"/>
              <a:gd name="connsiteY25" fmla="*/ 435935 h 723014"/>
              <a:gd name="connsiteX26" fmla="*/ 3195121 w 6034014"/>
              <a:gd name="connsiteY26" fmla="*/ 467833 h 723014"/>
              <a:gd name="connsiteX27" fmla="*/ 3258916 w 6034014"/>
              <a:gd name="connsiteY27" fmla="*/ 478465 h 723014"/>
              <a:gd name="connsiteX28" fmla="*/ 3333344 w 6034014"/>
              <a:gd name="connsiteY28" fmla="*/ 499730 h 723014"/>
              <a:gd name="connsiteX29" fmla="*/ 3375874 w 6034014"/>
              <a:gd name="connsiteY29" fmla="*/ 510363 h 723014"/>
              <a:gd name="connsiteX30" fmla="*/ 3726748 w 6034014"/>
              <a:gd name="connsiteY30" fmla="*/ 499730 h 723014"/>
              <a:gd name="connsiteX31" fmla="*/ 3779911 w 6034014"/>
              <a:gd name="connsiteY31" fmla="*/ 489098 h 723014"/>
              <a:gd name="connsiteX32" fmla="*/ 3811809 w 6034014"/>
              <a:gd name="connsiteY32" fmla="*/ 457200 h 723014"/>
              <a:gd name="connsiteX33" fmla="*/ 3864972 w 6034014"/>
              <a:gd name="connsiteY33" fmla="*/ 446567 h 723014"/>
              <a:gd name="connsiteX34" fmla="*/ 3896869 w 6034014"/>
              <a:gd name="connsiteY34" fmla="*/ 435935 h 723014"/>
              <a:gd name="connsiteX35" fmla="*/ 4066990 w 6034014"/>
              <a:gd name="connsiteY35" fmla="*/ 329609 h 723014"/>
              <a:gd name="connsiteX36" fmla="*/ 4120153 w 6034014"/>
              <a:gd name="connsiteY36" fmla="*/ 297712 h 723014"/>
              <a:gd name="connsiteX37" fmla="*/ 4183948 w 6034014"/>
              <a:gd name="connsiteY37" fmla="*/ 233916 h 723014"/>
              <a:gd name="connsiteX38" fmla="*/ 4258376 w 6034014"/>
              <a:gd name="connsiteY38" fmla="*/ 191386 h 723014"/>
              <a:gd name="connsiteX39" fmla="*/ 4290274 w 6034014"/>
              <a:gd name="connsiteY39" fmla="*/ 170121 h 723014"/>
              <a:gd name="connsiteX40" fmla="*/ 4332804 w 6034014"/>
              <a:gd name="connsiteY40" fmla="*/ 138223 h 723014"/>
              <a:gd name="connsiteX41" fmla="*/ 4364702 w 6034014"/>
              <a:gd name="connsiteY41" fmla="*/ 127591 h 723014"/>
              <a:gd name="connsiteX42" fmla="*/ 4492293 w 6034014"/>
              <a:gd name="connsiteY42" fmla="*/ 53163 h 723014"/>
              <a:gd name="connsiteX43" fmla="*/ 4524190 w 6034014"/>
              <a:gd name="connsiteY43" fmla="*/ 42530 h 723014"/>
              <a:gd name="connsiteX44" fmla="*/ 4598618 w 6034014"/>
              <a:gd name="connsiteY44" fmla="*/ 10633 h 723014"/>
              <a:gd name="connsiteX45" fmla="*/ 4651781 w 6034014"/>
              <a:gd name="connsiteY45" fmla="*/ 0 h 723014"/>
              <a:gd name="connsiteX46" fmla="*/ 4853800 w 6034014"/>
              <a:gd name="connsiteY46" fmla="*/ 10633 h 723014"/>
              <a:gd name="connsiteX47" fmla="*/ 4938860 w 6034014"/>
              <a:gd name="connsiteY47" fmla="*/ 53163 h 723014"/>
              <a:gd name="connsiteX48" fmla="*/ 4970758 w 6034014"/>
              <a:gd name="connsiteY48" fmla="*/ 63795 h 723014"/>
              <a:gd name="connsiteX49" fmla="*/ 5034553 w 6034014"/>
              <a:gd name="connsiteY49" fmla="*/ 106326 h 723014"/>
              <a:gd name="connsiteX50" fmla="*/ 5151511 w 6034014"/>
              <a:gd name="connsiteY50" fmla="*/ 170121 h 723014"/>
              <a:gd name="connsiteX51" fmla="*/ 5225939 w 6034014"/>
              <a:gd name="connsiteY51" fmla="*/ 191386 h 723014"/>
              <a:gd name="connsiteX52" fmla="*/ 5268469 w 6034014"/>
              <a:gd name="connsiteY52" fmla="*/ 202019 h 723014"/>
              <a:gd name="connsiteX53" fmla="*/ 5342897 w 6034014"/>
              <a:gd name="connsiteY53" fmla="*/ 223284 h 723014"/>
              <a:gd name="connsiteX54" fmla="*/ 5598079 w 6034014"/>
              <a:gd name="connsiteY54" fmla="*/ 191386 h 723014"/>
              <a:gd name="connsiteX55" fmla="*/ 5683139 w 6034014"/>
              <a:gd name="connsiteY55" fmla="*/ 170121 h 723014"/>
              <a:gd name="connsiteX56" fmla="*/ 5725669 w 6034014"/>
              <a:gd name="connsiteY56" fmla="*/ 159488 h 723014"/>
              <a:gd name="connsiteX57" fmla="*/ 5800097 w 6034014"/>
              <a:gd name="connsiteY57" fmla="*/ 138223 h 723014"/>
              <a:gd name="connsiteX58" fmla="*/ 5831995 w 6034014"/>
              <a:gd name="connsiteY58" fmla="*/ 106326 h 723014"/>
              <a:gd name="connsiteX59" fmla="*/ 5906423 w 6034014"/>
              <a:gd name="connsiteY59" fmla="*/ 95693 h 723014"/>
              <a:gd name="connsiteX60" fmla="*/ 6034014 w 6034014"/>
              <a:gd name="connsiteY6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22745 w 5986131"/>
              <a:gd name="connsiteY3" fmla="*/ 404037 h 723014"/>
              <a:gd name="connsiteX4" fmla="*/ 1275907 w 5986131"/>
              <a:gd name="connsiteY4" fmla="*/ 467833 h 723014"/>
              <a:gd name="connsiteX5" fmla="*/ 1307805 w 5986131"/>
              <a:gd name="connsiteY5" fmla="*/ 489098 h 723014"/>
              <a:gd name="connsiteX6" fmla="*/ 1318438 w 5986131"/>
              <a:gd name="connsiteY6" fmla="*/ 520995 h 723014"/>
              <a:gd name="connsiteX7" fmla="*/ 1371600 w 5986131"/>
              <a:gd name="connsiteY7" fmla="*/ 552893 h 723014"/>
              <a:gd name="connsiteX8" fmla="*/ 1424763 w 5986131"/>
              <a:gd name="connsiteY8" fmla="*/ 584791 h 723014"/>
              <a:gd name="connsiteX9" fmla="*/ 1786270 w 5986131"/>
              <a:gd name="connsiteY9" fmla="*/ 552893 h 723014"/>
              <a:gd name="connsiteX10" fmla="*/ 1913861 w 5986131"/>
              <a:gd name="connsiteY10" fmla="*/ 478465 h 723014"/>
              <a:gd name="connsiteX11" fmla="*/ 1945758 w 5986131"/>
              <a:gd name="connsiteY11" fmla="*/ 467833 h 723014"/>
              <a:gd name="connsiteX12" fmla="*/ 2009554 w 5986131"/>
              <a:gd name="connsiteY12" fmla="*/ 435935 h 723014"/>
              <a:gd name="connsiteX13" fmla="*/ 2147777 w 5986131"/>
              <a:gd name="connsiteY13" fmla="*/ 350874 h 723014"/>
              <a:gd name="connsiteX14" fmla="*/ 2169042 w 5986131"/>
              <a:gd name="connsiteY14" fmla="*/ 308344 h 723014"/>
              <a:gd name="connsiteX15" fmla="*/ 2243470 w 5986131"/>
              <a:gd name="connsiteY15" fmla="*/ 255181 h 723014"/>
              <a:gd name="connsiteX16" fmla="*/ 2264735 w 5986131"/>
              <a:gd name="connsiteY16" fmla="*/ 223284 h 723014"/>
              <a:gd name="connsiteX17" fmla="*/ 2328531 w 5986131"/>
              <a:gd name="connsiteY17" fmla="*/ 202019 h 723014"/>
              <a:gd name="connsiteX18" fmla="*/ 2466754 w 5986131"/>
              <a:gd name="connsiteY18" fmla="*/ 180754 h 723014"/>
              <a:gd name="connsiteX19" fmla="*/ 2732568 w 5986131"/>
              <a:gd name="connsiteY19" fmla="*/ 191386 h 723014"/>
              <a:gd name="connsiteX20" fmla="*/ 2796363 w 5986131"/>
              <a:gd name="connsiteY20" fmla="*/ 244549 h 723014"/>
              <a:gd name="connsiteX21" fmla="*/ 2838893 w 5986131"/>
              <a:gd name="connsiteY21" fmla="*/ 265814 h 723014"/>
              <a:gd name="connsiteX22" fmla="*/ 2913321 w 5986131"/>
              <a:gd name="connsiteY22" fmla="*/ 350874 h 723014"/>
              <a:gd name="connsiteX23" fmla="*/ 2945219 w 5986131"/>
              <a:gd name="connsiteY23" fmla="*/ 372140 h 723014"/>
              <a:gd name="connsiteX24" fmla="*/ 2998382 w 5986131"/>
              <a:gd name="connsiteY24" fmla="*/ 414670 h 723014"/>
              <a:gd name="connsiteX25" fmla="*/ 3030279 w 5986131"/>
              <a:gd name="connsiteY25" fmla="*/ 435935 h 723014"/>
              <a:gd name="connsiteX26" fmla="*/ 3147238 w 5986131"/>
              <a:gd name="connsiteY26" fmla="*/ 467833 h 723014"/>
              <a:gd name="connsiteX27" fmla="*/ 3211033 w 5986131"/>
              <a:gd name="connsiteY27" fmla="*/ 478465 h 723014"/>
              <a:gd name="connsiteX28" fmla="*/ 3285461 w 5986131"/>
              <a:gd name="connsiteY28" fmla="*/ 499730 h 723014"/>
              <a:gd name="connsiteX29" fmla="*/ 3327991 w 5986131"/>
              <a:gd name="connsiteY29" fmla="*/ 510363 h 723014"/>
              <a:gd name="connsiteX30" fmla="*/ 3678865 w 5986131"/>
              <a:gd name="connsiteY30" fmla="*/ 499730 h 723014"/>
              <a:gd name="connsiteX31" fmla="*/ 3732028 w 5986131"/>
              <a:gd name="connsiteY31" fmla="*/ 489098 h 723014"/>
              <a:gd name="connsiteX32" fmla="*/ 3763926 w 5986131"/>
              <a:gd name="connsiteY32" fmla="*/ 457200 h 723014"/>
              <a:gd name="connsiteX33" fmla="*/ 3817089 w 5986131"/>
              <a:gd name="connsiteY33" fmla="*/ 446567 h 723014"/>
              <a:gd name="connsiteX34" fmla="*/ 3848986 w 5986131"/>
              <a:gd name="connsiteY34" fmla="*/ 435935 h 723014"/>
              <a:gd name="connsiteX35" fmla="*/ 4019107 w 5986131"/>
              <a:gd name="connsiteY35" fmla="*/ 329609 h 723014"/>
              <a:gd name="connsiteX36" fmla="*/ 4072270 w 5986131"/>
              <a:gd name="connsiteY36" fmla="*/ 297712 h 723014"/>
              <a:gd name="connsiteX37" fmla="*/ 4136065 w 5986131"/>
              <a:gd name="connsiteY37" fmla="*/ 233916 h 723014"/>
              <a:gd name="connsiteX38" fmla="*/ 4210493 w 5986131"/>
              <a:gd name="connsiteY38" fmla="*/ 191386 h 723014"/>
              <a:gd name="connsiteX39" fmla="*/ 4242391 w 5986131"/>
              <a:gd name="connsiteY39" fmla="*/ 170121 h 723014"/>
              <a:gd name="connsiteX40" fmla="*/ 4284921 w 5986131"/>
              <a:gd name="connsiteY40" fmla="*/ 138223 h 723014"/>
              <a:gd name="connsiteX41" fmla="*/ 4316819 w 5986131"/>
              <a:gd name="connsiteY41" fmla="*/ 127591 h 723014"/>
              <a:gd name="connsiteX42" fmla="*/ 4444410 w 5986131"/>
              <a:gd name="connsiteY42" fmla="*/ 53163 h 723014"/>
              <a:gd name="connsiteX43" fmla="*/ 4476307 w 5986131"/>
              <a:gd name="connsiteY43" fmla="*/ 42530 h 723014"/>
              <a:gd name="connsiteX44" fmla="*/ 4550735 w 5986131"/>
              <a:gd name="connsiteY44" fmla="*/ 10633 h 723014"/>
              <a:gd name="connsiteX45" fmla="*/ 4603898 w 5986131"/>
              <a:gd name="connsiteY45" fmla="*/ 0 h 723014"/>
              <a:gd name="connsiteX46" fmla="*/ 4805917 w 5986131"/>
              <a:gd name="connsiteY46" fmla="*/ 10633 h 723014"/>
              <a:gd name="connsiteX47" fmla="*/ 4890977 w 5986131"/>
              <a:gd name="connsiteY47" fmla="*/ 53163 h 723014"/>
              <a:gd name="connsiteX48" fmla="*/ 4922875 w 5986131"/>
              <a:gd name="connsiteY48" fmla="*/ 63795 h 723014"/>
              <a:gd name="connsiteX49" fmla="*/ 4986670 w 5986131"/>
              <a:gd name="connsiteY49" fmla="*/ 106326 h 723014"/>
              <a:gd name="connsiteX50" fmla="*/ 5103628 w 5986131"/>
              <a:gd name="connsiteY50" fmla="*/ 170121 h 723014"/>
              <a:gd name="connsiteX51" fmla="*/ 5178056 w 5986131"/>
              <a:gd name="connsiteY51" fmla="*/ 191386 h 723014"/>
              <a:gd name="connsiteX52" fmla="*/ 5220586 w 5986131"/>
              <a:gd name="connsiteY52" fmla="*/ 202019 h 723014"/>
              <a:gd name="connsiteX53" fmla="*/ 5295014 w 5986131"/>
              <a:gd name="connsiteY53" fmla="*/ 223284 h 723014"/>
              <a:gd name="connsiteX54" fmla="*/ 5550196 w 5986131"/>
              <a:gd name="connsiteY54" fmla="*/ 191386 h 723014"/>
              <a:gd name="connsiteX55" fmla="*/ 5635256 w 5986131"/>
              <a:gd name="connsiteY55" fmla="*/ 170121 h 723014"/>
              <a:gd name="connsiteX56" fmla="*/ 5677786 w 5986131"/>
              <a:gd name="connsiteY56" fmla="*/ 159488 h 723014"/>
              <a:gd name="connsiteX57" fmla="*/ 5752214 w 5986131"/>
              <a:gd name="connsiteY57" fmla="*/ 138223 h 723014"/>
              <a:gd name="connsiteX58" fmla="*/ 5784112 w 5986131"/>
              <a:gd name="connsiteY58" fmla="*/ 106326 h 723014"/>
              <a:gd name="connsiteX59" fmla="*/ 5858540 w 5986131"/>
              <a:gd name="connsiteY59" fmla="*/ 95693 h 723014"/>
              <a:gd name="connsiteX60" fmla="*/ 5986131 w 5986131"/>
              <a:gd name="connsiteY6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18438 w 5986131"/>
              <a:gd name="connsiteY5" fmla="*/ 520995 h 723014"/>
              <a:gd name="connsiteX6" fmla="*/ 1371600 w 5986131"/>
              <a:gd name="connsiteY6" fmla="*/ 552893 h 723014"/>
              <a:gd name="connsiteX7" fmla="*/ 1424763 w 5986131"/>
              <a:gd name="connsiteY7" fmla="*/ 584791 h 723014"/>
              <a:gd name="connsiteX8" fmla="*/ 1786270 w 5986131"/>
              <a:gd name="connsiteY8" fmla="*/ 552893 h 723014"/>
              <a:gd name="connsiteX9" fmla="*/ 1913861 w 5986131"/>
              <a:gd name="connsiteY9" fmla="*/ 478465 h 723014"/>
              <a:gd name="connsiteX10" fmla="*/ 1945758 w 5986131"/>
              <a:gd name="connsiteY10" fmla="*/ 467833 h 723014"/>
              <a:gd name="connsiteX11" fmla="*/ 2009554 w 5986131"/>
              <a:gd name="connsiteY11" fmla="*/ 435935 h 723014"/>
              <a:gd name="connsiteX12" fmla="*/ 2147777 w 5986131"/>
              <a:gd name="connsiteY12" fmla="*/ 350874 h 723014"/>
              <a:gd name="connsiteX13" fmla="*/ 2169042 w 5986131"/>
              <a:gd name="connsiteY13" fmla="*/ 308344 h 723014"/>
              <a:gd name="connsiteX14" fmla="*/ 2243470 w 5986131"/>
              <a:gd name="connsiteY14" fmla="*/ 255181 h 723014"/>
              <a:gd name="connsiteX15" fmla="*/ 2264735 w 5986131"/>
              <a:gd name="connsiteY15" fmla="*/ 223284 h 723014"/>
              <a:gd name="connsiteX16" fmla="*/ 2328531 w 5986131"/>
              <a:gd name="connsiteY16" fmla="*/ 202019 h 723014"/>
              <a:gd name="connsiteX17" fmla="*/ 2466754 w 5986131"/>
              <a:gd name="connsiteY17" fmla="*/ 180754 h 723014"/>
              <a:gd name="connsiteX18" fmla="*/ 2732568 w 5986131"/>
              <a:gd name="connsiteY18" fmla="*/ 191386 h 723014"/>
              <a:gd name="connsiteX19" fmla="*/ 2796363 w 5986131"/>
              <a:gd name="connsiteY19" fmla="*/ 244549 h 723014"/>
              <a:gd name="connsiteX20" fmla="*/ 2838893 w 5986131"/>
              <a:gd name="connsiteY20" fmla="*/ 265814 h 723014"/>
              <a:gd name="connsiteX21" fmla="*/ 2913321 w 5986131"/>
              <a:gd name="connsiteY21" fmla="*/ 350874 h 723014"/>
              <a:gd name="connsiteX22" fmla="*/ 2945219 w 5986131"/>
              <a:gd name="connsiteY22" fmla="*/ 372140 h 723014"/>
              <a:gd name="connsiteX23" fmla="*/ 2998382 w 5986131"/>
              <a:gd name="connsiteY23" fmla="*/ 414670 h 723014"/>
              <a:gd name="connsiteX24" fmla="*/ 3030279 w 5986131"/>
              <a:gd name="connsiteY24" fmla="*/ 435935 h 723014"/>
              <a:gd name="connsiteX25" fmla="*/ 3147238 w 5986131"/>
              <a:gd name="connsiteY25" fmla="*/ 467833 h 723014"/>
              <a:gd name="connsiteX26" fmla="*/ 3211033 w 5986131"/>
              <a:gd name="connsiteY26" fmla="*/ 478465 h 723014"/>
              <a:gd name="connsiteX27" fmla="*/ 3285461 w 5986131"/>
              <a:gd name="connsiteY27" fmla="*/ 499730 h 723014"/>
              <a:gd name="connsiteX28" fmla="*/ 3327991 w 5986131"/>
              <a:gd name="connsiteY28" fmla="*/ 510363 h 723014"/>
              <a:gd name="connsiteX29" fmla="*/ 3678865 w 5986131"/>
              <a:gd name="connsiteY29" fmla="*/ 499730 h 723014"/>
              <a:gd name="connsiteX30" fmla="*/ 3732028 w 5986131"/>
              <a:gd name="connsiteY30" fmla="*/ 489098 h 723014"/>
              <a:gd name="connsiteX31" fmla="*/ 3763926 w 5986131"/>
              <a:gd name="connsiteY31" fmla="*/ 457200 h 723014"/>
              <a:gd name="connsiteX32" fmla="*/ 3817089 w 5986131"/>
              <a:gd name="connsiteY32" fmla="*/ 446567 h 723014"/>
              <a:gd name="connsiteX33" fmla="*/ 3848986 w 5986131"/>
              <a:gd name="connsiteY33" fmla="*/ 435935 h 723014"/>
              <a:gd name="connsiteX34" fmla="*/ 4019107 w 5986131"/>
              <a:gd name="connsiteY34" fmla="*/ 329609 h 723014"/>
              <a:gd name="connsiteX35" fmla="*/ 4072270 w 5986131"/>
              <a:gd name="connsiteY35" fmla="*/ 297712 h 723014"/>
              <a:gd name="connsiteX36" fmla="*/ 4136065 w 5986131"/>
              <a:gd name="connsiteY36" fmla="*/ 233916 h 723014"/>
              <a:gd name="connsiteX37" fmla="*/ 4210493 w 5986131"/>
              <a:gd name="connsiteY37" fmla="*/ 191386 h 723014"/>
              <a:gd name="connsiteX38" fmla="*/ 4242391 w 5986131"/>
              <a:gd name="connsiteY38" fmla="*/ 170121 h 723014"/>
              <a:gd name="connsiteX39" fmla="*/ 4284921 w 5986131"/>
              <a:gd name="connsiteY39" fmla="*/ 138223 h 723014"/>
              <a:gd name="connsiteX40" fmla="*/ 4316819 w 5986131"/>
              <a:gd name="connsiteY40" fmla="*/ 127591 h 723014"/>
              <a:gd name="connsiteX41" fmla="*/ 4444410 w 5986131"/>
              <a:gd name="connsiteY41" fmla="*/ 53163 h 723014"/>
              <a:gd name="connsiteX42" fmla="*/ 4476307 w 5986131"/>
              <a:gd name="connsiteY42" fmla="*/ 42530 h 723014"/>
              <a:gd name="connsiteX43" fmla="*/ 4550735 w 5986131"/>
              <a:gd name="connsiteY43" fmla="*/ 10633 h 723014"/>
              <a:gd name="connsiteX44" fmla="*/ 4603898 w 5986131"/>
              <a:gd name="connsiteY44" fmla="*/ 0 h 723014"/>
              <a:gd name="connsiteX45" fmla="*/ 4805917 w 5986131"/>
              <a:gd name="connsiteY45" fmla="*/ 10633 h 723014"/>
              <a:gd name="connsiteX46" fmla="*/ 4890977 w 5986131"/>
              <a:gd name="connsiteY46" fmla="*/ 53163 h 723014"/>
              <a:gd name="connsiteX47" fmla="*/ 4922875 w 5986131"/>
              <a:gd name="connsiteY47" fmla="*/ 63795 h 723014"/>
              <a:gd name="connsiteX48" fmla="*/ 4986670 w 5986131"/>
              <a:gd name="connsiteY48" fmla="*/ 106326 h 723014"/>
              <a:gd name="connsiteX49" fmla="*/ 5103628 w 5986131"/>
              <a:gd name="connsiteY49" fmla="*/ 170121 h 723014"/>
              <a:gd name="connsiteX50" fmla="*/ 5178056 w 5986131"/>
              <a:gd name="connsiteY50" fmla="*/ 191386 h 723014"/>
              <a:gd name="connsiteX51" fmla="*/ 5220586 w 5986131"/>
              <a:gd name="connsiteY51" fmla="*/ 202019 h 723014"/>
              <a:gd name="connsiteX52" fmla="*/ 5295014 w 5986131"/>
              <a:gd name="connsiteY52" fmla="*/ 223284 h 723014"/>
              <a:gd name="connsiteX53" fmla="*/ 5550196 w 5986131"/>
              <a:gd name="connsiteY53" fmla="*/ 191386 h 723014"/>
              <a:gd name="connsiteX54" fmla="*/ 5635256 w 5986131"/>
              <a:gd name="connsiteY54" fmla="*/ 170121 h 723014"/>
              <a:gd name="connsiteX55" fmla="*/ 5677786 w 5986131"/>
              <a:gd name="connsiteY55" fmla="*/ 159488 h 723014"/>
              <a:gd name="connsiteX56" fmla="*/ 5752214 w 5986131"/>
              <a:gd name="connsiteY56" fmla="*/ 138223 h 723014"/>
              <a:gd name="connsiteX57" fmla="*/ 5784112 w 5986131"/>
              <a:gd name="connsiteY57" fmla="*/ 106326 h 723014"/>
              <a:gd name="connsiteX58" fmla="*/ 5858540 w 5986131"/>
              <a:gd name="connsiteY58" fmla="*/ 95693 h 723014"/>
              <a:gd name="connsiteX59" fmla="*/ 5986131 w 5986131"/>
              <a:gd name="connsiteY5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71600 w 5986131"/>
              <a:gd name="connsiteY5" fmla="*/ 552893 h 723014"/>
              <a:gd name="connsiteX6" fmla="*/ 1424763 w 5986131"/>
              <a:gd name="connsiteY6" fmla="*/ 584791 h 723014"/>
              <a:gd name="connsiteX7" fmla="*/ 1786270 w 5986131"/>
              <a:gd name="connsiteY7" fmla="*/ 552893 h 723014"/>
              <a:gd name="connsiteX8" fmla="*/ 1913861 w 5986131"/>
              <a:gd name="connsiteY8" fmla="*/ 478465 h 723014"/>
              <a:gd name="connsiteX9" fmla="*/ 1945758 w 5986131"/>
              <a:gd name="connsiteY9" fmla="*/ 467833 h 723014"/>
              <a:gd name="connsiteX10" fmla="*/ 2009554 w 5986131"/>
              <a:gd name="connsiteY10" fmla="*/ 435935 h 723014"/>
              <a:gd name="connsiteX11" fmla="*/ 2147777 w 5986131"/>
              <a:gd name="connsiteY11" fmla="*/ 350874 h 723014"/>
              <a:gd name="connsiteX12" fmla="*/ 2169042 w 5986131"/>
              <a:gd name="connsiteY12" fmla="*/ 308344 h 723014"/>
              <a:gd name="connsiteX13" fmla="*/ 2243470 w 5986131"/>
              <a:gd name="connsiteY13" fmla="*/ 255181 h 723014"/>
              <a:gd name="connsiteX14" fmla="*/ 2264735 w 5986131"/>
              <a:gd name="connsiteY14" fmla="*/ 223284 h 723014"/>
              <a:gd name="connsiteX15" fmla="*/ 2328531 w 5986131"/>
              <a:gd name="connsiteY15" fmla="*/ 202019 h 723014"/>
              <a:gd name="connsiteX16" fmla="*/ 2466754 w 5986131"/>
              <a:gd name="connsiteY16" fmla="*/ 180754 h 723014"/>
              <a:gd name="connsiteX17" fmla="*/ 2732568 w 5986131"/>
              <a:gd name="connsiteY17" fmla="*/ 191386 h 723014"/>
              <a:gd name="connsiteX18" fmla="*/ 2796363 w 5986131"/>
              <a:gd name="connsiteY18" fmla="*/ 244549 h 723014"/>
              <a:gd name="connsiteX19" fmla="*/ 2838893 w 5986131"/>
              <a:gd name="connsiteY19" fmla="*/ 265814 h 723014"/>
              <a:gd name="connsiteX20" fmla="*/ 2913321 w 5986131"/>
              <a:gd name="connsiteY20" fmla="*/ 350874 h 723014"/>
              <a:gd name="connsiteX21" fmla="*/ 2945219 w 5986131"/>
              <a:gd name="connsiteY21" fmla="*/ 372140 h 723014"/>
              <a:gd name="connsiteX22" fmla="*/ 2998382 w 5986131"/>
              <a:gd name="connsiteY22" fmla="*/ 414670 h 723014"/>
              <a:gd name="connsiteX23" fmla="*/ 3030279 w 5986131"/>
              <a:gd name="connsiteY23" fmla="*/ 435935 h 723014"/>
              <a:gd name="connsiteX24" fmla="*/ 3147238 w 5986131"/>
              <a:gd name="connsiteY24" fmla="*/ 467833 h 723014"/>
              <a:gd name="connsiteX25" fmla="*/ 3211033 w 5986131"/>
              <a:gd name="connsiteY25" fmla="*/ 478465 h 723014"/>
              <a:gd name="connsiteX26" fmla="*/ 3285461 w 5986131"/>
              <a:gd name="connsiteY26" fmla="*/ 499730 h 723014"/>
              <a:gd name="connsiteX27" fmla="*/ 3327991 w 5986131"/>
              <a:gd name="connsiteY27" fmla="*/ 510363 h 723014"/>
              <a:gd name="connsiteX28" fmla="*/ 3678865 w 5986131"/>
              <a:gd name="connsiteY28" fmla="*/ 499730 h 723014"/>
              <a:gd name="connsiteX29" fmla="*/ 3732028 w 5986131"/>
              <a:gd name="connsiteY29" fmla="*/ 489098 h 723014"/>
              <a:gd name="connsiteX30" fmla="*/ 3763926 w 5986131"/>
              <a:gd name="connsiteY30" fmla="*/ 457200 h 723014"/>
              <a:gd name="connsiteX31" fmla="*/ 3817089 w 5986131"/>
              <a:gd name="connsiteY31" fmla="*/ 446567 h 723014"/>
              <a:gd name="connsiteX32" fmla="*/ 3848986 w 5986131"/>
              <a:gd name="connsiteY32" fmla="*/ 435935 h 723014"/>
              <a:gd name="connsiteX33" fmla="*/ 4019107 w 5986131"/>
              <a:gd name="connsiteY33" fmla="*/ 329609 h 723014"/>
              <a:gd name="connsiteX34" fmla="*/ 4072270 w 5986131"/>
              <a:gd name="connsiteY34" fmla="*/ 297712 h 723014"/>
              <a:gd name="connsiteX35" fmla="*/ 4136065 w 5986131"/>
              <a:gd name="connsiteY35" fmla="*/ 233916 h 723014"/>
              <a:gd name="connsiteX36" fmla="*/ 4210493 w 5986131"/>
              <a:gd name="connsiteY36" fmla="*/ 191386 h 723014"/>
              <a:gd name="connsiteX37" fmla="*/ 4242391 w 5986131"/>
              <a:gd name="connsiteY37" fmla="*/ 170121 h 723014"/>
              <a:gd name="connsiteX38" fmla="*/ 4284921 w 5986131"/>
              <a:gd name="connsiteY38" fmla="*/ 138223 h 723014"/>
              <a:gd name="connsiteX39" fmla="*/ 4316819 w 5986131"/>
              <a:gd name="connsiteY39" fmla="*/ 127591 h 723014"/>
              <a:gd name="connsiteX40" fmla="*/ 4444410 w 5986131"/>
              <a:gd name="connsiteY40" fmla="*/ 53163 h 723014"/>
              <a:gd name="connsiteX41" fmla="*/ 4476307 w 5986131"/>
              <a:gd name="connsiteY41" fmla="*/ 42530 h 723014"/>
              <a:gd name="connsiteX42" fmla="*/ 4550735 w 5986131"/>
              <a:gd name="connsiteY42" fmla="*/ 10633 h 723014"/>
              <a:gd name="connsiteX43" fmla="*/ 4603898 w 5986131"/>
              <a:gd name="connsiteY43" fmla="*/ 0 h 723014"/>
              <a:gd name="connsiteX44" fmla="*/ 4805917 w 5986131"/>
              <a:gd name="connsiteY44" fmla="*/ 10633 h 723014"/>
              <a:gd name="connsiteX45" fmla="*/ 4890977 w 5986131"/>
              <a:gd name="connsiteY45" fmla="*/ 53163 h 723014"/>
              <a:gd name="connsiteX46" fmla="*/ 4922875 w 5986131"/>
              <a:gd name="connsiteY46" fmla="*/ 63795 h 723014"/>
              <a:gd name="connsiteX47" fmla="*/ 4986670 w 5986131"/>
              <a:gd name="connsiteY47" fmla="*/ 106326 h 723014"/>
              <a:gd name="connsiteX48" fmla="*/ 5103628 w 5986131"/>
              <a:gd name="connsiteY48" fmla="*/ 170121 h 723014"/>
              <a:gd name="connsiteX49" fmla="*/ 5178056 w 5986131"/>
              <a:gd name="connsiteY49" fmla="*/ 191386 h 723014"/>
              <a:gd name="connsiteX50" fmla="*/ 5220586 w 5986131"/>
              <a:gd name="connsiteY50" fmla="*/ 202019 h 723014"/>
              <a:gd name="connsiteX51" fmla="*/ 5295014 w 5986131"/>
              <a:gd name="connsiteY51" fmla="*/ 223284 h 723014"/>
              <a:gd name="connsiteX52" fmla="*/ 5550196 w 5986131"/>
              <a:gd name="connsiteY52" fmla="*/ 191386 h 723014"/>
              <a:gd name="connsiteX53" fmla="*/ 5635256 w 5986131"/>
              <a:gd name="connsiteY53" fmla="*/ 170121 h 723014"/>
              <a:gd name="connsiteX54" fmla="*/ 5677786 w 5986131"/>
              <a:gd name="connsiteY54" fmla="*/ 159488 h 723014"/>
              <a:gd name="connsiteX55" fmla="*/ 5752214 w 5986131"/>
              <a:gd name="connsiteY55" fmla="*/ 138223 h 723014"/>
              <a:gd name="connsiteX56" fmla="*/ 5784112 w 5986131"/>
              <a:gd name="connsiteY56" fmla="*/ 106326 h 723014"/>
              <a:gd name="connsiteX57" fmla="*/ 5858540 w 5986131"/>
              <a:gd name="connsiteY57" fmla="*/ 95693 h 723014"/>
              <a:gd name="connsiteX58" fmla="*/ 5986131 w 5986131"/>
              <a:gd name="connsiteY5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71600 w 5986131"/>
              <a:gd name="connsiteY5" fmla="*/ 552893 h 723014"/>
              <a:gd name="connsiteX6" fmla="*/ 1786270 w 5986131"/>
              <a:gd name="connsiteY6" fmla="*/ 552893 h 723014"/>
              <a:gd name="connsiteX7" fmla="*/ 1913861 w 5986131"/>
              <a:gd name="connsiteY7" fmla="*/ 478465 h 723014"/>
              <a:gd name="connsiteX8" fmla="*/ 1945758 w 5986131"/>
              <a:gd name="connsiteY8" fmla="*/ 467833 h 723014"/>
              <a:gd name="connsiteX9" fmla="*/ 2009554 w 5986131"/>
              <a:gd name="connsiteY9" fmla="*/ 435935 h 723014"/>
              <a:gd name="connsiteX10" fmla="*/ 2147777 w 5986131"/>
              <a:gd name="connsiteY10" fmla="*/ 350874 h 723014"/>
              <a:gd name="connsiteX11" fmla="*/ 2169042 w 5986131"/>
              <a:gd name="connsiteY11" fmla="*/ 308344 h 723014"/>
              <a:gd name="connsiteX12" fmla="*/ 2243470 w 5986131"/>
              <a:gd name="connsiteY12" fmla="*/ 255181 h 723014"/>
              <a:gd name="connsiteX13" fmla="*/ 2264735 w 5986131"/>
              <a:gd name="connsiteY13" fmla="*/ 223284 h 723014"/>
              <a:gd name="connsiteX14" fmla="*/ 2328531 w 5986131"/>
              <a:gd name="connsiteY14" fmla="*/ 202019 h 723014"/>
              <a:gd name="connsiteX15" fmla="*/ 2466754 w 5986131"/>
              <a:gd name="connsiteY15" fmla="*/ 180754 h 723014"/>
              <a:gd name="connsiteX16" fmla="*/ 2732568 w 5986131"/>
              <a:gd name="connsiteY16" fmla="*/ 191386 h 723014"/>
              <a:gd name="connsiteX17" fmla="*/ 2796363 w 5986131"/>
              <a:gd name="connsiteY17" fmla="*/ 244549 h 723014"/>
              <a:gd name="connsiteX18" fmla="*/ 2838893 w 5986131"/>
              <a:gd name="connsiteY18" fmla="*/ 265814 h 723014"/>
              <a:gd name="connsiteX19" fmla="*/ 2913321 w 5986131"/>
              <a:gd name="connsiteY19" fmla="*/ 350874 h 723014"/>
              <a:gd name="connsiteX20" fmla="*/ 2945219 w 5986131"/>
              <a:gd name="connsiteY20" fmla="*/ 372140 h 723014"/>
              <a:gd name="connsiteX21" fmla="*/ 2998382 w 5986131"/>
              <a:gd name="connsiteY21" fmla="*/ 414670 h 723014"/>
              <a:gd name="connsiteX22" fmla="*/ 3030279 w 5986131"/>
              <a:gd name="connsiteY22" fmla="*/ 435935 h 723014"/>
              <a:gd name="connsiteX23" fmla="*/ 3147238 w 5986131"/>
              <a:gd name="connsiteY23" fmla="*/ 467833 h 723014"/>
              <a:gd name="connsiteX24" fmla="*/ 3211033 w 5986131"/>
              <a:gd name="connsiteY24" fmla="*/ 478465 h 723014"/>
              <a:gd name="connsiteX25" fmla="*/ 3285461 w 5986131"/>
              <a:gd name="connsiteY25" fmla="*/ 499730 h 723014"/>
              <a:gd name="connsiteX26" fmla="*/ 3327991 w 5986131"/>
              <a:gd name="connsiteY26" fmla="*/ 510363 h 723014"/>
              <a:gd name="connsiteX27" fmla="*/ 3678865 w 5986131"/>
              <a:gd name="connsiteY27" fmla="*/ 499730 h 723014"/>
              <a:gd name="connsiteX28" fmla="*/ 3732028 w 5986131"/>
              <a:gd name="connsiteY28" fmla="*/ 489098 h 723014"/>
              <a:gd name="connsiteX29" fmla="*/ 3763926 w 5986131"/>
              <a:gd name="connsiteY29" fmla="*/ 457200 h 723014"/>
              <a:gd name="connsiteX30" fmla="*/ 3817089 w 5986131"/>
              <a:gd name="connsiteY30" fmla="*/ 446567 h 723014"/>
              <a:gd name="connsiteX31" fmla="*/ 3848986 w 5986131"/>
              <a:gd name="connsiteY31" fmla="*/ 435935 h 723014"/>
              <a:gd name="connsiteX32" fmla="*/ 4019107 w 5986131"/>
              <a:gd name="connsiteY32" fmla="*/ 329609 h 723014"/>
              <a:gd name="connsiteX33" fmla="*/ 4072270 w 5986131"/>
              <a:gd name="connsiteY33" fmla="*/ 297712 h 723014"/>
              <a:gd name="connsiteX34" fmla="*/ 4136065 w 5986131"/>
              <a:gd name="connsiteY34" fmla="*/ 233916 h 723014"/>
              <a:gd name="connsiteX35" fmla="*/ 4210493 w 5986131"/>
              <a:gd name="connsiteY35" fmla="*/ 191386 h 723014"/>
              <a:gd name="connsiteX36" fmla="*/ 4242391 w 5986131"/>
              <a:gd name="connsiteY36" fmla="*/ 170121 h 723014"/>
              <a:gd name="connsiteX37" fmla="*/ 4284921 w 5986131"/>
              <a:gd name="connsiteY37" fmla="*/ 138223 h 723014"/>
              <a:gd name="connsiteX38" fmla="*/ 4316819 w 5986131"/>
              <a:gd name="connsiteY38" fmla="*/ 127591 h 723014"/>
              <a:gd name="connsiteX39" fmla="*/ 4444410 w 5986131"/>
              <a:gd name="connsiteY39" fmla="*/ 53163 h 723014"/>
              <a:gd name="connsiteX40" fmla="*/ 4476307 w 5986131"/>
              <a:gd name="connsiteY40" fmla="*/ 42530 h 723014"/>
              <a:gd name="connsiteX41" fmla="*/ 4550735 w 5986131"/>
              <a:gd name="connsiteY41" fmla="*/ 10633 h 723014"/>
              <a:gd name="connsiteX42" fmla="*/ 4603898 w 5986131"/>
              <a:gd name="connsiteY42" fmla="*/ 0 h 723014"/>
              <a:gd name="connsiteX43" fmla="*/ 4805917 w 5986131"/>
              <a:gd name="connsiteY43" fmla="*/ 10633 h 723014"/>
              <a:gd name="connsiteX44" fmla="*/ 4890977 w 5986131"/>
              <a:gd name="connsiteY44" fmla="*/ 53163 h 723014"/>
              <a:gd name="connsiteX45" fmla="*/ 4922875 w 5986131"/>
              <a:gd name="connsiteY45" fmla="*/ 63795 h 723014"/>
              <a:gd name="connsiteX46" fmla="*/ 4986670 w 5986131"/>
              <a:gd name="connsiteY46" fmla="*/ 106326 h 723014"/>
              <a:gd name="connsiteX47" fmla="*/ 5103628 w 5986131"/>
              <a:gd name="connsiteY47" fmla="*/ 170121 h 723014"/>
              <a:gd name="connsiteX48" fmla="*/ 5178056 w 5986131"/>
              <a:gd name="connsiteY48" fmla="*/ 191386 h 723014"/>
              <a:gd name="connsiteX49" fmla="*/ 5220586 w 5986131"/>
              <a:gd name="connsiteY49" fmla="*/ 202019 h 723014"/>
              <a:gd name="connsiteX50" fmla="*/ 5295014 w 5986131"/>
              <a:gd name="connsiteY50" fmla="*/ 223284 h 723014"/>
              <a:gd name="connsiteX51" fmla="*/ 5550196 w 5986131"/>
              <a:gd name="connsiteY51" fmla="*/ 191386 h 723014"/>
              <a:gd name="connsiteX52" fmla="*/ 5635256 w 5986131"/>
              <a:gd name="connsiteY52" fmla="*/ 170121 h 723014"/>
              <a:gd name="connsiteX53" fmla="*/ 5677786 w 5986131"/>
              <a:gd name="connsiteY53" fmla="*/ 159488 h 723014"/>
              <a:gd name="connsiteX54" fmla="*/ 5752214 w 5986131"/>
              <a:gd name="connsiteY54" fmla="*/ 138223 h 723014"/>
              <a:gd name="connsiteX55" fmla="*/ 5784112 w 5986131"/>
              <a:gd name="connsiteY55" fmla="*/ 106326 h 723014"/>
              <a:gd name="connsiteX56" fmla="*/ 5858540 w 5986131"/>
              <a:gd name="connsiteY56" fmla="*/ 95693 h 723014"/>
              <a:gd name="connsiteX57" fmla="*/ 5986131 w 5986131"/>
              <a:gd name="connsiteY5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71600 w 5986131"/>
              <a:gd name="connsiteY4" fmla="*/ 552893 h 723014"/>
              <a:gd name="connsiteX5" fmla="*/ 1786270 w 5986131"/>
              <a:gd name="connsiteY5" fmla="*/ 552893 h 723014"/>
              <a:gd name="connsiteX6" fmla="*/ 1913861 w 5986131"/>
              <a:gd name="connsiteY6" fmla="*/ 478465 h 723014"/>
              <a:gd name="connsiteX7" fmla="*/ 1945758 w 5986131"/>
              <a:gd name="connsiteY7" fmla="*/ 467833 h 723014"/>
              <a:gd name="connsiteX8" fmla="*/ 2009554 w 5986131"/>
              <a:gd name="connsiteY8" fmla="*/ 435935 h 723014"/>
              <a:gd name="connsiteX9" fmla="*/ 2147777 w 5986131"/>
              <a:gd name="connsiteY9" fmla="*/ 350874 h 723014"/>
              <a:gd name="connsiteX10" fmla="*/ 2169042 w 5986131"/>
              <a:gd name="connsiteY10" fmla="*/ 308344 h 723014"/>
              <a:gd name="connsiteX11" fmla="*/ 2243470 w 5986131"/>
              <a:gd name="connsiteY11" fmla="*/ 255181 h 723014"/>
              <a:gd name="connsiteX12" fmla="*/ 2264735 w 5986131"/>
              <a:gd name="connsiteY12" fmla="*/ 223284 h 723014"/>
              <a:gd name="connsiteX13" fmla="*/ 2328531 w 5986131"/>
              <a:gd name="connsiteY13" fmla="*/ 202019 h 723014"/>
              <a:gd name="connsiteX14" fmla="*/ 2466754 w 5986131"/>
              <a:gd name="connsiteY14" fmla="*/ 180754 h 723014"/>
              <a:gd name="connsiteX15" fmla="*/ 2732568 w 5986131"/>
              <a:gd name="connsiteY15" fmla="*/ 191386 h 723014"/>
              <a:gd name="connsiteX16" fmla="*/ 2796363 w 5986131"/>
              <a:gd name="connsiteY16" fmla="*/ 244549 h 723014"/>
              <a:gd name="connsiteX17" fmla="*/ 2838893 w 5986131"/>
              <a:gd name="connsiteY17" fmla="*/ 265814 h 723014"/>
              <a:gd name="connsiteX18" fmla="*/ 2913321 w 5986131"/>
              <a:gd name="connsiteY18" fmla="*/ 350874 h 723014"/>
              <a:gd name="connsiteX19" fmla="*/ 2945219 w 5986131"/>
              <a:gd name="connsiteY19" fmla="*/ 372140 h 723014"/>
              <a:gd name="connsiteX20" fmla="*/ 2998382 w 5986131"/>
              <a:gd name="connsiteY20" fmla="*/ 414670 h 723014"/>
              <a:gd name="connsiteX21" fmla="*/ 3030279 w 5986131"/>
              <a:gd name="connsiteY21" fmla="*/ 435935 h 723014"/>
              <a:gd name="connsiteX22" fmla="*/ 3147238 w 5986131"/>
              <a:gd name="connsiteY22" fmla="*/ 467833 h 723014"/>
              <a:gd name="connsiteX23" fmla="*/ 3211033 w 5986131"/>
              <a:gd name="connsiteY23" fmla="*/ 478465 h 723014"/>
              <a:gd name="connsiteX24" fmla="*/ 3285461 w 5986131"/>
              <a:gd name="connsiteY24" fmla="*/ 499730 h 723014"/>
              <a:gd name="connsiteX25" fmla="*/ 3327991 w 5986131"/>
              <a:gd name="connsiteY25" fmla="*/ 510363 h 723014"/>
              <a:gd name="connsiteX26" fmla="*/ 3678865 w 5986131"/>
              <a:gd name="connsiteY26" fmla="*/ 499730 h 723014"/>
              <a:gd name="connsiteX27" fmla="*/ 3732028 w 5986131"/>
              <a:gd name="connsiteY27" fmla="*/ 489098 h 723014"/>
              <a:gd name="connsiteX28" fmla="*/ 3763926 w 5986131"/>
              <a:gd name="connsiteY28" fmla="*/ 457200 h 723014"/>
              <a:gd name="connsiteX29" fmla="*/ 3817089 w 5986131"/>
              <a:gd name="connsiteY29" fmla="*/ 446567 h 723014"/>
              <a:gd name="connsiteX30" fmla="*/ 3848986 w 5986131"/>
              <a:gd name="connsiteY30" fmla="*/ 435935 h 723014"/>
              <a:gd name="connsiteX31" fmla="*/ 4019107 w 5986131"/>
              <a:gd name="connsiteY31" fmla="*/ 329609 h 723014"/>
              <a:gd name="connsiteX32" fmla="*/ 4072270 w 5986131"/>
              <a:gd name="connsiteY32" fmla="*/ 297712 h 723014"/>
              <a:gd name="connsiteX33" fmla="*/ 4136065 w 5986131"/>
              <a:gd name="connsiteY33" fmla="*/ 233916 h 723014"/>
              <a:gd name="connsiteX34" fmla="*/ 4210493 w 5986131"/>
              <a:gd name="connsiteY34" fmla="*/ 191386 h 723014"/>
              <a:gd name="connsiteX35" fmla="*/ 4242391 w 5986131"/>
              <a:gd name="connsiteY35" fmla="*/ 170121 h 723014"/>
              <a:gd name="connsiteX36" fmla="*/ 4284921 w 5986131"/>
              <a:gd name="connsiteY36" fmla="*/ 138223 h 723014"/>
              <a:gd name="connsiteX37" fmla="*/ 4316819 w 5986131"/>
              <a:gd name="connsiteY37" fmla="*/ 127591 h 723014"/>
              <a:gd name="connsiteX38" fmla="*/ 4444410 w 5986131"/>
              <a:gd name="connsiteY38" fmla="*/ 53163 h 723014"/>
              <a:gd name="connsiteX39" fmla="*/ 4476307 w 5986131"/>
              <a:gd name="connsiteY39" fmla="*/ 42530 h 723014"/>
              <a:gd name="connsiteX40" fmla="*/ 4550735 w 5986131"/>
              <a:gd name="connsiteY40" fmla="*/ 10633 h 723014"/>
              <a:gd name="connsiteX41" fmla="*/ 4603898 w 5986131"/>
              <a:gd name="connsiteY41" fmla="*/ 0 h 723014"/>
              <a:gd name="connsiteX42" fmla="*/ 4805917 w 5986131"/>
              <a:gd name="connsiteY42" fmla="*/ 10633 h 723014"/>
              <a:gd name="connsiteX43" fmla="*/ 4890977 w 5986131"/>
              <a:gd name="connsiteY43" fmla="*/ 53163 h 723014"/>
              <a:gd name="connsiteX44" fmla="*/ 4922875 w 5986131"/>
              <a:gd name="connsiteY44" fmla="*/ 63795 h 723014"/>
              <a:gd name="connsiteX45" fmla="*/ 4986670 w 5986131"/>
              <a:gd name="connsiteY45" fmla="*/ 106326 h 723014"/>
              <a:gd name="connsiteX46" fmla="*/ 5103628 w 5986131"/>
              <a:gd name="connsiteY46" fmla="*/ 170121 h 723014"/>
              <a:gd name="connsiteX47" fmla="*/ 5178056 w 5986131"/>
              <a:gd name="connsiteY47" fmla="*/ 191386 h 723014"/>
              <a:gd name="connsiteX48" fmla="*/ 5220586 w 5986131"/>
              <a:gd name="connsiteY48" fmla="*/ 202019 h 723014"/>
              <a:gd name="connsiteX49" fmla="*/ 5295014 w 5986131"/>
              <a:gd name="connsiteY49" fmla="*/ 223284 h 723014"/>
              <a:gd name="connsiteX50" fmla="*/ 5550196 w 5986131"/>
              <a:gd name="connsiteY50" fmla="*/ 191386 h 723014"/>
              <a:gd name="connsiteX51" fmla="*/ 5635256 w 5986131"/>
              <a:gd name="connsiteY51" fmla="*/ 170121 h 723014"/>
              <a:gd name="connsiteX52" fmla="*/ 5677786 w 5986131"/>
              <a:gd name="connsiteY52" fmla="*/ 159488 h 723014"/>
              <a:gd name="connsiteX53" fmla="*/ 5752214 w 5986131"/>
              <a:gd name="connsiteY53" fmla="*/ 138223 h 723014"/>
              <a:gd name="connsiteX54" fmla="*/ 5784112 w 5986131"/>
              <a:gd name="connsiteY54" fmla="*/ 106326 h 723014"/>
              <a:gd name="connsiteX55" fmla="*/ 5858540 w 5986131"/>
              <a:gd name="connsiteY55" fmla="*/ 95693 h 723014"/>
              <a:gd name="connsiteX56" fmla="*/ 5986131 w 5986131"/>
              <a:gd name="connsiteY5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786270 w 5986131"/>
              <a:gd name="connsiteY4" fmla="*/ 552893 h 723014"/>
              <a:gd name="connsiteX5" fmla="*/ 1913861 w 5986131"/>
              <a:gd name="connsiteY5" fmla="*/ 478465 h 723014"/>
              <a:gd name="connsiteX6" fmla="*/ 1945758 w 5986131"/>
              <a:gd name="connsiteY6" fmla="*/ 467833 h 723014"/>
              <a:gd name="connsiteX7" fmla="*/ 2009554 w 5986131"/>
              <a:gd name="connsiteY7" fmla="*/ 435935 h 723014"/>
              <a:gd name="connsiteX8" fmla="*/ 2147777 w 5986131"/>
              <a:gd name="connsiteY8" fmla="*/ 350874 h 723014"/>
              <a:gd name="connsiteX9" fmla="*/ 2169042 w 5986131"/>
              <a:gd name="connsiteY9" fmla="*/ 308344 h 723014"/>
              <a:gd name="connsiteX10" fmla="*/ 2243470 w 5986131"/>
              <a:gd name="connsiteY10" fmla="*/ 255181 h 723014"/>
              <a:gd name="connsiteX11" fmla="*/ 2264735 w 5986131"/>
              <a:gd name="connsiteY11" fmla="*/ 223284 h 723014"/>
              <a:gd name="connsiteX12" fmla="*/ 2328531 w 5986131"/>
              <a:gd name="connsiteY12" fmla="*/ 202019 h 723014"/>
              <a:gd name="connsiteX13" fmla="*/ 2466754 w 5986131"/>
              <a:gd name="connsiteY13" fmla="*/ 180754 h 723014"/>
              <a:gd name="connsiteX14" fmla="*/ 2732568 w 5986131"/>
              <a:gd name="connsiteY14" fmla="*/ 191386 h 723014"/>
              <a:gd name="connsiteX15" fmla="*/ 2796363 w 5986131"/>
              <a:gd name="connsiteY15" fmla="*/ 244549 h 723014"/>
              <a:gd name="connsiteX16" fmla="*/ 2838893 w 5986131"/>
              <a:gd name="connsiteY16" fmla="*/ 265814 h 723014"/>
              <a:gd name="connsiteX17" fmla="*/ 2913321 w 5986131"/>
              <a:gd name="connsiteY17" fmla="*/ 350874 h 723014"/>
              <a:gd name="connsiteX18" fmla="*/ 2945219 w 5986131"/>
              <a:gd name="connsiteY18" fmla="*/ 372140 h 723014"/>
              <a:gd name="connsiteX19" fmla="*/ 2998382 w 5986131"/>
              <a:gd name="connsiteY19" fmla="*/ 414670 h 723014"/>
              <a:gd name="connsiteX20" fmla="*/ 3030279 w 5986131"/>
              <a:gd name="connsiteY20" fmla="*/ 435935 h 723014"/>
              <a:gd name="connsiteX21" fmla="*/ 3147238 w 5986131"/>
              <a:gd name="connsiteY21" fmla="*/ 467833 h 723014"/>
              <a:gd name="connsiteX22" fmla="*/ 3211033 w 5986131"/>
              <a:gd name="connsiteY22" fmla="*/ 478465 h 723014"/>
              <a:gd name="connsiteX23" fmla="*/ 3285461 w 5986131"/>
              <a:gd name="connsiteY23" fmla="*/ 499730 h 723014"/>
              <a:gd name="connsiteX24" fmla="*/ 3327991 w 5986131"/>
              <a:gd name="connsiteY24" fmla="*/ 510363 h 723014"/>
              <a:gd name="connsiteX25" fmla="*/ 3678865 w 5986131"/>
              <a:gd name="connsiteY25" fmla="*/ 499730 h 723014"/>
              <a:gd name="connsiteX26" fmla="*/ 3732028 w 5986131"/>
              <a:gd name="connsiteY26" fmla="*/ 489098 h 723014"/>
              <a:gd name="connsiteX27" fmla="*/ 3763926 w 5986131"/>
              <a:gd name="connsiteY27" fmla="*/ 457200 h 723014"/>
              <a:gd name="connsiteX28" fmla="*/ 3817089 w 5986131"/>
              <a:gd name="connsiteY28" fmla="*/ 446567 h 723014"/>
              <a:gd name="connsiteX29" fmla="*/ 3848986 w 5986131"/>
              <a:gd name="connsiteY29" fmla="*/ 435935 h 723014"/>
              <a:gd name="connsiteX30" fmla="*/ 4019107 w 5986131"/>
              <a:gd name="connsiteY30" fmla="*/ 329609 h 723014"/>
              <a:gd name="connsiteX31" fmla="*/ 4072270 w 5986131"/>
              <a:gd name="connsiteY31" fmla="*/ 297712 h 723014"/>
              <a:gd name="connsiteX32" fmla="*/ 4136065 w 5986131"/>
              <a:gd name="connsiteY32" fmla="*/ 233916 h 723014"/>
              <a:gd name="connsiteX33" fmla="*/ 4210493 w 5986131"/>
              <a:gd name="connsiteY33" fmla="*/ 191386 h 723014"/>
              <a:gd name="connsiteX34" fmla="*/ 4242391 w 5986131"/>
              <a:gd name="connsiteY34" fmla="*/ 170121 h 723014"/>
              <a:gd name="connsiteX35" fmla="*/ 4284921 w 5986131"/>
              <a:gd name="connsiteY35" fmla="*/ 138223 h 723014"/>
              <a:gd name="connsiteX36" fmla="*/ 4316819 w 5986131"/>
              <a:gd name="connsiteY36" fmla="*/ 127591 h 723014"/>
              <a:gd name="connsiteX37" fmla="*/ 4444410 w 5986131"/>
              <a:gd name="connsiteY37" fmla="*/ 53163 h 723014"/>
              <a:gd name="connsiteX38" fmla="*/ 4476307 w 5986131"/>
              <a:gd name="connsiteY38" fmla="*/ 42530 h 723014"/>
              <a:gd name="connsiteX39" fmla="*/ 4550735 w 5986131"/>
              <a:gd name="connsiteY39" fmla="*/ 10633 h 723014"/>
              <a:gd name="connsiteX40" fmla="*/ 4603898 w 5986131"/>
              <a:gd name="connsiteY40" fmla="*/ 0 h 723014"/>
              <a:gd name="connsiteX41" fmla="*/ 4805917 w 5986131"/>
              <a:gd name="connsiteY41" fmla="*/ 10633 h 723014"/>
              <a:gd name="connsiteX42" fmla="*/ 4890977 w 5986131"/>
              <a:gd name="connsiteY42" fmla="*/ 53163 h 723014"/>
              <a:gd name="connsiteX43" fmla="*/ 4922875 w 5986131"/>
              <a:gd name="connsiteY43" fmla="*/ 63795 h 723014"/>
              <a:gd name="connsiteX44" fmla="*/ 4986670 w 5986131"/>
              <a:gd name="connsiteY44" fmla="*/ 106326 h 723014"/>
              <a:gd name="connsiteX45" fmla="*/ 5103628 w 5986131"/>
              <a:gd name="connsiteY45" fmla="*/ 170121 h 723014"/>
              <a:gd name="connsiteX46" fmla="*/ 5178056 w 5986131"/>
              <a:gd name="connsiteY46" fmla="*/ 191386 h 723014"/>
              <a:gd name="connsiteX47" fmla="*/ 5220586 w 5986131"/>
              <a:gd name="connsiteY47" fmla="*/ 202019 h 723014"/>
              <a:gd name="connsiteX48" fmla="*/ 5295014 w 5986131"/>
              <a:gd name="connsiteY48" fmla="*/ 223284 h 723014"/>
              <a:gd name="connsiteX49" fmla="*/ 5550196 w 5986131"/>
              <a:gd name="connsiteY49" fmla="*/ 191386 h 723014"/>
              <a:gd name="connsiteX50" fmla="*/ 5635256 w 5986131"/>
              <a:gd name="connsiteY50" fmla="*/ 170121 h 723014"/>
              <a:gd name="connsiteX51" fmla="*/ 5677786 w 5986131"/>
              <a:gd name="connsiteY51" fmla="*/ 159488 h 723014"/>
              <a:gd name="connsiteX52" fmla="*/ 5752214 w 5986131"/>
              <a:gd name="connsiteY52" fmla="*/ 138223 h 723014"/>
              <a:gd name="connsiteX53" fmla="*/ 5784112 w 5986131"/>
              <a:gd name="connsiteY53" fmla="*/ 106326 h 723014"/>
              <a:gd name="connsiteX54" fmla="*/ 5858540 w 5986131"/>
              <a:gd name="connsiteY54" fmla="*/ 95693 h 723014"/>
              <a:gd name="connsiteX55" fmla="*/ 5986131 w 5986131"/>
              <a:gd name="connsiteY5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876446 w 5986131"/>
              <a:gd name="connsiteY2" fmla="*/ 418439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876446 w 5986131"/>
              <a:gd name="connsiteY2" fmla="*/ 418439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2009554 w 5986131"/>
              <a:gd name="connsiteY5" fmla="*/ 435935 h 723014"/>
              <a:gd name="connsiteX6" fmla="*/ 2147777 w 5986131"/>
              <a:gd name="connsiteY6" fmla="*/ 350874 h 723014"/>
              <a:gd name="connsiteX7" fmla="*/ 2169042 w 5986131"/>
              <a:gd name="connsiteY7" fmla="*/ 308344 h 723014"/>
              <a:gd name="connsiteX8" fmla="*/ 2243470 w 5986131"/>
              <a:gd name="connsiteY8" fmla="*/ 255181 h 723014"/>
              <a:gd name="connsiteX9" fmla="*/ 2264735 w 5986131"/>
              <a:gd name="connsiteY9" fmla="*/ 223284 h 723014"/>
              <a:gd name="connsiteX10" fmla="*/ 2328531 w 5986131"/>
              <a:gd name="connsiteY10" fmla="*/ 202019 h 723014"/>
              <a:gd name="connsiteX11" fmla="*/ 2466754 w 5986131"/>
              <a:gd name="connsiteY11" fmla="*/ 180754 h 723014"/>
              <a:gd name="connsiteX12" fmla="*/ 2732568 w 5986131"/>
              <a:gd name="connsiteY12" fmla="*/ 191386 h 723014"/>
              <a:gd name="connsiteX13" fmla="*/ 2796363 w 5986131"/>
              <a:gd name="connsiteY13" fmla="*/ 244549 h 723014"/>
              <a:gd name="connsiteX14" fmla="*/ 2838893 w 5986131"/>
              <a:gd name="connsiteY14" fmla="*/ 265814 h 723014"/>
              <a:gd name="connsiteX15" fmla="*/ 2913321 w 5986131"/>
              <a:gd name="connsiteY15" fmla="*/ 350874 h 723014"/>
              <a:gd name="connsiteX16" fmla="*/ 2945219 w 5986131"/>
              <a:gd name="connsiteY16" fmla="*/ 372140 h 723014"/>
              <a:gd name="connsiteX17" fmla="*/ 2998382 w 5986131"/>
              <a:gd name="connsiteY17" fmla="*/ 414670 h 723014"/>
              <a:gd name="connsiteX18" fmla="*/ 3030279 w 5986131"/>
              <a:gd name="connsiteY18" fmla="*/ 435935 h 723014"/>
              <a:gd name="connsiteX19" fmla="*/ 3147238 w 5986131"/>
              <a:gd name="connsiteY19" fmla="*/ 467833 h 723014"/>
              <a:gd name="connsiteX20" fmla="*/ 3211033 w 5986131"/>
              <a:gd name="connsiteY20" fmla="*/ 478465 h 723014"/>
              <a:gd name="connsiteX21" fmla="*/ 3285461 w 5986131"/>
              <a:gd name="connsiteY21" fmla="*/ 499730 h 723014"/>
              <a:gd name="connsiteX22" fmla="*/ 3327991 w 5986131"/>
              <a:gd name="connsiteY22" fmla="*/ 510363 h 723014"/>
              <a:gd name="connsiteX23" fmla="*/ 3678865 w 5986131"/>
              <a:gd name="connsiteY23" fmla="*/ 499730 h 723014"/>
              <a:gd name="connsiteX24" fmla="*/ 3732028 w 5986131"/>
              <a:gd name="connsiteY24" fmla="*/ 489098 h 723014"/>
              <a:gd name="connsiteX25" fmla="*/ 3763926 w 5986131"/>
              <a:gd name="connsiteY25" fmla="*/ 457200 h 723014"/>
              <a:gd name="connsiteX26" fmla="*/ 3817089 w 5986131"/>
              <a:gd name="connsiteY26" fmla="*/ 446567 h 723014"/>
              <a:gd name="connsiteX27" fmla="*/ 3848986 w 5986131"/>
              <a:gd name="connsiteY27" fmla="*/ 435935 h 723014"/>
              <a:gd name="connsiteX28" fmla="*/ 4019107 w 5986131"/>
              <a:gd name="connsiteY28" fmla="*/ 329609 h 723014"/>
              <a:gd name="connsiteX29" fmla="*/ 4072270 w 5986131"/>
              <a:gd name="connsiteY29" fmla="*/ 297712 h 723014"/>
              <a:gd name="connsiteX30" fmla="*/ 4136065 w 5986131"/>
              <a:gd name="connsiteY30" fmla="*/ 233916 h 723014"/>
              <a:gd name="connsiteX31" fmla="*/ 4210493 w 5986131"/>
              <a:gd name="connsiteY31" fmla="*/ 191386 h 723014"/>
              <a:gd name="connsiteX32" fmla="*/ 4242391 w 5986131"/>
              <a:gd name="connsiteY32" fmla="*/ 170121 h 723014"/>
              <a:gd name="connsiteX33" fmla="*/ 4284921 w 5986131"/>
              <a:gd name="connsiteY33" fmla="*/ 138223 h 723014"/>
              <a:gd name="connsiteX34" fmla="*/ 4316819 w 5986131"/>
              <a:gd name="connsiteY34" fmla="*/ 127591 h 723014"/>
              <a:gd name="connsiteX35" fmla="*/ 4444410 w 5986131"/>
              <a:gd name="connsiteY35" fmla="*/ 53163 h 723014"/>
              <a:gd name="connsiteX36" fmla="*/ 4476307 w 5986131"/>
              <a:gd name="connsiteY36" fmla="*/ 42530 h 723014"/>
              <a:gd name="connsiteX37" fmla="*/ 4550735 w 5986131"/>
              <a:gd name="connsiteY37" fmla="*/ 10633 h 723014"/>
              <a:gd name="connsiteX38" fmla="*/ 4603898 w 5986131"/>
              <a:gd name="connsiteY38" fmla="*/ 0 h 723014"/>
              <a:gd name="connsiteX39" fmla="*/ 4805917 w 5986131"/>
              <a:gd name="connsiteY39" fmla="*/ 10633 h 723014"/>
              <a:gd name="connsiteX40" fmla="*/ 4890977 w 5986131"/>
              <a:gd name="connsiteY40" fmla="*/ 53163 h 723014"/>
              <a:gd name="connsiteX41" fmla="*/ 4922875 w 5986131"/>
              <a:gd name="connsiteY41" fmla="*/ 63795 h 723014"/>
              <a:gd name="connsiteX42" fmla="*/ 4986670 w 5986131"/>
              <a:gd name="connsiteY42" fmla="*/ 106326 h 723014"/>
              <a:gd name="connsiteX43" fmla="*/ 5103628 w 5986131"/>
              <a:gd name="connsiteY43" fmla="*/ 170121 h 723014"/>
              <a:gd name="connsiteX44" fmla="*/ 5178056 w 5986131"/>
              <a:gd name="connsiteY44" fmla="*/ 191386 h 723014"/>
              <a:gd name="connsiteX45" fmla="*/ 5220586 w 5986131"/>
              <a:gd name="connsiteY45" fmla="*/ 202019 h 723014"/>
              <a:gd name="connsiteX46" fmla="*/ 5295014 w 5986131"/>
              <a:gd name="connsiteY46" fmla="*/ 223284 h 723014"/>
              <a:gd name="connsiteX47" fmla="*/ 5550196 w 5986131"/>
              <a:gd name="connsiteY47" fmla="*/ 191386 h 723014"/>
              <a:gd name="connsiteX48" fmla="*/ 5635256 w 5986131"/>
              <a:gd name="connsiteY48" fmla="*/ 170121 h 723014"/>
              <a:gd name="connsiteX49" fmla="*/ 5677786 w 5986131"/>
              <a:gd name="connsiteY49" fmla="*/ 159488 h 723014"/>
              <a:gd name="connsiteX50" fmla="*/ 5752214 w 5986131"/>
              <a:gd name="connsiteY50" fmla="*/ 138223 h 723014"/>
              <a:gd name="connsiteX51" fmla="*/ 5784112 w 5986131"/>
              <a:gd name="connsiteY51" fmla="*/ 106326 h 723014"/>
              <a:gd name="connsiteX52" fmla="*/ 5858540 w 5986131"/>
              <a:gd name="connsiteY52" fmla="*/ 95693 h 723014"/>
              <a:gd name="connsiteX53" fmla="*/ 5986131 w 5986131"/>
              <a:gd name="connsiteY5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2147777 w 5986131"/>
              <a:gd name="connsiteY5" fmla="*/ 350874 h 723014"/>
              <a:gd name="connsiteX6" fmla="*/ 2169042 w 5986131"/>
              <a:gd name="connsiteY6" fmla="*/ 308344 h 723014"/>
              <a:gd name="connsiteX7" fmla="*/ 2243470 w 5986131"/>
              <a:gd name="connsiteY7" fmla="*/ 255181 h 723014"/>
              <a:gd name="connsiteX8" fmla="*/ 2264735 w 5986131"/>
              <a:gd name="connsiteY8" fmla="*/ 223284 h 723014"/>
              <a:gd name="connsiteX9" fmla="*/ 2328531 w 5986131"/>
              <a:gd name="connsiteY9" fmla="*/ 202019 h 723014"/>
              <a:gd name="connsiteX10" fmla="*/ 2466754 w 5986131"/>
              <a:gd name="connsiteY10" fmla="*/ 180754 h 723014"/>
              <a:gd name="connsiteX11" fmla="*/ 2732568 w 5986131"/>
              <a:gd name="connsiteY11" fmla="*/ 191386 h 723014"/>
              <a:gd name="connsiteX12" fmla="*/ 2796363 w 5986131"/>
              <a:gd name="connsiteY12" fmla="*/ 244549 h 723014"/>
              <a:gd name="connsiteX13" fmla="*/ 2838893 w 5986131"/>
              <a:gd name="connsiteY13" fmla="*/ 265814 h 723014"/>
              <a:gd name="connsiteX14" fmla="*/ 2913321 w 5986131"/>
              <a:gd name="connsiteY14" fmla="*/ 350874 h 723014"/>
              <a:gd name="connsiteX15" fmla="*/ 2945219 w 5986131"/>
              <a:gd name="connsiteY15" fmla="*/ 372140 h 723014"/>
              <a:gd name="connsiteX16" fmla="*/ 2998382 w 5986131"/>
              <a:gd name="connsiteY16" fmla="*/ 414670 h 723014"/>
              <a:gd name="connsiteX17" fmla="*/ 3030279 w 5986131"/>
              <a:gd name="connsiteY17" fmla="*/ 435935 h 723014"/>
              <a:gd name="connsiteX18" fmla="*/ 3147238 w 5986131"/>
              <a:gd name="connsiteY18" fmla="*/ 467833 h 723014"/>
              <a:gd name="connsiteX19" fmla="*/ 3211033 w 5986131"/>
              <a:gd name="connsiteY19" fmla="*/ 478465 h 723014"/>
              <a:gd name="connsiteX20" fmla="*/ 3285461 w 5986131"/>
              <a:gd name="connsiteY20" fmla="*/ 499730 h 723014"/>
              <a:gd name="connsiteX21" fmla="*/ 3327991 w 5986131"/>
              <a:gd name="connsiteY21" fmla="*/ 510363 h 723014"/>
              <a:gd name="connsiteX22" fmla="*/ 3678865 w 5986131"/>
              <a:gd name="connsiteY22" fmla="*/ 499730 h 723014"/>
              <a:gd name="connsiteX23" fmla="*/ 3732028 w 5986131"/>
              <a:gd name="connsiteY23" fmla="*/ 489098 h 723014"/>
              <a:gd name="connsiteX24" fmla="*/ 3763926 w 5986131"/>
              <a:gd name="connsiteY24" fmla="*/ 457200 h 723014"/>
              <a:gd name="connsiteX25" fmla="*/ 3817089 w 5986131"/>
              <a:gd name="connsiteY25" fmla="*/ 446567 h 723014"/>
              <a:gd name="connsiteX26" fmla="*/ 3848986 w 5986131"/>
              <a:gd name="connsiteY26" fmla="*/ 435935 h 723014"/>
              <a:gd name="connsiteX27" fmla="*/ 4019107 w 5986131"/>
              <a:gd name="connsiteY27" fmla="*/ 329609 h 723014"/>
              <a:gd name="connsiteX28" fmla="*/ 4072270 w 5986131"/>
              <a:gd name="connsiteY28" fmla="*/ 297712 h 723014"/>
              <a:gd name="connsiteX29" fmla="*/ 4136065 w 5986131"/>
              <a:gd name="connsiteY29" fmla="*/ 233916 h 723014"/>
              <a:gd name="connsiteX30" fmla="*/ 4210493 w 5986131"/>
              <a:gd name="connsiteY30" fmla="*/ 191386 h 723014"/>
              <a:gd name="connsiteX31" fmla="*/ 4242391 w 5986131"/>
              <a:gd name="connsiteY31" fmla="*/ 170121 h 723014"/>
              <a:gd name="connsiteX32" fmla="*/ 4284921 w 5986131"/>
              <a:gd name="connsiteY32" fmla="*/ 138223 h 723014"/>
              <a:gd name="connsiteX33" fmla="*/ 4316819 w 5986131"/>
              <a:gd name="connsiteY33" fmla="*/ 127591 h 723014"/>
              <a:gd name="connsiteX34" fmla="*/ 4444410 w 5986131"/>
              <a:gd name="connsiteY34" fmla="*/ 53163 h 723014"/>
              <a:gd name="connsiteX35" fmla="*/ 4476307 w 5986131"/>
              <a:gd name="connsiteY35" fmla="*/ 42530 h 723014"/>
              <a:gd name="connsiteX36" fmla="*/ 4550735 w 5986131"/>
              <a:gd name="connsiteY36" fmla="*/ 10633 h 723014"/>
              <a:gd name="connsiteX37" fmla="*/ 4603898 w 5986131"/>
              <a:gd name="connsiteY37" fmla="*/ 0 h 723014"/>
              <a:gd name="connsiteX38" fmla="*/ 4805917 w 5986131"/>
              <a:gd name="connsiteY38" fmla="*/ 10633 h 723014"/>
              <a:gd name="connsiteX39" fmla="*/ 4890977 w 5986131"/>
              <a:gd name="connsiteY39" fmla="*/ 53163 h 723014"/>
              <a:gd name="connsiteX40" fmla="*/ 4922875 w 5986131"/>
              <a:gd name="connsiteY40" fmla="*/ 63795 h 723014"/>
              <a:gd name="connsiteX41" fmla="*/ 4986670 w 5986131"/>
              <a:gd name="connsiteY41" fmla="*/ 106326 h 723014"/>
              <a:gd name="connsiteX42" fmla="*/ 5103628 w 5986131"/>
              <a:gd name="connsiteY42" fmla="*/ 170121 h 723014"/>
              <a:gd name="connsiteX43" fmla="*/ 5178056 w 5986131"/>
              <a:gd name="connsiteY43" fmla="*/ 191386 h 723014"/>
              <a:gd name="connsiteX44" fmla="*/ 5220586 w 5986131"/>
              <a:gd name="connsiteY44" fmla="*/ 202019 h 723014"/>
              <a:gd name="connsiteX45" fmla="*/ 5295014 w 5986131"/>
              <a:gd name="connsiteY45" fmla="*/ 223284 h 723014"/>
              <a:gd name="connsiteX46" fmla="*/ 5550196 w 5986131"/>
              <a:gd name="connsiteY46" fmla="*/ 191386 h 723014"/>
              <a:gd name="connsiteX47" fmla="*/ 5635256 w 5986131"/>
              <a:gd name="connsiteY47" fmla="*/ 170121 h 723014"/>
              <a:gd name="connsiteX48" fmla="*/ 5677786 w 5986131"/>
              <a:gd name="connsiteY48" fmla="*/ 159488 h 723014"/>
              <a:gd name="connsiteX49" fmla="*/ 5752214 w 5986131"/>
              <a:gd name="connsiteY49" fmla="*/ 138223 h 723014"/>
              <a:gd name="connsiteX50" fmla="*/ 5784112 w 5986131"/>
              <a:gd name="connsiteY50" fmla="*/ 106326 h 723014"/>
              <a:gd name="connsiteX51" fmla="*/ 5858540 w 5986131"/>
              <a:gd name="connsiteY51" fmla="*/ 95693 h 723014"/>
              <a:gd name="connsiteX52" fmla="*/ 5986131 w 5986131"/>
              <a:gd name="connsiteY5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47777 w 5986131"/>
              <a:gd name="connsiteY4" fmla="*/ 350874 h 723014"/>
              <a:gd name="connsiteX5" fmla="*/ 2169042 w 5986131"/>
              <a:gd name="connsiteY5" fmla="*/ 308344 h 723014"/>
              <a:gd name="connsiteX6" fmla="*/ 2243470 w 5986131"/>
              <a:gd name="connsiteY6" fmla="*/ 255181 h 723014"/>
              <a:gd name="connsiteX7" fmla="*/ 2264735 w 5986131"/>
              <a:gd name="connsiteY7" fmla="*/ 223284 h 723014"/>
              <a:gd name="connsiteX8" fmla="*/ 2328531 w 5986131"/>
              <a:gd name="connsiteY8" fmla="*/ 202019 h 723014"/>
              <a:gd name="connsiteX9" fmla="*/ 2466754 w 5986131"/>
              <a:gd name="connsiteY9" fmla="*/ 180754 h 723014"/>
              <a:gd name="connsiteX10" fmla="*/ 2732568 w 5986131"/>
              <a:gd name="connsiteY10" fmla="*/ 191386 h 723014"/>
              <a:gd name="connsiteX11" fmla="*/ 2796363 w 5986131"/>
              <a:gd name="connsiteY11" fmla="*/ 244549 h 723014"/>
              <a:gd name="connsiteX12" fmla="*/ 2838893 w 5986131"/>
              <a:gd name="connsiteY12" fmla="*/ 265814 h 723014"/>
              <a:gd name="connsiteX13" fmla="*/ 2913321 w 5986131"/>
              <a:gd name="connsiteY13" fmla="*/ 350874 h 723014"/>
              <a:gd name="connsiteX14" fmla="*/ 2945219 w 5986131"/>
              <a:gd name="connsiteY14" fmla="*/ 372140 h 723014"/>
              <a:gd name="connsiteX15" fmla="*/ 2998382 w 5986131"/>
              <a:gd name="connsiteY15" fmla="*/ 414670 h 723014"/>
              <a:gd name="connsiteX16" fmla="*/ 3030279 w 5986131"/>
              <a:gd name="connsiteY16" fmla="*/ 435935 h 723014"/>
              <a:gd name="connsiteX17" fmla="*/ 3147238 w 5986131"/>
              <a:gd name="connsiteY17" fmla="*/ 467833 h 723014"/>
              <a:gd name="connsiteX18" fmla="*/ 3211033 w 5986131"/>
              <a:gd name="connsiteY18" fmla="*/ 478465 h 723014"/>
              <a:gd name="connsiteX19" fmla="*/ 3285461 w 5986131"/>
              <a:gd name="connsiteY19" fmla="*/ 499730 h 723014"/>
              <a:gd name="connsiteX20" fmla="*/ 3327991 w 5986131"/>
              <a:gd name="connsiteY20" fmla="*/ 510363 h 723014"/>
              <a:gd name="connsiteX21" fmla="*/ 3678865 w 5986131"/>
              <a:gd name="connsiteY21" fmla="*/ 499730 h 723014"/>
              <a:gd name="connsiteX22" fmla="*/ 3732028 w 5986131"/>
              <a:gd name="connsiteY22" fmla="*/ 489098 h 723014"/>
              <a:gd name="connsiteX23" fmla="*/ 3763926 w 5986131"/>
              <a:gd name="connsiteY23" fmla="*/ 457200 h 723014"/>
              <a:gd name="connsiteX24" fmla="*/ 3817089 w 5986131"/>
              <a:gd name="connsiteY24" fmla="*/ 446567 h 723014"/>
              <a:gd name="connsiteX25" fmla="*/ 3848986 w 5986131"/>
              <a:gd name="connsiteY25" fmla="*/ 435935 h 723014"/>
              <a:gd name="connsiteX26" fmla="*/ 4019107 w 5986131"/>
              <a:gd name="connsiteY26" fmla="*/ 329609 h 723014"/>
              <a:gd name="connsiteX27" fmla="*/ 4072270 w 5986131"/>
              <a:gd name="connsiteY27" fmla="*/ 297712 h 723014"/>
              <a:gd name="connsiteX28" fmla="*/ 4136065 w 5986131"/>
              <a:gd name="connsiteY28" fmla="*/ 233916 h 723014"/>
              <a:gd name="connsiteX29" fmla="*/ 4210493 w 5986131"/>
              <a:gd name="connsiteY29" fmla="*/ 191386 h 723014"/>
              <a:gd name="connsiteX30" fmla="*/ 4242391 w 5986131"/>
              <a:gd name="connsiteY30" fmla="*/ 170121 h 723014"/>
              <a:gd name="connsiteX31" fmla="*/ 4284921 w 5986131"/>
              <a:gd name="connsiteY31" fmla="*/ 138223 h 723014"/>
              <a:gd name="connsiteX32" fmla="*/ 4316819 w 5986131"/>
              <a:gd name="connsiteY32" fmla="*/ 127591 h 723014"/>
              <a:gd name="connsiteX33" fmla="*/ 4444410 w 5986131"/>
              <a:gd name="connsiteY33" fmla="*/ 53163 h 723014"/>
              <a:gd name="connsiteX34" fmla="*/ 4476307 w 5986131"/>
              <a:gd name="connsiteY34" fmla="*/ 42530 h 723014"/>
              <a:gd name="connsiteX35" fmla="*/ 4550735 w 5986131"/>
              <a:gd name="connsiteY35" fmla="*/ 10633 h 723014"/>
              <a:gd name="connsiteX36" fmla="*/ 4603898 w 5986131"/>
              <a:gd name="connsiteY36" fmla="*/ 0 h 723014"/>
              <a:gd name="connsiteX37" fmla="*/ 4805917 w 5986131"/>
              <a:gd name="connsiteY37" fmla="*/ 10633 h 723014"/>
              <a:gd name="connsiteX38" fmla="*/ 4890977 w 5986131"/>
              <a:gd name="connsiteY38" fmla="*/ 53163 h 723014"/>
              <a:gd name="connsiteX39" fmla="*/ 4922875 w 5986131"/>
              <a:gd name="connsiteY39" fmla="*/ 63795 h 723014"/>
              <a:gd name="connsiteX40" fmla="*/ 4986670 w 5986131"/>
              <a:gd name="connsiteY40" fmla="*/ 106326 h 723014"/>
              <a:gd name="connsiteX41" fmla="*/ 5103628 w 5986131"/>
              <a:gd name="connsiteY41" fmla="*/ 170121 h 723014"/>
              <a:gd name="connsiteX42" fmla="*/ 5178056 w 5986131"/>
              <a:gd name="connsiteY42" fmla="*/ 191386 h 723014"/>
              <a:gd name="connsiteX43" fmla="*/ 5220586 w 5986131"/>
              <a:gd name="connsiteY43" fmla="*/ 202019 h 723014"/>
              <a:gd name="connsiteX44" fmla="*/ 5295014 w 5986131"/>
              <a:gd name="connsiteY44" fmla="*/ 223284 h 723014"/>
              <a:gd name="connsiteX45" fmla="*/ 5550196 w 5986131"/>
              <a:gd name="connsiteY45" fmla="*/ 191386 h 723014"/>
              <a:gd name="connsiteX46" fmla="*/ 5635256 w 5986131"/>
              <a:gd name="connsiteY46" fmla="*/ 170121 h 723014"/>
              <a:gd name="connsiteX47" fmla="*/ 5677786 w 5986131"/>
              <a:gd name="connsiteY47" fmla="*/ 159488 h 723014"/>
              <a:gd name="connsiteX48" fmla="*/ 5752214 w 5986131"/>
              <a:gd name="connsiteY48" fmla="*/ 138223 h 723014"/>
              <a:gd name="connsiteX49" fmla="*/ 5784112 w 5986131"/>
              <a:gd name="connsiteY49" fmla="*/ 106326 h 723014"/>
              <a:gd name="connsiteX50" fmla="*/ 5858540 w 5986131"/>
              <a:gd name="connsiteY50" fmla="*/ 95693 h 723014"/>
              <a:gd name="connsiteX51" fmla="*/ 5986131 w 5986131"/>
              <a:gd name="connsiteY5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264735 w 5986131"/>
              <a:gd name="connsiteY6" fmla="*/ 223284 h 723014"/>
              <a:gd name="connsiteX7" fmla="*/ 2328531 w 5986131"/>
              <a:gd name="connsiteY7" fmla="*/ 202019 h 723014"/>
              <a:gd name="connsiteX8" fmla="*/ 2466754 w 5986131"/>
              <a:gd name="connsiteY8" fmla="*/ 180754 h 723014"/>
              <a:gd name="connsiteX9" fmla="*/ 2732568 w 5986131"/>
              <a:gd name="connsiteY9" fmla="*/ 191386 h 723014"/>
              <a:gd name="connsiteX10" fmla="*/ 2796363 w 5986131"/>
              <a:gd name="connsiteY10" fmla="*/ 244549 h 723014"/>
              <a:gd name="connsiteX11" fmla="*/ 2838893 w 5986131"/>
              <a:gd name="connsiteY11" fmla="*/ 265814 h 723014"/>
              <a:gd name="connsiteX12" fmla="*/ 2913321 w 5986131"/>
              <a:gd name="connsiteY12" fmla="*/ 350874 h 723014"/>
              <a:gd name="connsiteX13" fmla="*/ 2945219 w 5986131"/>
              <a:gd name="connsiteY13" fmla="*/ 372140 h 723014"/>
              <a:gd name="connsiteX14" fmla="*/ 2998382 w 5986131"/>
              <a:gd name="connsiteY14" fmla="*/ 414670 h 723014"/>
              <a:gd name="connsiteX15" fmla="*/ 3030279 w 5986131"/>
              <a:gd name="connsiteY15" fmla="*/ 435935 h 723014"/>
              <a:gd name="connsiteX16" fmla="*/ 3147238 w 5986131"/>
              <a:gd name="connsiteY16" fmla="*/ 467833 h 723014"/>
              <a:gd name="connsiteX17" fmla="*/ 3211033 w 5986131"/>
              <a:gd name="connsiteY17" fmla="*/ 478465 h 723014"/>
              <a:gd name="connsiteX18" fmla="*/ 3285461 w 5986131"/>
              <a:gd name="connsiteY18" fmla="*/ 499730 h 723014"/>
              <a:gd name="connsiteX19" fmla="*/ 3327991 w 5986131"/>
              <a:gd name="connsiteY19" fmla="*/ 510363 h 723014"/>
              <a:gd name="connsiteX20" fmla="*/ 3678865 w 5986131"/>
              <a:gd name="connsiteY20" fmla="*/ 499730 h 723014"/>
              <a:gd name="connsiteX21" fmla="*/ 3732028 w 5986131"/>
              <a:gd name="connsiteY21" fmla="*/ 489098 h 723014"/>
              <a:gd name="connsiteX22" fmla="*/ 3763926 w 5986131"/>
              <a:gd name="connsiteY22" fmla="*/ 457200 h 723014"/>
              <a:gd name="connsiteX23" fmla="*/ 3817089 w 5986131"/>
              <a:gd name="connsiteY23" fmla="*/ 446567 h 723014"/>
              <a:gd name="connsiteX24" fmla="*/ 3848986 w 5986131"/>
              <a:gd name="connsiteY24" fmla="*/ 435935 h 723014"/>
              <a:gd name="connsiteX25" fmla="*/ 4019107 w 5986131"/>
              <a:gd name="connsiteY25" fmla="*/ 329609 h 723014"/>
              <a:gd name="connsiteX26" fmla="*/ 4072270 w 5986131"/>
              <a:gd name="connsiteY26" fmla="*/ 297712 h 723014"/>
              <a:gd name="connsiteX27" fmla="*/ 4136065 w 5986131"/>
              <a:gd name="connsiteY27" fmla="*/ 233916 h 723014"/>
              <a:gd name="connsiteX28" fmla="*/ 4210493 w 5986131"/>
              <a:gd name="connsiteY28" fmla="*/ 191386 h 723014"/>
              <a:gd name="connsiteX29" fmla="*/ 4242391 w 5986131"/>
              <a:gd name="connsiteY29" fmla="*/ 170121 h 723014"/>
              <a:gd name="connsiteX30" fmla="*/ 4284921 w 5986131"/>
              <a:gd name="connsiteY30" fmla="*/ 138223 h 723014"/>
              <a:gd name="connsiteX31" fmla="*/ 4316819 w 5986131"/>
              <a:gd name="connsiteY31" fmla="*/ 127591 h 723014"/>
              <a:gd name="connsiteX32" fmla="*/ 4444410 w 5986131"/>
              <a:gd name="connsiteY32" fmla="*/ 53163 h 723014"/>
              <a:gd name="connsiteX33" fmla="*/ 4476307 w 5986131"/>
              <a:gd name="connsiteY33" fmla="*/ 42530 h 723014"/>
              <a:gd name="connsiteX34" fmla="*/ 4550735 w 5986131"/>
              <a:gd name="connsiteY34" fmla="*/ 10633 h 723014"/>
              <a:gd name="connsiteX35" fmla="*/ 4603898 w 5986131"/>
              <a:gd name="connsiteY35" fmla="*/ 0 h 723014"/>
              <a:gd name="connsiteX36" fmla="*/ 4805917 w 5986131"/>
              <a:gd name="connsiteY36" fmla="*/ 10633 h 723014"/>
              <a:gd name="connsiteX37" fmla="*/ 4890977 w 5986131"/>
              <a:gd name="connsiteY37" fmla="*/ 53163 h 723014"/>
              <a:gd name="connsiteX38" fmla="*/ 4922875 w 5986131"/>
              <a:gd name="connsiteY38" fmla="*/ 63795 h 723014"/>
              <a:gd name="connsiteX39" fmla="*/ 4986670 w 5986131"/>
              <a:gd name="connsiteY39" fmla="*/ 106326 h 723014"/>
              <a:gd name="connsiteX40" fmla="*/ 5103628 w 5986131"/>
              <a:gd name="connsiteY40" fmla="*/ 170121 h 723014"/>
              <a:gd name="connsiteX41" fmla="*/ 5178056 w 5986131"/>
              <a:gd name="connsiteY41" fmla="*/ 191386 h 723014"/>
              <a:gd name="connsiteX42" fmla="*/ 5220586 w 5986131"/>
              <a:gd name="connsiteY42" fmla="*/ 202019 h 723014"/>
              <a:gd name="connsiteX43" fmla="*/ 5295014 w 5986131"/>
              <a:gd name="connsiteY43" fmla="*/ 223284 h 723014"/>
              <a:gd name="connsiteX44" fmla="*/ 5550196 w 5986131"/>
              <a:gd name="connsiteY44" fmla="*/ 191386 h 723014"/>
              <a:gd name="connsiteX45" fmla="*/ 5635256 w 5986131"/>
              <a:gd name="connsiteY45" fmla="*/ 170121 h 723014"/>
              <a:gd name="connsiteX46" fmla="*/ 5677786 w 5986131"/>
              <a:gd name="connsiteY46" fmla="*/ 159488 h 723014"/>
              <a:gd name="connsiteX47" fmla="*/ 5752214 w 5986131"/>
              <a:gd name="connsiteY47" fmla="*/ 138223 h 723014"/>
              <a:gd name="connsiteX48" fmla="*/ 5784112 w 5986131"/>
              <a:gd name="connsiteY48" fmla="*/ 106326 h 723014"/>
              <a:gd name="connsiteX49" fmla="*/ 5858540 w 5986131"/>
              <a:gd name="connsiteY49" fmla="*/ 95693 h 723014"/>
              <a:gd name="connsiteX50" fmla="*/ 5986131 w 5986131"/>
              <a:gd name="connsiteY5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328531 w 5986131"/>
              <a:gd name="connsiteY6" fmla="*/ 202019 h 723014"/>
              <a:gd name="connsiteX7" fmla="*/ 2466754 w 5986131"/>
              <a:gd name="connsiteY7" fmla="*/ 180754 h 723014"/>
              <a:gd name="connsiteX8" fmla="*/ 2732568 w 5986131"/>
              <a:gd name="connsiteY8" fmla="*/ 191386 h 723014"/>
              <a:gd name="connsiteX9" fmla="*/ 2796363 w 5986131"/>
              <a:gd name="connsiteY9" fmla="*/ 244549 h 723014"/>
              <a:gd name="connsiteX10" fmla="*/ 2838893 w 5986131"/>
              <a:gd name="connsiteY10" fmla="*/ 265814 h 723014"/>
              <a:gd name="connsiteX11" fmla="*/ 2913321 w 5986131"/>
              <a:gd name="connsiteY11" fmla="*/ 350874 h 723014"/>
              <a:gd name="connsiteX12" fmla="*/ 2945219 w 5986131"/>
              <a:gd name="connsiteY12" fmla="*/ 372140 h 723014"/>
              <a:gd name="connsiteX13" fmla="*/ 2998382 w 5986131"/>
              <a:gd name="connsiteY13" fmla="*/ 414670 h 723014"/>
              <a:gd name="connsiteX14" fmla="*/ 3030279 w 5986131"/>
              <a:gd name="connsiteY14" fmla="*/ 435935 h 723014"/>
              <a:gd name="connsiteX15" fmla="*/ 3147238 w 5986131"/>
              <a:gd name="connsiteY15" fmla="*/ 467833 h 723014"/>
              <a:gd name="connsiteX16" fmla="*/ 3211033 w 5986131"/>
              <a:gd name="connsiteY16" fmla="*/ 478465 h 723014"/>
              <a:gd name="connsiteX17" fmla="*/ 3285461 w 5986131"/>
              <a:gd name="connsiteY17" fmla="*/ 499730 h 723014"/>
              <a:gd name="connsiteX18" fmla="*/ 3327991 w 5986131"/>
              <a:gd name="connsiteY18" fmla="*/ 510363 h 723014"/>
              <a:gd name="connsiteX19" fmla="*/ 3678865 w 5986131"/>
              <a:gd name="connsiteY19" fmla="*/ 499730 h 723014"/>
              <a:gd name="connsiteX20" fmla="*/ 3732028 w 5986131"/>
              <a:gd name="connsiteY20" fmla="*/ 489098 h 723014"/>
              <a:gd name="connsiteX21" fmla="*/ 3763926 w 5986131"/>
              <a:gd name="connsiteY21" fmla="*/ 457200 h 723014"/>
              <a:gd name="connsiteX22" fmla="*/ 3817089 w 5986131"/>
              <a:gd name="connsiteY22" fmla="*/ 446567 h 723014"/>
              <a:gd name="connsiteX23" fmla="*/ 3848986 w 5986131"/>
              <a:gd name="connsiteY23" fmla="*/ 435935 h 723014"/>
              <a:gd name="connsiteX24" fmla="*/ 4019107 w 5986131"/>
              <a:gd name="connsiteY24" fmla="*/ 329609 h 723014"/>
              <a:gd name="connsiteX25" fmla="*/ 4072270 w 5986131"/>
              <a:gd name="connsiteY25" fmla="*/ 297712 h 723014"/>
              <a:gd name="connsiteX26" fmla="*/ 4136065 w 5986131"/>
              <a:gd name="connsiteY26" fmla="*/ 233916 h 723014"/>
              <a:gd name="connsiteX27" fmla="*/ 4210493 w 5986131"/>
              <a:gd name="connsiteY27" fmla="*/ 191386 h 723014"/>
              <a:gd name="connsiteX28" fmla="*/ 4242391 w 5986131"/>
              <a:gd name="connsiteY28" fmla="*/ 170121 h 723014"/>
              <a:gd name="connsiteX29" fmla="*/ 4284921 w 5986131"/>
              <a:gd name="connsiteY29" fmla="*/ 138223 h 723014"/>
              <a:gd name="connsiteX30" fmla="*/ 4316819 w 5986131"/>
              <a:gd name="connsiteY30" fmla="*/ 127591 h 723014"/>
              <a:gd name="connsiteX31" fmla="*/ 4444410 w 5986131"/>
              <a:gd name="connsiteY31" fmla="*/ 53163 h 723014"/>
              <a:gd name="connsiteX32" fmla="*/ 4476307 w 5986131"/>
              <a:gd name="connsiteY32" fmla="*/ 42530 h 723014"/>
              <a:gd name="connsiteX33" fmla="*/ 4550735 w 5986131"/>
              <a:gd name="connsiteY33" fmla="*/ 10633 h 723014"/>
              <a:gd name="connsiteX34" fmla="*/ 4603898 w 5986131"/>
              <a:gd name="connsiteY34" fmla="*/ 0 h 723014"/>
              <a:gd name="connsiteX35" fmla="*/ 4805917 w 5986131"/>
              <a:gd name="connsiteY35" fmla="*/ 10633 h 723014"/>
              <a:gd name="connsiteX36" fmla="*/ 4890977 w 5986131"/>
              <a:gd name="connsiteY36" fmla="*/ 53163 h 723014"/>
              <a:gd name="connsiteX37" fmla="*/ 4922875 w 5986131"/>
              <a:gd name="connsiteY37" fmla="*/ 63795 h 723014"/>
              <a:gd name="connsiteX38" fmla="*/ 4986670 w 5986131"/>
              <a:gd name="connsiteY38" fmla="*/ 106326 h 723014"/>
              <a:gd name="connsiteX39" fmla="*/ 5103628 w 5986131"/>
              <a:gd name="connsiteY39" fmla="*/ 170121 h 723014"/>
              <a:gd name="connsiteX40" fmla="*/ 5178056 w 5986131"/>
              <a:gd name="connsiteY40" fmla="*/ 191386 h 723014"/>
              <a:gd name="connsiteX41" fmla="*/ 5220586 w 5986131"/>
              <a:gd name="connsiteY41" fmla="*/ 202019 h 723014"/>
              <a:gd name="connsiteX42" fmla="*/ 5295014 w 5986131"/>
              <a:gd name="connsiteY42" fmla="*/ 223284 h 723014"/>
              <a:gd name="connsiteX43" fmla="*/ 5550196 w 5986131"/>
              <a:gd name="connsiteY43" fmla="*/ 191386 h 723014"/>
              <a:gd name="connsiteX44" fmla="*/ 5635256 w 5986131"/>
              <a:gd name="connsiteY44" fmla="*/ 170121 h 723014"/>
              <a:gd name="connsiteX45" fmla="*/ 5677786 w 5986131"/>
              <a:gd name="connsiteY45" fmla="*/ 159488 h 723014"/>
              <a:gd name="connsiteX46" fmla="*/ 5752214 w 5986131"/>
              <a:gd name="connsiteY46" fmla="*/ 138223 h 723014"/>
              <a:gd name="connsiteX47" fmla="*/ 5784112 w 5986131"/>
              <a:gd name="connsiteY47" fmla="*/ 106326 h 723014"/>
              <a:gd name="connsiteX48" fmla="*/ 5858540 w 5986131"/>
              <a:gd name="connsiteY48" fmla="*/ 95693 h 723014"/>
              <a:gd name="connsiteX49" fmla="*/ 5986131 w 5986131"/>
              <a:gd name="connsiteY4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466754 w 5986131"/>
              <a:gd name="connsiteY6" fmla="*/ 180754 h 723014"/>
              <a:gd name="connsiteX7" fmla="*/ 2732568 w 5986131"/>
              <a:gd name="connsiteY7" fmla="*/ 191386 h 723014"/>
              <a:gd name="connsiteX8" fmla="*/ 2796363 w 5986131"/>
              <a:gd name="connsiteY8" fmla="*/ 244549 h 723014"/>
              <a:gd name="connsiteX9" fmla="*/ 2838893 w 5986131"/>
              <a:gd name="connsiteY9" fmla="*/ 265814 h 723014"/>
              <a:gd name="connsiteX10" fmla="*/ 2913321 w 5986131"/>
              <a:gd name="connsiteY10" fmla="*/ 350874 h 723014"/>
              <a:gd name="connsiteX11" fmla="*/ 2945219 w 5986131"/>
              <a:gd name="connsiteY11" fmla="*/ 372140 h 723014"/>
              <a:gd name="connsiteX12" fmla="*/ 2998382 w 5986131"/>
              <a:gd name="connsiteY12" fmla="*/ 414670 h 723014"/>
              <a:gd name="connsiteX13" fmla="*/ 3030279 w 5986131"/>
              <a:gd name="connsiteY13" fmla="*/ 435935 h 723014"/>
              <a:gd name="connsiteX14" fmla="*/ 3147238 w 5986131"/>
              <a:gd name="connsiteY14" fmla="*/ 467833 h 723014"/>
              <a:gd name="connsiteX15" fmla="*/ 3211033 w 5986131"/>
              <a:gd name="connsiteY15" fmla="*/ 478465 h 723014"/>
              <a:gd name="connsiteX16" fmla="*/ 3285461 w 5986131"/>
              <a:gd name="connsiteY16" fmla="*/ 499730 h 723014"/>
              <a:gd name="connsiteX17" fmla="*/ 3327991 w 5986131"/>
              <a:gd name="connsiteY17" fmla="*/ 510363 h 723014"/>
              <a:gd name="connsiteX18" fmla="*/ 3678865 w 5986131"/>
              <a:gd name="connsiteY18" fmla="*/ 499730 h 723014"/>
              <a:gd name="connsiteX19" fmla="*/ 3732028 w 5986131"/>
              <a:gd name="connsiteY19" fmla="*/ 489098 h 723014"/>
              <a:gd name="connsiteX20" fmla="*/ 3763926 w 5986131"/>
              <a:gd name="connsiteY20" fmla="*/ 457200 h 723014"/>
              <a:gd name="connsiteX21" fmla="*/ 3817089 w 5986131"/>
              <a:gd name="connsiteY21" fmla="*/ 446567 h 723014"/>
              <a:gd name="connsiteX22" fmla="*/ 3848986 w 5986131"/>
              <a:gd name="connsiteY22" fmla="*/ 435935 h 723014"/>
              <a:gd name="connsiteX23" fmla="*/ 4019107 w 5986131"/>
              <a:gd name="connsiteY23" fmla="*/ 329609 h 723014"/>
              <a:gd name="connsiteX24" fmla="*/ 4072270 w 5986131"/>
              <a:gd name="connsiteY24" fmla="*/ 297712 h 723014"/>
              <a:gd name="connsiteX25" fmla="*/ 4136065 w 5986131"/>
              <a:gd name="connsiteY25" fmla="*/ 233916 h 723014"/>
              <a:gd name="connsiteX26" fmla="*/ 4210493 w 5986131"/>
              <a:gd name="connsiteY26" fmla="*/ 191386 h 723014"/>
              <a:gd name="connsiteX27" fmla="*/ 4242391 w 5986131"/>
              <a:gd name="connsiteY27" fmla="*/ 170121 h 723014"/>
              <a:gd name="connsiteX28" fmla="*/ 4284921 w 5986131"/>
              <a:gd name="connsiteY28" fmla="*/ 138223 h 723014"/>
              <a:gd name="connsiteX29" fmla="*/ 4316819 w 5986131"/>
              <a:gd name="connsiteY29" fmla="*/ 127591 h 723014"/>
              <a:gd name="connsiteX30" fmla="*/ 4444410 w 5986131"/>
              <a:gd name="connsiteY30" fmla="*/ 53163 h 723014"/>
              <a:gd name="connsiteX31" fmla="*/ 4476307 w 5986131"/>
              <a:gd name="connsiteY31" fmla="*/ 42530 h 723014"/>
              <a:gd name="connsiteX32" fmla="*/ 4550735 w 5986131"/>
              <a:gd name="connsiteY32" fmla="*/ 10633 h 723014"/>
              <a:gd name="connsiteX33" fmla="*/ 4603898 w 5986131"/>
              <a:gd name="connsiteY33" fmla="*/ 0 h 723014"/>
              <a:gd name="connsiteX34" fmla="*/ 4805917 w 5986131"/>
              <a:gd name="connsiteY34" fmla="*/ 10633 h 723014"/>
              <a:gd name="connsiteX35" fmla="*/ 4890977 w 5986131"/>
              <a:gd name="connsiteY35" fmla="*/ 53163 h 723014"/>
              <a:gd name="connsiteX36" fmla="*/ 4922875 w 5986131"/>
              <a:gd name="connsiteY36" fmla="*/ 63795 h 723014"/>
              <a:gd name="connsiteX37" fmla="*/ 4986670 w 5986131"/>
              <a:gd name="connsiteY37" fmla="*/ 106326 h 723014"/>
              <a:gd name="connsiteX38" fmla="*/ 5103628 w 5986131"/>
              <a:gd name="connsiteY38" fmla="*/ 170121 h 723014"/>
              <a:gd name="connsiteX39" fmla="*/ 5178056 w 5986131"/>
              <a:gd name="connsiteY39" fmla="*/ 191386 h 723014"/>
              <a:gd name="connsiteX40" fmla="*/ 5220586 w 5986131"/>
              <a:gd name="connsiteY40" fmla="*/ 202019 h 723014"/>
              <a:gd name="connsiteX41" fmla="*/ 5295014 w 5986131"/>
              <a:gd name="connsiteY41" fmla="*/ 223284 h 723014"/>
              <a:gd name="connsiteX42" fmla="*/ 5550196 w 5986131"/>
              <a:gd name="connsiteY42" fmla="*/ 191386 h 723014"/>
              <a:gd name="connsiteX43" fmla="*/ 5635256 w 5986131"/>
              <a:gd name="connsiteY43" fmla="*/ 170121 h 723014"/>
              <a:gd name="connsiteX44" fmla="*/ 5677786 w 5986131"/>
              <a:gd name="connsiteY44" fmla="*/ 159488 h 723014"/>
              <a:gd name="connsiteX45" fmla="*/ 5752214 w 5986131"/>
              <a:gd name="connsiteY45" fmla="*/ 138223 h 723014"/>
              <a:gd name="connsiteX46" fmla="*/ 5784112 w 5986131"/>
              <a:gd name="connsiteY46" fmla="*/ 106326 h 723014"/>
              <a:gd name="connsiteX47" fmla="*/ 5858540 w 5986131"/>
              <a:gd name="connsiteY47" fmla="*/ 95693 h 723014"/>
              <a:gd name="connsiteX48" fmla="*/ 5986131 w 5986131"/>
              <a:gd name="connsiteY4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466754 w 5986131"/>
              <a:gd name="connsiteY5" fmla="*/ 180754 h 723014"/>
              <a:gd name="connsiteX6" fmla="*/ 2732568 w 5986131"/>
              <a:gd name="connsiteY6" fmla="*/ 191386 h 723014"/>
              <a:gd name="connsiteX7" fmla="*/ 2796363 w 5986131"/>
              <a:gd name="connsiteY7" fmla="*/ 244549 h 723014"/>
              <a:gd name="connsiteX8" fmla="*/ 2838893 w 5986131"/>
              <a:gd name="connsiteY8" fmla="*/ 265814 h 723014"/>
              <a:gd name="connsiteX9" fmla="*/ 2913321 w 5986131"/>
              <a:gd name="connsiteY9" fmla="*/ 350874 h 723014"/>
              <a:gd name="connsiteX10" fmla="*/ 2945219 w 5986131"/>
              <a:gd name="connsiteY10" fmla="*/ 372140 h 723014"/>
              <a:gd name="connsiteX11" fmla="*/ 2998382 w 5986131"/>
              <a:gd name="connsiteY11" fmla="*/ 414670 h 723014"/>
              <a:gd name="connsiteX12" fmla="*/ 3030279 w 5986131"/>
              <a:gd name="connsiteY12" fmla="*/ 435935 h 723014"/>
              <a:gd name="connsiteX13" fmla="*/ 3147238 w 5986131"/>
              <a:gd name="connsiteY13" fmla="*/ 467833 h 723014"/>
              <a:gd name="connsiteX14" fmla="*/ 3211033 w 5986131"/>
              <a:gd name="connsiteY14" fmla="*/ 478465 h 723014"/>
              <a:gd name="connsiteX15" fmla="*/ 3285461 w 5986131"/>
              <a:gd name="connsiteY15" fmla="*/ 499730 h 723014"/>
              <a:gd name="connsiteX16" fmla="*/ 3327991 w 5986131"/>
              <a:gd name="connsiteY16" fmla="*/ 510363 h 723014"/>
              <a:gd name="connsiteX17" fmla="*/ 3678865 w 5986131"/>
              <a:gd name="connsiteY17" fmla="*/ 499730 h 723014"/>
              <a:gd name="connsiteX18" fmla="*/ 3732028 w 5986131"/>
              <a:gd name="connsiteY18" fmla="*/ 489098 h 723014"/>
              <a:gd name="connsiteX19" fmla="*/ 3763926 w 5986131"/>
              <a:gd name="connsiteY19" fmla="*/ 457200 h 723014"/>
              <a:gd name="connsiteX20" fmla="*/ 3817089 w 5986131"/>
              <a:gd name="connsiteY20" fmla="*/ 446567 h 723014"/>
              <a:gd name="connsiteX21" fmla="*/ 3848986 w 5986131"/>
              <a:gd name="connsiteY21" fmla="*/ 435935 h 723014"/>
              <a:gd name="connsiteX22" fmla="*/ 4019107 w 5986131"/>
              <a:gd name="connsiteY22" fmla="*/ 329609 h 723014"/>
              <a:gd name="connsiteX23" fmla="*/ 4072270 w 5986131"/>
              <a:gd name="connsiteY23" fmla="*/ 297712 h 723014"/>
              <a:gd name="connsiteX24" fmla="*/ 4136065 w 5986131"/>
              <a:gd name="connsiteY24" fmla="*/ 233916 h 723014"/>
              <a:gd name="connsiteX25" fmla="*/ 4210493 w 5986131"/>
              <a:gd name="connsiteY25" fmla="*/ 191386 h 723014"/>
              <a:gd name="connsiteX26" fmla="*/ 4242391 w 5986131"/>
              <a:gd name="connsiteY26" fmla="*/ 170121 h 723014"/>
              <a:gd name="connsiteX27" fmla="*/ 4284921 w 5986131"/>
              <a:gd name="connsiteY27" fmla="*/ 138223 h 723014"/>
              <a:gd name="connsiteX28" fmla="*/ 4316819 w 5986131"/>
              <a:gd name="connsiteY28" fmla="*/ 127591 h 723014"/>
              <a:gd name="connsiteX29" fmla="*/ 4444410 w 5986131"/>
              <a:gd name="connsiteY29" fmla="*/ 53163 h 723014"/>
              <a:gd name="connsiteX30" fmla="*/ 4476307 w 5986131"/>
              <a:gd name="connsiteY30" fmla="*/ 42530 h 723014"/>
              <a:gd name="connsiteX31" fmla="*/ 4550735 w 5986131"/>
              <a:gd name="connsiteY31" fmla="*/ 10633 h 723014"/>
              <a:gd name="connsiteX32" fmla="*/ 4603898 w 5986131"/>
              <a:gd name="connsiteY32" fmla="*/ 0 h 723014"/>
              <a:gd name="connsiteX33" fmla="*/ 4805917 w 5986131"/>
              <a:gd name="connsiteY33" fmla="*/ 10633 h 723014"/>
              <a:gd name="connsiteX34" fmla="*/ 4890977 w 5986131"/>
              <a:gd name="connsiteY34" fmla="*/ 53163 h 723014"/>
              <a:gd name="connsiteX35" fmla="*/ 4922875 w 5986131"/>
              <a:gd name="connsiteY35" fmla="*/ 63795 h 723014"/>
              <a:gd name="connsiteX36" fmla="*/ 4986670 w 5986131"/>
              <a:gd name="connsiteY36" fmla="*/ 106326 h 723014"/>
              <a:gd name="connsiteX37" fmla="*/ 5103628 w 5986131"/>
              <a:gd name="connsiteY37" fmla="*/ 170121 h 723014"/>
              <a:gd name="connsiteX38" fmla="*/ 5178056 w 5986131"/>
              <a:gd name="connsiteY38" fmla="*/ 191386 h 723014"/>
              <a:gd name="connsiteX39" fmla="*/ 5220586 w 5986131"/>
              <a:gd name="connsiteY39" fmla="*/ 202019 h 723014"/>
              <a:gd name="connsiteX40" fmla="*/ 5295014 w 5986131"/>
              <a:gd name="connsiteY40" fmla="*/ 223284 h 723014"/>
              <a:gd name="connsiteX41" fmla="*/ 5550196 w 5986131"/>
              <a:gd name="connsiteY41" fmla="*/ 191386 h 723014"/>
              <a:gd name="connsiteX42" fmla="*/ 5635256 w 5986131"/>
              <a:gd name="connsiteY42" fmla="*/ 170121 h 723014"/>
              <a:gd name="connsiteX43" fmla="*/ 5677786 w 5986131"/>
              <a:gd name="connsiteY43" fmla="*/ 159488 h 723014"/>
              <a:gd name="connsiteX44" fmla="*/ 5752214 w 5986131"/>
              <a:gd name="connsiteY44" fmla="*/ 138223 h 723014"/>
              <a:gd name="connsiteX45" fmla="*/ 5784112 w 5986131"/>
              <a:gd name="connsiteY45" fmla="*/ 106326 h 723014"/>
              <a:gd name="connsiteX46" fmla="*/ 5858540 w 5986131"/>
              <a:gd name="connsiteY46" fmla="*/ 95693 h 723014"/>
              <a:gd name="connsiteX47" fmla="*/ 5986131 w 5986131"/>
              <a:gd name="connsiteY4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796363 w 5986131"/>
              <a:gd name="connsiteY6" fmla="*/ 244549 h 723014"/>
              <a:gd name="connsiteX7" fmla="*/ 2838893 w 5986131"/>
              <a:gd name="connsiteY7" fmla="*/ 265814 h 723014"/>
              <a:gd name="connsiteX8" fmla="*/ 2913321 w 5986131"/>
              <a:gd name="connsiteY8" fmla="*/ 350874 h 723014"/>
              <a:gd name="connsiteX9" fmla="*/ 2945219 w 5986131"/>
              <a:gd name="connsiteY9" fmla="*/ 372140 h 723014"/>
              <a:gd name="connsiteX10" fmla="*/ 2998382 w 5986131"/>
              <a:gd name="connsiteY10" fmla="*/ 414670 h 723014"/>
              <a:gd name="connsiteX11" fmla="*/ 3030279 w 5986131"/>
              <a:gd name="connsiteY11" fmla="*/ 435935 h 723014"/>
              <a:gd name="connsiteX12" fmla="*/ 3147238 w 5986131"/>
              <a:gd name="connsiteY12" fmla="*/ 467833 h 723014"/>
              <a:gd name="connsiteX13" fmla="*/ 3211033 w 5986131"/>
              <a:gd name="connsiteY13" fmla="*/ 478465 h 723014"/>
              <a:gd name="connsiteX14" fmla="*/ 3285461 w 5986131"/>
              <a:gd name="connsiteY14" fmla="*/ 499730 h 723014"/>
              <a:gd name="connsiteX15" fmla="*/ 3327991 w 5986131"/>
              <a:gd name="connsiteY15" fmla="*/ 510363 h 723014"/>
              <a:gd name="connsiteX16" fmla="*/ 3678865 w 5986131"/>
              <a:gd name="connsiteY16" fmla="*/ 499730 h 723014"/>
              <a:gd name="connsiteX17" fmla="*/ 3732028 w 5986131"/>
              <a:gd name="connsiteY17" fmla="*/ 489098 h 723014"/>
              <a:gd name="connsiteX18" fmla="*/ 3763926 w 5986131"/>
              <a:gd name="connsiteY18" fmla="*/ 457200 h 723014"/>
              <a:gd name="connsiteX19" fmla="*/ 3817089 w 5986131"/>
              <a:gd name="connsiteY19" fmla="*/ 446567 h 723014"/>
              <a:gd name="connsiteX20" fmla="*/ 3848986 w 5986131"/>
              <a:gd name="connsiteY20" fmla="*/ 435935 h 723014"/>
              <a:gd name="connsiteX21" fmla="*/ 4019107 w 5986131"/>
              <a:gd name="connsiteY21" fmla="*/ 329609 h 723014"/>
              <a:gd name="connsiteX22" fmla="*/ 4072270 w 5986131"/>
              <a:gd name="connsiteY22" fmla="*/ 297712 h 723014"/>
              <a:gd name="connsiteX23" fmla="*/ 4136065 w 5986131"/>
              <a:gd name="connsiteY23" fmla="*/ 233916 h 723014"/>
              <a:gd name="connsiteX24" fmla="*/ 4210493 w 5986131"/>
              <a:gd name="connsiteY24" fmla="*/ 191386 h 723014"/>
              <a:gd name="connsiteX25" fmla="*/ 4242391 w 5986131"/>
              <a:gd name="connsiteY25" fmla="*/ 170121 h 723014"/>
              <a:gd name="connsiteX26" fmla="*/ 4284921 w 5986131"/>
              <a:gd name="connsiteY26" fmla="*/ 138223 h 723014"/>
              <a:gd name="connsiteX27" fmla="*/ 4316819 w 5986131"/>
              <a:gd name="connsiteY27" fmla="*/ 127591 h 723014"/>
              <a:gd name="connsiteX28" fmla="*/ 4444410 w 5986131"/>
              <a:gd name="connsiteY28" fmla="*/ 53163 h 723014"/>
              <a:gd name="connsiteX29" fmla="*/ 4476307 w 5986131"/>
              <a:gd name="connsiteY29" fmla="*/ 42530 h 723014"/>
              <a:gd name="connsiteX30" fmla="*/ 4550735 w 5986131"/>
              <a:gd name="connsiteY30" fmla="*/ 10633 h 723014"/>
              <a:gd name="connsiteX31" fmla="*/ 4603898 w 5986131"/>
              <a:gd name="connsiteY31" fmla="*/ 0 h 723014"/>
              <a:gd name="connsiteX32" fmla="*/ 4805917 w 5986131"/>
              <a:gd name="connsiteY32" fmla="*/ 10633 h 723014"/>
              <a:gd name="connsiteX33" fmla="*/ 4890977 w 5986131"/>
              <a:gd name="connsiteY33" fmla="*/ 53163 h 723014"/>
              <a:gd name="connsiteX34" fmla="*/ 4922875 w 5986131"/>
              <a:gd name="connsiteY34" fmla="*/ 63795 h 723014"/>
              <a:gd name="connsiteX35" fmla="*/ 4986670 w 5986131"/>
              <a:gd name="connsiteY35" fmla="*/ 106326 h 723014"/>
              <a:gd name="connsiteX36" fmla="*/ 5103628 w 5986131"/>
              <a:gd name="connsiteY36" fmla="*/ 170121 h 723014"/>
              <a:gd name="connsiteX37" fmla="*/ 5178056 w 5986131"/>
              <a:gd name="connsiteY37" fmla="*/ 191386 h 723014"/>
              <a:gd name="connsiteX38" fmla="*/ 5220586 w 5986131"/>
              <a:gd name="connsiteY38" fmla="*/ 202019 h 723014"/>
              <a:gd name="connsiteX39" fmla="*/ 5295014 w 5986131"/>
              <a:gd name="connsiteY39" fmla="*/ 223284 h 723014"/>
              <a:gd name="connsiteX40" fmla="*/ 5550196 w 5986131"/>
              <a:gd name="connsiteY40" fmla="*/ 191386 h 723014"/>
              <a:gd name="connsiteX41" fmla="*/ 5635256 w 5986131"/>
              <a:gd name="connsiteY41" fmla="*/ 170121 h 723014"/>
              <a:gd name="connsiteX42" fmla="*/ 5677786 w 5986131"/>
              <a:gd name="connsiteY42" fmla="*/ 159488 h 723014"/>
              <a:gd name="connsiteX43" fmla="*/ 5752214 w 5986131"/>
              <a:gd name="connsiteY43" fmla="*/ 138223 h 723014"/>
              <a:gd name="connsiteX44" fmla="*/ 5784112 w 5986131"/>
              <a:gd name="connsiteY44" fmla="*/ 106326 h 723014"/>
              <a:gd name="connsiteX45" fmla="*/ 5858540 w 5986131"/>
              <a:gd name="connsiteY45" fmla="*/ 95693 h 723014"/>
              <a:gd name="connsiteX46" fmla="*/ 5986131 w 5986131"/>
              <a:gd name="connsiteY4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838893 w 5986131"/>
              <a:gd name="connsiteY6" fmla="*/ 265814 h 723014"/>
              <a:gd name="connsiteX7" fmla="*/ 2913321 w 5986131"/>
              <a:gd name="connsiteY7" fmla="*/ 350874 h 723014"/>
              <a:gd name="connsiteX8" fmla="*/ 2945219 w 5986131"/>
              <a:gd name="connsiteY8" fmla="*/ 372140 h 723014"/>
              <a:gd name="connsiteX9" fmla="*/ 2998382 w 5986131"/>
              <a:gd name="connsiteY9" fmla="*/ 414670 h 723014"/>
              <a:gd name="connsiteX10" fmla="*/ 3030279 w 5986131"/>
              <a:gd name="connsiteY10" fmla="*/ 435935 h 723014"/>
              <a:gd name="connsiteX11" fmla="*/ 3147238 w 5986131"/>
              <a:gd name="connsiteY11" fmla="*/ 467833 h 723014"/>
              <a:gd name="connsiteX12" fmla="*/ 3211033 w 5986131"/>
              <a:gd name="connsiteY12" fmla="*/ 478465 h 723014"/>
              <a:gd name="connsiteX13" fmla="*/ 3285461 w 5986131"/>
              <a:gd name="connsiteY13" fmla="*/ 499730 h 723014"/>
              <a:gd name="connsiteX14" fmla="*/ 3327991 w 5986131"/>
              <a:gd name="connsiteY14" fmla="*/ 510363 h 723014"/>
              <a:gd name="connsiteX15" fmla="*/ 3678865 w 5986131"/>
              <a:gd name="connsiteY15" fmla="*/ 499730 h 723014"/>
              <a:gd name="connsiteX16" fmla="*/ 3732028 w 5986131"/>
              <a:gd name="connsiteY16" fmla="*/ 489098 h 723014"/>
              <a:gd name="connsiteX17" fmla="*/ 3763926 w 5986131"/>
              <a:gd name="connsiteY17" fmla="*/ 457200 h 723014"/>
              <a:gd name="connsiteX18" fmla="*/ 3817089 w 5986131"/>
              <a:gd name="connsiteY18" fmla="*/ 446567 h 723014"/>
              <a:gd name="connsiteX19" fmla="*/ 3848986 w 5986131"/>
              <a:gd name="connsiteY19" fmla="*/ 435935 h 723014"/>
              <a:gd name="connsiteX20" fmla="*/ 4019107 w 5986131"/>
              <a:gd name="connsiteY20" fmla="*/ 329609 h 723014"/>
              <a:gd name="connsiteX21" fmla="*/ 4072270 w 5986131"/>
              <a:gd name="connsiteY21" fmla="*/ 297712 h 723014"/>
              <a:gd name="connsiteX22" fmla="*/ 4136065 w 5986131"/>
              <a:gd name="connsiteY22" fmla="*/ 233916 h 723014"/>
              <a:gd name="connsiteX23" fmla="*/ 4210493 w 5986131"/>
              <a:gd name="connsiteY23" fmla="*/ 191386 h 723014"/>
              <a:gd name="connsiteX24" fmla="*/ 4242391 w 5986131"/>
              <a:gd name="connsiteY24" fmla="*/ 170121 h 723014"/>
              <a:gd name="connsiteX25" fmla="*/ 4284921 w 5986131"/>
              <a:gd name="connsiteY25" fmla="*/ 138223 h 723014"/>
              <a:gd name="connsiteX26" fmla="*/ 4316819 w 5986131"/>
              <a:gd name="connsiteY26" fmla="*/ 127591 h 723014"/>
              <a:gd name="connsiteX27" fmla="*/ 4444410 w 5986131"/>
              <a:gd name="connsiteY27" fmla="*/ 53163 h 723014"/>
              <a:gd name="connsiteX28" fmla="*/ 4476307 w 5986131"/>
              <a:gd name="connsiteY28" fmla="*/ 42530 h 723014"/>
              <a:gd name="connsiteX29" fmla="*/ 4550735 w 5986131"/>
              <a:gd name="connsiteY29" fmla="*/ 10633 h 723014"/>
              <a:gd name="connsiteX30" fmla="*/ 4603898 w 5986131"/>
              <a:gd name="connsiteY30" fmla="*/ 0 h 723014"/>
              <a:gd name="connsiteX31" fmla="*/ 4805917 w 5986131"/>
              <a:gd name="connsiteY31" fmla="*/ 10633 h 723014"/>
              <a:gd name="connsiteX32" fmla="*/ 4890977 w 5986131"/>
              <a:gd name="connsiteY32" fmla="*/ 53163 h 723014"/>
              <a:gd name="connsiteX33" fmla="*/ 4922875 w 5986131"/>
              <a:gd name="connsiteY33" fmla="*/ 63795 h 723014"/>
              <a:gd name="connsiteX34" fmla="*/ 4986670 w 5986131"/>
              <a:gd name="connsiteY34" fmla="*/ 106326 h 723014"/>
              <a:gd name="connsiteX35" fmla="*/ 5103628 w 5986131"/>
              <a:gd name="connsiteY35" fmla="*/ 170121 h 723014"/>
              <a:gd name="connsiteX36" fmla="*/ 5178056 w 5986131"/>
              <a:gd name="connsiteY36" fmla="*/ 191386 h 723014"/>
              <a:gd name="connsiteX37" fmla="*/ 5220586 w 5986131"/>
              <a:gd name="connsiteY37" fmla="*/ 202019 h 723014"/>
              <a:gd name="connsiteX38" fmla="*/ 5295014 w 5986131"/>
              <a:gd name="connsiteY38" fmla="*/ 223284 h 723014"/>
              <a:gd name="connsiteX39" fmla="*/ 5550196 w 5986131"/>
              <a:gd name="connsiteY39" fmla="*/ 191386 h 723014"/>
              <a:gd name="connsiteX40" fmla="*/ 5635256 w 5986131"/>
              <a:gd name="connsiteY40" fmla="*/ 170121 h 723014"/>
              <a:gd name="connsiteX41" fmla="*/ 5677786 w 5986131"/>
              <a:gd name="connsiteY41" fmla="*/ 159488 h 723014"/>
              <a:gd name="connsiteX42" fmla="*/ 5752214 w 5986131"/>
              <a:gd name="connsiteY42" fmla="*/ 138223 h 723014"/>
              <a:gd name="connsiteX43" fmla="*/ 5784112 w 5986131"/>
              <a:gd name="connsiteY43" fmla="*/ 106326 h 723014"/>
              <a:gd name="connsiteX44" fmla="*/ 5858540 w 5986131"/>
              <a:gd name="connsiteY44" fmla="*/ 95693 h 723014"/>
              <a:gd name="connsiteX45" fmla="*/ 5986131 w 5986131"/>
              <a:gd name="connsiteY4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45219 w 5986131"/>
              <a:gd name="connsiteY7" fmla="*/ 372140 h 723014"/>
              <a:gd name="connsiteX8" fmla="*/ 2998382 w 5986131"/>
              <a:gd name="connsiteY8" fmla="*/ 414670 h 723014"/>
              <a:gd name="connsiteX9" fmla="*/ 3030279 w 5986131"/>
              <a:gd name="connsiteY9" fmla="*/ 435935 h 723014"/>
              <a:gd name="connsiteX10" fmla="*/ 3147238 w 5986131"/>
              <a:gd name="connsiteY10" fmla="*/ 467833 h 723014"/>
              <a:gd name="connsiteX11" fmla="*/ 3211033 w 5986131"/>
              <a:gd name="connsiteY11" fmla="*/ 478465 h 723014"/>
              <a:gd name="connsiteX12" fmla="*/ 3285461 w 5986131"/>
              <a:gd name="connsiteY12" fmla="*/ 499730 h 723014"/>
              <a:gd name="connsiteX13" fmla="*/ 3327991 w 5986131"/>
              <a:gd name="connsiteY13" fmla="*/ 510363 h 723014"/>
              <a:gd name="connsiteX14" fmla="*/ 3678865 w 5986131"/>
              <a:gd name="connsiteY14" fmla="*/ 499730 h 723014"/>
              <a:gd name="connsiteX15" fmla="*/ 3732028 w 5986131"/>
              <a:gd name="connsiteY15" fmla="*/ 489098 h 723014"/>
              <a:gd name="connsiteX16" fmla="*/ 3763926 w 5986131"/>
              <a:gd name="connsiteY16" fmla="*/ 457200 h 723014"/>
              <a:gd name="connsiteX17" fmla="*/ 3817089 w 5986131"/>
              <a:gd name="connsiteY17" fmla="*/ 446567 h 723014"/>
              <a:gd name="connsiteX18" fmla="*/ 3848986 w 5986131"/>
              <a:gd name="connsiteY18" fmla="*/ 435935 h 723014"/>
              <a:gd name="connsiteX19" fmla="*/ 4019107 w 5986131"/>
              <a:gd name="connsiteY19" fmla="*/ 329609 h 723014"/>
              <a:gd name="connsiteX20" fmla="*/ 4072270 w 5986131"/>
              <a:gd name="connsiteY20" fmla="*/ 297712 h 723014"/>
              <a:gd name="connsiteX21" fmla="*/ 4136065 w 5986131"/>
              <a:gd name="connsiteY21" fmla="*/ 233916 h 723014"/>
              <a:gd name="connsiteX22" fmla="*/ 4210493 w 5986131"/>
              <a:gd name="connsiteY22" fmla="*/ 191386 h 723014"/>
              <a:gd name="connsiteX23" fmla="*/ 4242391 w 5986131"/>
              <a:gd name="connsiteY23" fmla="*/ 170121 h 723014"/>
              <a:gd name="connsiteX24" fmla="*/ 4284921 w 5986131"/>
              <a:gd name="connsiteY24" fmla="*/ 138223 h 723014"/>
              <a:gd name="connsiteX25" fmla="*/ 4316819 w 5986131"/>
              <a:gd name="connsiteY25" fmla="*/ 127591 h 723014"/>
              <a:gd name="connsiteX26" fmla="*/ 4444410 w 5986131"/>
              <a:gd name="connsiteY26" fmla="*/ 53163 h 723014"/>
              <a:gd name="connsiteX27" fmla="*/ 4476307 w 5986131"/>
              <a:gd name="connsiteY27" fmla="*/ 42530 h 723014"/>
              <a:gd name="connsiteX28" fmla="*/ 4550735 w 5986131"/>
              <a:gd name="connsiteY28" fmla="*/ 10633 h 723014"/>
              <a:gd name="connsiteX29" fmla="*/ 4603898 w 5986131"/>
              <a:gd name="connsiteY29" fmla="*/ 0 h 723014"/>
              <a:gd name="connsiteX30" fmla="*/ 4805917 w 5986131"/>
              <a:gd name="connsiteY30" fmla="*/ 10633 h 723014"/>
              <a:gd name="connsiteX31" fmla="*/ 4890977 w 5986131"/>
              <a:gd name="connsiteY31" fmla="*/ 53163 h 723014"/>
              <a:gd name="connsiteX32" fmla="*/ 4922875 w 5986131"/>
              <a:gd name="connsiteY32" fmla="*/ 63795 h 723014"/>
              <a:gd name="connsiteX33" fmla="*/ 4986670 w 5986131"/>
              <a:gd name="connsiteY33" fmla="*/ 106326 h 723014"/>
              <a:gd name="connsiteX34" fmla="*/ 5103628 w 5986131"/>
              <a:gd name="connsiteY34" fmla="*/ 170121 h 723014"/>
              <a:gd name="connsiteX35" fmla="*/ 5178056 w 5986131"/>
              <a:gd name="connsiteY35" fmla="*/ 191386 h 723014"/>
              <a:gd name="connsiteX36" fmla="*/ 5220586 w 5986131"/>
              <a:gd name="connsiteY36" fmla="*/ 202019 h 723014"/>
              <a:gd name="connsiteX37" fmla="*/ 5295014 w 5986131"/>
              <a:gd name="connsiteY37" fmla="*/ 223284 h 723014"/>
              <a:gd name="connsiteX38" fmla="*/ 5550196 w 5986131"/>
              <a:gd name="connsiteY38" fmla="*/ 191386 h 723014"/>
              <a:gd name="connsiteX39" fmla="*/ 5635256 w 5986131"/>
              <a:gd name="connsiteY39" fmla="*/ 170121 h 723014"/>
              <a:gd name="connsiteX40" fmla="*/ 5677786 w 5986131"/>
              <a:gd name="connsiteY40" fmla="*/ 159488 h 723014"/>
              <a:gd name="connsiteX41" fmla="*/ 5752214 w 5986131"/>
              <a:gd name="connsiteY41" fmla="*/ 138223 h 723014"/>
              <a:gd name="connsiteX42" fmla="*/ 5784112 w 5986131"/>
              <a:gd name="connsiteY42" fmla="*/ 106326 h 723014"/>
              <a:gd name="connsiteX43" fmla="*/ 5858540 w 5986131"/>
              <a:gd name="connsiteY43" fmla="*/ 95693 h 723014"/>
              <a:gd name="connsiteX44" fmla="*/ 5986131 w 5986131"/>
              <a:gd name="connsiteY4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030279 w 5986131"/>
              <a:gd name="connsiteY8" fmla="*/ 435935 h 723014"/>
              <a:gd name="connsiteX9" fmla="*/ 3147238 w 5986131"/>
              <a:gd name="connsiteY9" fmla="*/ 467833 h 723014"/>
              <a:gd name="connsiteX10" fmla="*/ 3211033 w 5986131"/>
              <a:gd name="connsiteY10" fmla="*/ 478465 h 723014"/>
              <a:gd name="connsiteX11" fmla="*/ 3285461 w 5986131"/>
              <a:gd name="connsiteY11" fmla="*/ 499730 h 723014"/>
              <a:gd name="connsiteX12" fmla="*/ 3327991 w 5986131"/>
              <a:gd name="connsiteY12" fmla="*/ 510363 h 723014"/>
              <a:gd name="connsiteX13" fmla="*/ 3678865 w 5986131"/>
              <a:gd name="connsiteY13" fmla="*/ 499730 h 723014"/>
              <a:gd name="connsiteX14" fmla="*/ 3732028 w 5986131"/>
              <a:gd name="connsiteY14" fmla="*/ 489098 h 723014"/>
              <a:gd name="connsiteX15" fmla="*/ 3763926 w 5986131"/>
              <a:gd name="connsiteY15" fmla="*/ 457200 h 723014"/>
              <a:gd name="connsiteX16" fmla="*/ 3817089 w 5986131"/>
              <a:gd name="connsiteY16" fmla="*/ 446567 h 723014"/>
              <a:gd name="connsiteX17" fmla="*/ 3848986 w 5986131"/>
              <a:gd name="connsiteY17" fmla="*/ 435935 h 723014"/>
              <a:gd name="connsiteX18" fmla="*/ 4019107 w 5986131"/>
              <a:gd name="connsiteY18" fmla="*/ 329609 h 723014"/>
              <a:gd name="connsiteX19" fmla="*/ 4072270 w 5986131"/>
              <a:gd name="connsiteY19" fmla="*/ 297712 h 723014"/>
              <a:gd name="connsiteX20" fmla="*/ 4136065 w 5986131"/>
              <a:gd name="connsiteY20" fmla="*/ 233916 h 723014"/>
              <a:gd name="connsiteX21" fmla="*/ 4210493 w 5986131"/>
              <a:gd name="connsiteY21" fmla="*/ 191386 h 723014"/>
              <a:gd name="connsiteX22" fmla="*/ 4242391 w 5986131"/>
              <a:gd name="connsiteY22" fmla="*/ 170121 h 723014"/>
              <a:gd name="connsiteX23" fmla="*/ 4284921 w 5986131"/>
              <a:gd name="connsiteY23" fmla="*/ 138223 h 723014"/>
              <a:gd name="connsiteX24" fmla="*/ 4316819 w 5986131"/>
              <a:gd name="connsiteY24" fmla="*/ 127591 h 723014"/>
              <a:gd name="connsiteX25" fmla="*/ 4444410 w 5986131"/>
              <a:gd name="connsiteY25" fmla="*/ 53163 h 723014"/>
              <a:gd name="connsiteX26" fmla="*/ 4476307 w 5986131"/>
              <a:gd name="connsiteY26" fmla="*/ 42530 h 723014"/>
              <a:gd name="connsiteX27" fmla="*/ 4550735 w 5986131"/>
              <a:gd name="connsiteY27" fmla="*/ 10633 h 723014"/>
              <a:gd name="connsiteX28" fmla="*/ 4603898 w 5986131"/>
              <a:gd name="connsiteY28" fmla="*/ 0 h 723014"/>
              <a:gd name="connsiteX29" fmla="*/ 4805917 w 5986131"/>
              <a:gd name="connsiteY29" fmla="*/ 10633 h 723014"/>
              <a:gd name="connsiteX30" fmla="*/ 4890977 w 5986131"/>
              <a:gd name="connsiteY30" fmla="*/ 53163 h 723014"/>
              <a:gd name="connsiteX31" fmla="*/ 4922875 w 5986131"/>
              <a:gd name="connsiteY31" fmla="*/ 63795 h 723014"/>
              <a:gd name="connsiteX32" fmla="*/ 4986670 w 5986131"/>
              <a:gd name="connsiteY32" fmla="*/ 106326 h 723014"/>
              <a:gd name="connsiteX33" fmla="*/ 5103628 w 5986131"/>
              <a:gd name="connsiteY33" fmla="*/ 170121 h 723014"/>
              <a:gd name="connsiteX34" fmla="*/ 5178056 w 5986131"/>
              <a:gd name="connsiteY34" fmla="*/ 191386 h 723014"/>
              <a:gd name="connsiteX35" fmla="*/ 5220586 w 5986131"/>
              <a:gd name="connsiteY35" fmla="*/ 202019 h 723014"/>
              <a:gd name="connsiteX36" fmla="*/ 5295014 w 5986131"/>
              <a:gd name="connsiteY36" fmla="*/ 223284 h 723014"/>
              <a:gd name="connsiteX37" fmla="*/ 5550196 w 5986131"/>
              <a:gd name="connsiteY37" fmla="*/ 191386 h 723014"/>
              <a:gd name="connsiteX38" fmla="*/ 5635256 w 5986131"/>
              <a:gd name="connsiteY38" fmla="*/ 170121 h 723014"/>
              <a:gd name="connsiteX39" fmla="*/ 5677786 w 5986131"/>
              <a:gd name="connsiteY39" fmla="*/ 159488 h 723014"/>
              <a:gd name="connsiteX40" fmla="*/ 5752214 w 5986131"/>
              <a:gd name="connsiteY40" fmla="*/ 138223 h 723014"/>
              <a:gd name="connsiteX41" fmla="*/ 5784112 w 5986131"/>
              <a:gd name="connsiteY41" fmla="*/ 106326 h 723014"/>
              <a:gd name="connsiteX42" fmla="*/ 5858540 w 5986131"/>
              <a:gd name="connsiteY42" fmla="*/ 95693 h 723014"/>
              <a:gd name="connsiteX43" fmla="*/ 5986131 w 5986131"/>
              <a:gd name="connsiteY4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211033 w 5986131"/>
              <a:gd name="connsiteY9" fmla="*/ 478465 h 723014"/>
              <a:gd name="connsiteX10" fmla="*/ 3285461 w 5986131"/>
              <a:gd name="connsiteY10" fmla="*/ 499730 h 723014"/>
              <a:gd name="connsiteX11" fmla="*/ 3327991 w 5986131"/>
              <a:gd name="connsiteY11" fmla="*/ 510363 h 723014"/>
              <a:gd name="connsiteX12" fmla="*/ 3678865 w 5986131"/>
              <a:gd name="connsiteY12" fmla="*/ 499730 h 723014"/>
              <a:gd name="connsiteX13" fmla="*/ 3732028 w 5986131"/>
              <a:gd name="connsiteY13" fmla="*/ 489098 h 723014"/>
              <a:gd name="connsiteX14" fmla="*/ 3763926 w 5986131"/>
              <a:gd name="connsiteY14" fmla="*/ 457200 h 723014"/>
              <a:gd name="connsiteX15" fmla="*/ 3817089 w 5986131"/>
              <a:gd name="connsiteY15" fmla="*/ 446567 h 723014"/>
              <a:gd name="connsiteX16" fmla="*/ 3848986 w 5986131"/>
              <a:gd name="connsiteY16" fmla="*/ 435935 h 723014"/>
              <a:gd name="connsiteX17" fmla="*/ 4019107 w 5986131"/>
              <a:gd name="connsiteY17" fmla="*/ 329609 h 723014"/>
              <a:gd name="connsiteX18" fmla="*/ 4072270 w 5986131"/>
              <a:gd name="connsiteY18" fmla="*/ 297712 h 723014"/>
              <a:gd name="connsiteX19" fmla="*/ 4136065 w 5986131"/>
              <a:gd name="connsiteY19" fmla="*/ 233916 h 723014"/>
              <a:gd name="connsiteX20" fmla="*/ 4210493 w 5986131"/>
              <a:gd name="connsiteY20" fmla="*/ 191386 h 723014"/>
              <a:gd name="connsiteX21" fmla="*/ 4242391 w 5986131"/>
              <a:gd name="connsiteY21" fmla="*/ 170121 h 723014"/>
              <a:gd name="connsiteX22" fmla="*/ 4284921 w 5986131"/>
              <a:gd name="connsiteY22" fmla="*/ 138223 h 723014"/>
              <a:gd name="connsiteX23" fmla="*/ 4316819 w 5986131"/>
              <a:gd name="connsiteY23" fmla="*/ 127591 h 723014"/>
              <a:gd name="connsiteX24" fmla="*/ 4444410 w 5986131"/>
              <a:gd name="connsiteY24" fmla="*/ 53163 h 723014"/>
              <a:gd name="connsiteX25" fmla="*/ 4476307 w 5986131"/>
              <a:gd name="connsiteY25" fmla="*/ 42530 h 723014"/>
              <a:gd name="connsiteX26" fmla="*/ 4550735 w 5986131"/>
              <a:gd name="connsiteY26" fmla="*/ 10633 h 723014"/>
              <a:gd name="connsiteX27" fmla="*/ 4603898 w 5986131"/>
              <a:gd name="connsiteY27" fmla="*/ 0 h 723014"/>
              <a:gd name="connsiteX28" fmla="*/ 4805917 w 5986131"/>
              <a:gd name="connsiteY28" fmla="*/ 10633 h 723014"/>
              <a:gd name="connsiteX29" fmla="*/ 4890977 w 5986131"/>
              <a:gd name="connsiteY29" fmla="*/ 53163 h 723014"/>
              <a:gd name="connsiteX30" fmla="*/ 4922875 w 5986131"/>
              <a:gd name="connsiteY30" fmla="*/ 63795 h 723014"/>
              <a:gd name="connsiteX31" fmla="*/ 4986670 w 5986131"/>
              <a:gd name="connsiteY31" fmla="*/ 106326 h 723014"/>
              <a:gd name="connsiteX32" fmla="*/ 5103628 w 5986131"/>
              <a:gd name="connsiteY32" fmla="*/ 170121 h 723014"/>
              <a:gd name="connsiteX33" fmla="*/ 5178056 w 5986131"/>
              <a:gd name="connsiteY33" fmla="*/ 191386 h 723014"/>
              <a:gd name="connsiteX34" fmla="*/ 5220586 w 5986131"/>
              <a:gd name="connsiteY34" fmla="*/ 202019 h 723014"/>
              <a:gd name="connsiteX35" fmla="*/ 5295014 w 5986131"/>
              <a:gd name="connsiteY35" fmla="*/ 223284 h 723014"/>
              <a:gd name="connsiteX36" fmla="*/ 5550196 w 5986131"/>
              <a:gd name="connsiteY36" fmla="*/ 191386 h 723014"/>
              <a:gd name="connsiteX37" fmla="*/ 5635256 w 5986131"/>
              <a:gd name="connsiteY37" fmla="*/ 170121 h 723014"/>
              <a:gd name="connsiteX38" fmla="*/ 5677786 w 5986131"/>
              <a:gd name="connsiteY38" fmla="*/ 159488 h 723014"/>
              <a:gd name="connsiteX39" fmla="*/ 5752214 w 5986131"/>
              <a:gd name="connsiteY39" fmla="*/ 138223 h 723014"/>
              <a:gd name="connsiteX40" fmla="*/ 5784112 w 5986131"/>
              <a:gd name="connsiteY40" fmla="*/ 106326 h 723014"/>
              <a:gd name="connsiteX41" fmla="*/ 5858540 w 5986131"/>
              <a:gd name="connsiteY41" fmla="*/ 95693 h 723014"/>
              <a:gd name="connsiteX42" fmla="*/ 5986131 w 5986131"/>
              <a:gd name="connsiteY4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285461 w 5986131"/>
              <a:gd name="connsiteY9" fmla="*/ 499730 h 723014"/>
              <a:gd name="connsiteX10" fmla="*/ 3327991 w 5986131"/>
              <a:gd name="connsiteY10" fmla="*/ 510363 h 723014"/>
              <a:gd name="connsiteX11" fmla="*/ 3678865 w 5986131"/>
              <a:gd name="connsiteY11" fmla="*/ 499730 h 723014"/>
              <a:gd name="connsiteX12" fmla="*/ 3732028 w 5986131"/>
              <a:gd name="connsiteY12" fmla="*/ 489098 h 723014"/>
              <a:gd name="connsiteX13" fmla="*/ 3763926 w 5986131"/>
              <a:gd name="connsiteY13" fmla="*/ 457200 h 723014"/>
              <a:gd name="connsiteX14" fmla="*/ 3817089 w 5986131"/>
              <a:gd name="connsiteY14" fmla="*/ 446567 h 723014"/>
              <a:gd name="connsiteX15" fmla="*/ 3848986 w 5986131"/>
              <a:gd name="connsiteY15" fmla="*/ 435935 h 723014"/>
              <a:gd name="connsiteX16" fmla="*/ 4019107 w 5986131"/>
              <a:gd name="connsiteY16" fmla="*/ 329609 h 723014"/>
              <a:gd name="connsiteX17" fmla="*/ 4072270 w 5986131"/>
              <a:gd name="connsiteY17" fmla="*/ 297712 h 723014"/>
              <a:gd name="connsiteX18" fmla="*/ 4136065 w 5986131"/>
              <a:gd name="connsiteY18" fmla="*/ 233916 h 723014"/>
              <a:gd name="connsiteX19" fmla="*/ 4210493 w 5986131"/>
              <a:gd name="connsiteY19" fmla="*/ 191386 h 723014"/>
              <a:gd name="connsiteX20" fmla="*/ 4242391 w 5986131"/>
              <a:gd name="connsiteY20" fmla="*/ 170121 h 723014"/>
              <a:gd name="connsiteX21" fmla="*/ 4284921 w 5986131"/>
              <a:gd name="connsiteY21" fmla="*/ 138223 h 723014"/>
              <a:gd name="connsiteX22" fmla="*/ 4316819 w 5986131"/>
              <a:gd name="connsiteY22" fmla="*/ 127591 h 723014"/>
              <a:gd name="connsiteX23" fmla="*/ 4444410 w 5986131"/>
              <a:gd name="connsiteY23" fmla="*/ 53163 h 723014"/>
              <a:gd name="connsiteX24" fmla="*/ 4476307 w 5986131"/>
              <a:gd name="connsiteY24" fmla="*/ 42530 h 723014"/>
              <a:gd name="connsiteX25" fmla="*/ 4550735 w 5986131"/>
              <a:gd name="connsiteY25" fmla="*/ 10633 h 723014"/>
              <a:gd name="connsiteX26" fmla="*/ 4603898 w 5986131"/>
              <a:gd name="connsiteY26" fmla="*/ 0 h 723014"/>
              <a:gd name="connsiteX27" fmla="*/ 4805917 w 5986131"/>
              <a:gd name="connsiteY27" fmla="*/ 10633 h 723014"/>
              <a:gd name="connsiteX28" fmla="*/ 4890977 w 5986131"/>
              <a:gd name="connsiteY28" fmla="*/ 53163 h 723014"/>
              <a:gd name="connsiteX29" fmla="*/ 4922875 w 5986131"/>
              <a:gd name="connsiteY29" fmla="*/ 63795 h 723014"/>
              <a:gd name="connsiteX30" fmla="*/ 4986670 w 5986131"/>
              <a:gd name="connsiteY30" fmla="*/ 106326 h 723014"/>
              <a:gd name="connsiteX31" fmla="*/ 5103628 w 5986131"/>
              <a:gd name="connsiteY31" fmla="*/ 170121 h 723014"/>
              <a:gd name="connsiteX32" fmla="*/ 5178056 w 5986131"/>
              <a:gd name="connsiteY32" fmla="*/ 191386 h 723014"/>
              <a:gd name="connsiteX33" fmla="*/ 5220586 w 5986131"/>
              <a:gd name="connsiteY33" fmla="*/ 202019 h 723014"/>
              <a:gd name="connsiteX34" fmla="*/ 5295014 w 5986131"/>
              <a:gd name="connsiteY34" fmla="*/ 223284 h 723014"/>
              <a:gd name="connsiteX35" fmla="*/ 5550196 w 5986131"/>
              <a:gd name="connsiteY35" fmla="*/ 191386 h 723014"/>
              <a:gd name="connsiteX36" fmla="*/ 5635256 w 5986131"/>
              <a:gd name="connsiteY36" fmla="*/ 170121 h 723014"/>
              <a:gd name="connsiteX37" fmla="*/ 5677786 w 5986131"/>
              <a:gd name="connsiteY37" fmla="*/ 159488 h 723014"/>
              <a:gd name="connsiteX38" fmla="*/ 5752214 w 5986131"/>
              <a:gd name="connsiteY38" fmla="*/ 138223 h 723014"/>
              <a:gd name="connsiteX39" fmla="*/ 5784112 w 5986131"/>
              <a:gd name="connsiteY39" fmla="*/ 106326 h 723014"/>
              <a:gd name="connsiteX40" fmla="*/ 5858540 w 5986131"/>
              <a:gd name="connsiteY40" fmla="*/ 95693 h 723014"/>
              <a:gd name="connsiteX41" fmla="*/ 5986131 w 5986131"/>
              <a:gd name="connsiteY4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327991 w 5986131"/>
              <a:gd name="connsiteY9" fmla="*/ 510363 h 723014"/>
              <a:gd name="connsiteX10" fmla="*/ 3678865 w 5986131"/>
              <a:gd name="connsiteY10" fmla="*/ 499730 h 723014"/>
              <a:gd name="connsiteX11" fmla="*/ 3732028 w 5986131"/>
              <a:gd name="connsiteY11" fmla="*/ 489098 h 723014"/>
              <a:gd name="connsiteX12" fmla="*/ 3763926 w 5986131"/>
              <a:gd name="connsiteY12" fmla="*/ 457200 h 723014"/>
              <a:gd name="connsiteX13" fmla="*/ 3817089 w 5986131"/>
              <a:gd name="connsiteY13" fmla="*/ 446567 h 723014"/>
              <a:gd name="connsiteX14" fmla="*/ 3848986 w 5986131"/>
              <a:gd name="connsiteY14" fmla="*/ 435935 h 723014"/>
              <a:gd name="connsiteX15" fmla="*/ 4019107 w 5986131"/>
              <a:gd name="connsiteY15" fmla="*/ 329609 h 723014"/>
              <a:gd name="connsiteX16" fmla="*/ 4072270 w 5986131"/>
              <a:gd name="connsiteY16" fmla="*/ 297712 h 723014"/>
              <a:gd name="connsiteX17" fmla="*/ 4136065 w 5986131"/>
              <a:gd name="connsiteY17" fmla="*/ 233916 h 723014"/>
              <a:gd name="connsiteX18" fmla="*/ 4210493 w 5986131"/>
              <a:gd name="connsiteY18" fmla="*/ 191386 h 723014"/>
              <a:gd name="connsiteX19" fmla="*/ 4242391 w 5986131"/>
              <a:gd name="connsiteY19" fmla="*/ 170121 h 723014"/>
              <a:gd name="connsiteX20" fmla="*/ 4284921 w 5986131"/>
              <a:gd name="connsiteY20" fmla="*/ 138223 h 723014"/>
              <a:gd name="connsiteX21" fmla="*/ 4316819 w 5986131"/>
              <a:gd name="connsiteY21" fmla="*/ 127591 h 723014"/>
              <a:gd name="connsiteX22" fmla="*/ 4444410 w 5986131"/>
              <a:gd name="connsiteY22" fmla="*/ 53163 h 723014"/>
              <a:gd name="connsiteX23" fmla="*/ 4476307 w 5986131"/>
              <a:gd name="connsiteY23" fmla="*/ 42530 h 723014"/>
              <a:gd name="connsiteX24" fmla="*/ 4550735 w 5986131"/>
              <a:gd name="connsiteY24" fmla="*/ 10633 h 723014"/>
              <a:gd name="connsiteX25" fmla="*/ 4603898 w 5986131"/>
              <a:gd name="connsiteY25" fmla="*/ 0 h 723014"/>
              <a:gd name="connsiteX26" fmla="*/ 4805917 w 5986131"/>
              <a:gd name="connsiteY26" fmla="*/ 10633 h 723014"/>
              <a:gd name="connsiteX27" fmla="*/ 4890977 w 5986131"/>
              <a:gd name="connsiteY27" fmla="*/ 53163 h 723014"/>
              <a:gd name="connsiteX28" fmla="*/ 4922875 w 5986131"/>
              <a:gd name="connsiteY28" fmla="*/ 63795 h 723014"/>
              <a:gd name="connsiteX29" fmla="*/ 4986670 w 5986131"/>
              <a:gd name="connsiteY29" fmla="*/ 106326 h 723014"/>
              <a:gd name="connsiteX30" fmla="*/ 5103628 w 5986131"/>
              <a:gd name="connsiteY30" fmla="*/ 170121 h 723014"/>
              <a:gd name="connsiteX31" fmla="*/ 5178056 w 5986131"/>
              <a:gd name="connsiteY31" fmla="*/ 191386 h 723014"/>
              <a:gd name="connsiteX32" fmla="*/ 5220586 w 5986131"/>
              <a:gd name="connsiteY32" fmla="*/ 202019 h 723014"/>
              <a:gd name="connsiteX33" fmla="*/ 5295014 w 5986131"/>
              <a:gd name="connsiteY33" fmla="*/ 223284 h 723014"/>
              <a:gd name="connsiteX34" fmla="*/ 5550196 w 5986131"/>
              <a:gd name="connsiteY34" fmla="*/ 191386 h 723014"/>
              <a:gd name="connsiteX35" fmla="*/ 5635256 w 5986131"/>
              <a:gd name="connsiteY35" fmla="*/ 170121 h 723014"/>
              <a:gd name="connsiteX36" fmla="*/ 5677786 w 5986131"/>
              <a:gd name="connsiteY36" fmla="*/ 159488 h 723014"/>
              <a:gd name="connsiteX37" fmla="*/ 5752214 w 5986131"/>
              <a:gd name="connsiteY37" fmla="*/ 138223 h 723014"/>
              <a:gd name="connsiteX38" fmla="*/ 5784112 w 5986131"/>
              <a:gd name="connsiteY38" fmla="*/ 106326 h 723014"/>
              <a:gd name="connsiteX39" fmla="*/ 5858540 w 5986131"/>
              <a:gd name="connsiteY39" fmla="*/ 95693 h 723014"/>
              <a:gd name="connsiteX40" fmla="*/ 5986131 w 5986131"/>
              <a:gd name="connsiteY4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678865 w 5986131"/>
              <a:gd name="connsiteY9" fmla="*/ 499730 h 723014"/>
              <a:gd name="connsiteX10" fmla="*/ 3732028 w 5986131"/>
              <a:gd name="connsiteY10" fmla="*/ 489098 h 723014"/>
              <a:gd name="connsiteX11" fmla="*/ 3763926 w 5986131"/>
              <a:gd name="connsiteY11" fmla="*/ 457200 h 723014"/>
              <a:gd name="connsiteX12" fmla="*/ 3817089 w 5986131"/>
              <a:gd name="connsiteY12" fmla="*/ 446567 h 723014"/>
              <a:gd name="connsiteX13" fmla="*/ 3848986 w 5986131"/>
              <a:gd name="connsiteY13" fmla="*/ 435935 h 723014"/>
              <a:gd name="connsiteX14" fmla="*/ 4019107 w 5986131"/>
              <a:gd name="connsiteY14" fmla="*/ 329609 h 723014"/>
              <a:gd name="connsiteX15" fmla="*/ 4072270 w 5986131"/>
              <a:gd name="connsiteY15" fmla="*/ 297712 h 723014"/>
              <a:gd name="connsiteX16" fmla="*/ 4136065 w 5986131"/>
              <a:gd name="connsiteY16" fmla="*/ 233916 h 723014"/>
              <a:gd name="connsiteX17" fmla="*/ 4210493 w 5986131"/>
              <a:gd name="connsiteY17" fmla="*/ 191386 h 723014"/>
              <a:gd name="connsiteX18" fmla="*/ 4242391 w 5986131"/>
              <a:gd name="connsiteY18" fmla="*/ 170121 h 723014"/>
              <a:gd name="connsiteX19" fmla="*/ 4284921 w 5986131"/>
              <a:gd name="connsiteY19" fmla="*/ 138223 h 723014"/>
              <a:gd name="connsiteX20" fmla="*/ 4316819 w 5986131"/>
              <a:gd name="connsiteY20" fmla="*/ 127591 h 723014"/>
              <a:gd name="connsiteX21" fmla="*/ 4444410 w 5986131"/>
              <a:gd name="connsiteY21" fmla="*/ 53163 h 723014"/>
              <a:gd name="connsiteX22" fmla="*/ 4476307 w 5986131"/>
              <a:gd name="connsiteY22" fmla="*/ 42530 h 723014"/>
              <a:gd name="connsiteX23" fmla="*/ 4550735 w 5986131"/>
              <a:gd name="connsiteY23" fmla="*/ 10633 h 723014"/>
              <a:gd name="connsiteX24" fmla="*/ 4603898 w 5986131"/>
              <a:gd name="connsiteY24" fmla="*/ 0 h 723014"/>
              <a:gd name="connsiteX25" fmla="*/ 4805917 w 5986131"/>
              <a:gd name="connsiteY25" fmla="*/ 10633 h 723014"/>
              <a:gd name="connsiteX26" fmla="*/ 4890977 w 5986131"/>
              <a:gd name="connsiteY26" fmla="*/ 53163 h 723014"/>
              <a:gd name="connsiteX27" fmla="*/ 4922875 w 5986131"/>
              <a:gd name="connsiteY27" fmla="*/ 63795 h 723014"/>
              <a:gd name="connsiteX28" fmla="*/ 4986670 w 5986131"/>
              <a:gd name="connsiteY28" fmla="*/ 106326 h 723014"/>
              <a:gd name="connsiteX29" fmla="*/ 5103628 w 5986131"/>
              <a:gd name="connsiteY29" fmla="*/ 170121 h 723014"/>
              <a:gd name="connsiteX30" fmla="*/ 5178056 w 5986131"/>
              <a:gd name="connsiteY30" fmla="*/ 191386 h 723014"/>
              <a:gd name="connsiteX31" fmla="*/ 5220586 w 5986131"/>
              <a:gd name="connsiteY31" fmla="*/ 202019 h 723014"/>
              <a:gd name="connsiteX32" fmla="*/ 5295014 w 5986131"/>
              <a:gd name="connsiteY32" fmla="*/ 223284 h 723014"/>
              <a:gd name="connsiteX33" fmla="*/ 5550196 w 5986131"/>
              <a:gd name="connsiteY33" fmla="*/ 191386 h 723014"/>
              <a:gd name="connsiteX34" fmla="*/ 5635256 w 5986131"/>
              <a:gd name="connsiteY34" fmla="*/ 170121 h 723014"/>
              <a:gd name="connsiteX35" fmla="*/ 5677786 w 5986131"/>
              <a:gd name="connsiteY35" fmla="*/ 159488 h 723014"/>
              <a:gd name="connsiteX36" fmla="*/ 5752214 w 5986131"/>
              <a:gd name="connsiteY36" fmla="*/ 138223 h 723014"/>
              <a:gd name="connsiteX37" fmla="*/ 5784112 w 5986131"/>
              <a:gd name="connsiteY37" fmla="*/ 106326 h 723014"/>
              <a:gd name="connsiteX38" fmla="*/ 5858540 w 5986131"/>
              <a:gd name="connsiteY38" fmla="*/ 95693 h 723014"/>
              <a:gd name="connsiteX39" fmla="*/ 5986131 w 5986131"/>
              <a:gd name="connsiteY3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678865 w 5986131"/>
              <a:gd name="connsiteY8" fmla="*/ 499730 h 723014"/>
              <a:gd name="connsiteX9" fmla="*/ 3732028 w 5986131"/>
              <a:gd name="connsiteY9" fmla="*/ 489098 h 723014"/>
              <a:gd name="connsiteX10" fmla="*/ 3763926 w 5986131"/>
              <a:gd name="connsiteY10" fmla="*/ 457200 h 723014"/>
              <a:gd name="connsiteX11" fmla="*/ 3817089 w 5986131"/>
              <a:gd name="connsiteY11" fmla="*/ 446567 h 723014"/>
              <a:gd name="connsiteX12" fmla="*/ 3848986 w 5986131"/>
              <a:gd name="connsiteY12" fmla="*/ 435935 h 723014"/>
              <a:gd name="connsiteX13" fmla="*/ 4019107 w 5986131"/>
              <a:gd name="connsiteY13" fmla="*/ 329609 h 723014"/>
              <a:gd name="connsiteX14" fmla="*/ 4072270 w 5986131"/>
              <a:gd name="connsiteY14" fmla="*/ 297712 h 723014"/>
              <a:gd name="connsiteX15" fmla="*/ 4136065 w 5986131"/>
              <a:gd name="connsiteY15" fmla="*/ 233916 h 723014"/>
              <a:gd name="connsiteX16" fmla="*/ 4210493 w 5986131"/>
              <a:gd name="connsiteY16" fmla="*/ 191386 h 723014"/>
              <a:gd name="connsiteX17" fmla="*/ 4242391 w 5986131"/>
              <a:gd name="connsiteY17" fmla="*/ 170121 h 723014"/>
              <a:gd name="connsiteX18" fmla="*/ 4284921 w 5986131"/>
              <a:gd name="connsiteY18" fmla="*/ 138223 h 723014"/>
              <a:gd name="connsiteX19" fmla="*/ 4316819 w 5986131"/>
              <a:gd name="connsiteY19" fmla="*/ 127591 h 723014"/>
              <a:gd name="connsiteX20" fmla="*/ 4444410 w 5986131"/>
              <a:gd name="connsiteY20" fmla="*/ 53163 h 723014"/>
              <a:gd name="connsiteX21" fmla="*/ 4476307 w 5986131"/>
              <a:gd name="connsiteY21" fmla="*/ 42530 h 723014"/>
              <a:gd name="connsiteX22" fmla="*/ 4550735 w 5986131"/>
              <a:gd name="connsiteY22" fmla="*/ 10633 h 723014"/>
              <a:gd name="connsiteX23" fmla="*/ 4603898 w 5986131"/>
              <a:gd name="connsiteY23" fmla="*/ 0 h 723014"/>
              <a:gd name="connsiteX24" fmla="*/ 4805917 w 5986131"/>
              <a:gd name="connsiteY24" fmla="*/ 10633 h 723014"/>
              <a:gd name="connsiteX25" fmla="*/ 4890977 w 5986131"/>
              <a:gd name="connsiteY25" fmla="*/ 53163 h 723014"/>
              <a:gd name="connsiteX26" fmla="*/ 4922875 w 5986131"/>
              <a:gd name="connsiteY26" fmla="*/ 63795 h 723014"/>
              <a:gd name="connsiteX27" fmla="*/ 4986670 w 5986131"/>
              <a:gd name="connsiteY27" fmla="*/ 106326 h 723014"/>
              <a:gd name="connsiteX28" fmla="*/ 5103628 w 5986131"/>
              <a:gd name="connsiteY28" fmla="*/ 170121 h 723014"/>
              <a:gd name="connsiteX29" fmla="*/ 5178056 w 5986131"/>
              <a:gd name="connsiteY29" fmla="*/ 191386 h 723014"/>
              <a:gd name="connsiteX30" fmla="*/ 5220586 w 5986131"/>
              <a:gd name="connsiteY30" fmla="*/ 202019 h 723014"/>
              <a:gd name="connsiteX31" fmla="*/ 5295014 w 5986131"/>
              <a:gd name="connsiteY31" fmla="*/ 223284 h 723014"/>
              <a:gd name="connsiteX32" fmla="*/ 5550196 w 5986131"/>
              <a:gd name="connsiteY32" fmla="*/ 191386 h 723014"/>
              <a:gd name="connsiteX33" fmla="*/ 5635256 w 5986131"/>
              <a:gd name="connsiteY33" fmla="*/ 170121 h 723014"/>
              <a:gd name="connsiteX34" fmla="*/ 5677786 w 5986131"/>
              <a:gd name="connsiteY34" fmla="*/ 159488 h 723014"/>
              <a:gd name="connsiteX35" fmla="*/ 5752214 w 5986131"/>
              <a:gd name="connsiteY35" fmla="*/ 138223 h 723014"/>
              <a:gd name="connsiteX36" fmla="*/ 5784112 w 5986131"/>
              <a:gd name="connsiteY36" fmla="*/ 106326 h 723014"/>
              <a:gd name="connsiteX37" fmla="*/ 5858540 w 5986131"/>
              <a:gd name="connsiteY37" fmla="*/ 95693 h 723014"/>
              <a:gd name="connsiteX38" fmla="*/ 5986131 w 5986131"/>
              <a:gd name="connsiteY3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3678865 w 5986131"/>
              <a:gd name="connsiteY7" fmla="*/ 499730 h 723014"/>
              <a:gd name="connsiteX8" fmla="*/ 3732028 w 5986131"/>
              <a:gd name="connsiteY8" fmla="*/ 489098 h 723014"/>
              <a:gd name="connsiteX9" fmla="*/ 3763926 w 5986131"/>
              <a:gd name="connsiteY9" fmla="*/ 457200 h 723014"/>
              <a:gd name="connsiteX10" fmla="*/ 3817089 w 5986131"/>
              <a:gd name="connsiteY10" fmla="*/ 446567 h 723014"/>
              <a:gd name="connsiteX11" fmla="*/ 3848986 w 5986131"/>
              <a:gd name="connsiteY11" fmla="*/ 435935 h 723014"/>
              <a:gd name="connsiteX12" fmla="*/ 4019107 w 5986131"/>
              <a:gd name="connsiteY12" fmla="*/ 329609 h 723014"/>
              <a:gd name="connsiteX13" fmla="*/ 4072270 w 5986131"/>
              <a:gd name="connsiteY13" fmla="*/ 297712 h 723014"/>
              <a:gd name="connsiteX14" fmla="*/ 4136065 w 5986131"/>
              <a:gd name="connsiteY14" fmla="*/ 233916 h 723014"/>
              <a:gd name="connsiteX15" fmla="*/ 4210493 w 5986131"/>
              <a:gd name="connsiteY15" fmla="*/ 191386 h 723014"/>
              <a:gd name="connsiteX16" fmla="*/ 4242391 w 5986131"/>
              <a:gd name="connsiteY16" fmla="*/ 170121 h 723014"/>
              <a:gd name="connsiteX17" fmla="*/ 4284921 w 5986131"/>
              <a:gd name="connsiteY17" fmla="*/ 138223 h 723014"/>
              <a:gd name="connsiteX18" fmla="*/ 4316819 w 5986131"/>
              <a:gd name="connsiteY18" fmla="*/ 127591 h 723014"/>
              <a:gd name="connsiteX19" fmla="*/ 4444410 w 5986131"/>
              <a:gd name="connsiteY19" fmla="*/ 53163 h 723014"/>
              <a:gd name="connsiteX20" fmla="*/ 4476307 w 5986131"/>
              <a:gd name="connsiteY20" fmla="*/ 42530 h 723014"/>
              <a:gd name="connsiteX21" fmla="*/ 4550735 w 5986131"/>
              <a:gd name="connsiteY21" fmla="*/ 10633 h 723014"/>
              <a:gd name="connsiteX22" fmla="*/ 4603898 w 5986131"/>
              <a:gd name="connsiteY22" fmla="*/ 0 h 723014"/>
              <a:gd name="connsiteX23" fmla="*/ 4805917 w 5986131"/>
              <a:gd name="connsiteY23" fmla="*/ 10633 h 723014"/>
              <a:gd name="connsiteX24" fmla="*/ 4890977 w 5986131"/>
              <a:gd name="connsiteY24" fmla="*/ 53163 h 723014"/>
              <a:gd name="connsiteX25" fmla="*/ 4922875 w 5986131"/>
              <a:gd name="connsiteY25" fmla="*/ 63795 h 723014"/>
              <a:gd name="connsiteX26" fmla="*/ 4986670 w 5986131"/>
              <a:gd name="connsiteY26" fmla="*/ 106326 h 723014"/>
              <a:gd name="connsiteX27" fmla="*/ 5103628 w 5986131"/>
              <a:gd name="connsiteY27" fmla="*/ 170121 h 723014"/>
              <a:gd name="connsiteX28" fmla="*/ 5178056 w 5986131"/>
              <a:gd name="connsiteY28" fmla="*/ 191386 h 723014"/>
              <a:gd name="connsiteX29" fmla="*/ 5220586 w 5986131"/>
              <a:gd name="connsiteY29" fmla="*/ 202019 h 723014"/>
              <a:gd name="connsiteX30" fmla="*/ 5295014 w 5986131"/>
              <a:gd name="connsiteY30" fmla="*/ 223284 h 723014"/>
              <a:gd name="connsiteX31" fmla="*/ 5550196 w 5986131"/>
              <a:gd name="connsiteY31" fmla="*/ 191386 h 723014"/>
              <a:gd name="connsiteX32" fmla="*/ 5635256 w 5986131"/>
              <a:gd name="connsiteY32" fmla="*/ 170121 h 723014"/>
              <a:gd name="connsiteX33" fmla="*/ 5677786 w 5986131"/>
              <a:gd name="connsiteY33" fmla="*/ 159488 h 723014"/>
              <a:gd name="connsiteX34" fmla="*/ 5752214 w 5986131"/>
              <a:gd name="connsiteY34" fmla="*/ 138223 h 723014"/>
              <a:gd name="connsiteX35" fmla="*/ 5784112 w 5986131"/>
              <a:gd name="connsiteY35" fmla="*/ 106326 h 723014"/>
              <a:gd name="connsiteX36" fmla="*/ 5858540 w 5986131"/>
              <a:gd name="connsiteY36" fmla="*/ 95693 h 723014"/>
              <a:gd name="connsiteX37" fmla="*/ 5986131 w 5986131"/>
              <a:gd name="connsiteY3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763926 w 5986131"/>
              <a:gd name="connsiteY8" fmla="*/ 457200 h 723014"/>
              <a:gd name="connsiteX9" fmla="*/ 3817089 w 5986131"/>
              <a:gd name="connsiteY9" fmla="*/ 446567 h 723014"/>
              <a:gd name="connsiteX10" fmla="*/ 3848986 w 5986131"/>
              <a:gd name="connsiteY10" fmla="*/ 435935 h 723014"/>
              <a:gd name="connsiteX11" fmla="*/ 4019107 w 5986131"/>
              <a:gd name="connsiteY11" fmla="*/ 329609 h 723014"/>
              <a:gd name="connsiteX12" fmla="*/ 4072270 w 5986131"/>
              <a:gd name="connsiteY12" fmla="*/ 297712 h 723014"/>
              <a:gd name="connsiteX13" fmla="*/ 4136065 w 5986131"/>
              <a:gd name="connsiteY13" fmla="*/ 233916 h 723014"/>
              <a:gd name="connsiteX14" fmla="*/ 4210493 w 5986131"/>
              <a:gd name="connsiteY14" fmla="*/ 191386 h 723014"/>
              <a:gd name="connsiteX15" fmla="*/ 4242391 w 5986131"/>
              <a:gd name="connsiteY15" fmla="*/ 170121 h 723014"/>
              <a:gd name="connsiteX16" fmla="*/ 4284921 w 5986131"/>
              <a:gd name="connsiteY16" fmla="*/ 138223 h 723014"/>
              <a:gd name="connsiteX17" fmla="*/ 4316819 w 5986131"/>
              <a:gd name="connsiteY17" fmla="*/ 127591 h 723014"/>
              <a:gd name="connsiteX18" fmla="*/ 4444410 w 5986131"/>
              <a:gd name="connsiteY18" fmla="*/ 53163 h 723014"/>
              <a:gd name="connsiteX19" fmla="*/ 4476307 w 5986131"/>
              <a:gd name="connsiteY19" fmla="*/ 42530 h 723014"/>
              <a:gd name="connsiteX20" fmla="*/ 4550735 w 5986131"/>
              <a:gd name="connsiteY20" fmla="*/ 10633 h 723014"/>
              <a:gd name="connsiteX21" fmla="*/ 4603898 w 5986131"/>
              <a:gd name="connsiteY21" fmla="*/ 0 h 723014"/>
              <a:gd name="connsiteX22" fmla="*/ 4805917 w 5986131"/>
              <a:gd name="connsiteY22" fmla="*/ 10633 h 723014"/>
              <a:gd name="connsiteX23" fmla="*/ 4890977 w 5986131"/>
              <a:gd name="connsiteY23" fmla="*/ 53163 h 723014"/>
              <a:gd name="connsiteX24" fmla="*/ 4922875 w 5986131"/>
              <a:gd name="connsiteY24" fmla="*/ 63795 h 723014"/>
              <a:gd name="connsiteX25" fmla="*/ 4986670 w 5986131"/>
              <a:gd name="connsiteY25" fmla="*/ 106326 h 723014"/>
              <a:gd name="connsiteX26" fmla="*/ 5103628 w 5986131"/>
              <a:gd name="connsiteY26" fmla="*/ 170121 h 723014"/>
              <a:gd name="connsiteX27" fmla="*/ 5178056 w 5986131"/>
              <a:gd name="connsiteY27" fmla="*/ 191386 h 723014"/>
              <a:gd name="connsiteX28" fmla="*/ 5220586 w 5986131"/>
              <a:gd name="connsiteY28" fmla="*/ 202019 h 723014"/>
              <a:gd name="connsiteX29" fmla="*/ 5295014 w 5986131"/>
              <a:gd name="connsiteY29" fmla="*/ 223284 h 723014"/>
              <a:gd name="connsiteX30" fmla="*/ 5550196 w 5986131"/>
              <a:gd name="connsiteY30" fmla="*/ 191386 h 723014"/>
              <a:gd name="connsiteX31" fmla="*/ 5635256 w 5986131"/>
              <a:gd name="connsiteY31" fmla="*/ 170121 h 723014"/>
              <a:gd name="connsiteX32" fmla="*/ 5677786 w 5986131"/>
              <a:gd name="connsiteY32" fmla="*/ 159488 h 723014"/>
              <a:gd name="connsiteX33" fmla="*/ 5752214 w 5986131"/>
              <a:gd name="connsiteY33" fmla="*/ 138223 h 723014"/>
              <a:gd name="connsiteX34" fmla="*/ 5784112 w 5986131"/>
              <a:gd name="connsiteY34" fmla="*/ 106326 h 723014"/>
              <a:gd name="connsiteX35" fmla="*/ 5858540 w 5986131"/>
              <a:gd name="connsiteY35" fmla="*/ 95693 h 723014"/>
              <a:gd name="connsiteX36" fmla="*/ 5986131 w 5986131"/>
              <a:gd name="connsiteY3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3848986 w 5986131"/>
              <a:gd name="connsiteY9" fmla="*/ 435935 h 723014"/>
              <a:gd name="connsiteX10" fmla="*/ 4019107 w 5986131"/>
              <a:gd name="connsiteY10" fmla="*/ 329609 h 723014"/>
              <a:gd name="connsiteX11" fmla="*/ 4072270 w 5986131"/>
              <a:gd name="connsiteY11" fmla="*/ 297712 h 723014"/>
              <a:gd name="connsiteX12" fmla="*/ 4136065 w 5986131"/>
              <a:gd name="connsiteY12" fmla="*/ 233916 h 723014"/>
              <a:gd name="connsiteX13" fmla="*/ 4210493 w 5986131"/>
              <a:gd name="connsiteY13" fmla="*/ 191386 h 723014"/>
              <a:gd name="connsiteX14" fmla="*/ 4242391 w 5986131"/>
              <a:gd name="connsiteY14" fmla="*/ 170121 h 723014"/>
              <a:gd name="connsiteX15" fmla="*/ 4284921 w 5986131"/>
              <a:gd name="connsiteY15" fmla="*/ 138223 h 723014"/>
              <a:gd name="connsiteX16" fmla="*/ 4316819 w 5986131"/>
              <a:gd name="connsiteY16" fmla="*/ 127591 h 723014"/>
              <a:gd name="connsiteX17" fmla="*/ 4444410 w 5986131"/>
              <a:gd name="connsiteY17" fmla="*/ 53163 h 723014"/>
              <a:gd name="connsiteX18" fmla="*/ 4476307 w 5986131"/>
              <a:gd name="connsiteY18" fmla="*/ 42530 h 723014"/>
              <a:gd name="connsiteX19" fmla="*/ 4550735 w 5986131"/>
              <a:gd name="connsiteY19" fmla="*/ 10633 h 723014"/>
              <a:gd name="connsiteX20" fmla="*/ 4603898 w 5986131"/>
              <a:gd name="connsiteY20" fmla="*/ 0 h 723014"/>
              <a:gd name="connsiteX21" fmla="*/ 4805917 w 5986131"/>
              <a:gd name="connsiteY21" fmla="*/ 10633 h 723014"/>
              <a:gd name="connsiteX22" fmla="*/ 4890977 w 5986131"/>
              <a:gd name="connsiteY22" fmla="*/ 53163 h 723014"/>
              <a:gd name="connsiteX23" fmla="*/ 4922875 w 5986131"/>
              <a:gd name="connsiteY23" fmla="*/ 63795 h 723014"/>
              <a:gd name="connsiteX24" fmla="*/ 4986670 w 5986131"/>
              <a:gd name="connsiteY24" fmla="*/ 106326 h 723014"/>
              <a:gd name="connsiteX25" fmla="*/ 5103628 w 5986131"/>
              <a:gd name="connsiteY25" fmla="*/ 170121 h 723014"/>
              <a:gd name="connsiteX26" fmla="*/ 5178056 w 5986131"/>
              <a:gd name="connsiteY26" fmla="*/ 191386 h 723014"/>
              <a:gd name="connsiteX27" fmla="*/ 5220586 w 5986131"/>
              <a:gd name="connsiteY27" fmla="*/ 202019 h 723014"/>
              <a:gd name="connsiteX28" fmla="*/ 5295014 w 5986131"/>
              <a:gd name="connsiteY28" fmla="*/ 223284 h 723014"/>
              <a:gd name="connsiteX29" fmla="*/ 5550196 w 5986131"/>
              <a:gd name="connsiteY29" fmla="*/ 191386 h 723014"/>
              <a:gd name="connsiteX30" fmla="*/ 5635256 w 5986131"/>
              <a:gd name="connsiteY30" fmla="*/ 170121 h 723014"/>
              <a:gd name="connsiteX31" fmla="*/ 5677786 w 5986131"/>
              <a:gd name="connsiteY31" fmla="*/ 159488 h 723014"/>
              <a:gd name="connsiteX32" fmla="*/ 5752214 w 5986131"/>
              <a:gd name="connsiteY32" fmla="*/ 138223 h 723014"/>
              <a:gd name="connsiteX33" fmla="*/ 5784112 w 5986131"/>
              <a:gd name="connsiteY33" fmla="*/ 106326 h 723014"/>
              <a:gd name="connsiteX34" fmla="*/ 5858540 w 5986131"/>
              <a:gd name="connsiteY34" fmla="*/ 95693 h 723014"/>
              <a:gd name="connsiteX35" fmla="*/ 5986131 w 5986131"/>
              <a:gd name="connsiteY3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072270 w 5986131"/>
              <a:gd name="connsiteY10" fmla="*/ 297712 h 723014"/>
              <a:gd name="connsiteX11" fmla="*/ 4136065 w 5986131"/>
              <a:gd name="connsiteY11" fmla="*/ 233916 h 723014"/>
              <a:gd name="connsiteX12" fmla="*/ 4210493 w 5986131"/>
              <a:gd name="connsiteY12" fmla="*/ 191386 h 723014"/>
              <a:gd name="connsiteX13" fmla="*/ 4242391 w 5986131"/>
              <a:gd name="connsiteY13" fmla="*/ 170121 h 723014"/>
              <a:gd name="connsiteX14" fmla="*/ 4284921 w 5986131"/>
              <a:gd name="connsiteY14" fmla="*/ 138223 h 723014"/>
              <a:gd name="connsiteX15" fmla="*/ 4316819 w 5986131"/>
              <a:gd name="connsiteY15" fmla="*/ 127591 h 723014"/>
              <a:gd name="connsiteX16" fmla="*/ 4444410 w 5986131"/>
              <a:gd name="connsiteY16" fmla="*/ 53163 h 723014"/>
              <a:gd name="connsiteX17" fmla="*/ 4476307 w 5986131"/>
              <a:gd name="connsiteY17" fmla="*/ 42530 h 723014"/>
              <a:gd name="connsiteX18" fmla="*/ 4550735 w 5986131"/>
              <a:gd name="connsiteY18" fmla="*/ 10633 h 723014"/>
              <a:gd name="connsiteX19" fmla="*/ 4603898 w 5986131"/>
              <a:gd name="connsiteY19" fmla="*/ 0 h 723014"/>
              <a:gd name="connsiteX20" fmla="*/ 4805917 w 5986131"/>
              <a:gd name="connsiteY20" fmla="*/ 10633 h 723014"/>
              <a:gd name="connsiteX21" fmla="*/ 4890977 w 5986131"/>
              <a:gd name="connsiteY21" fmla="*/ 53163 h 723014"/>
              <a:gd name="connsiteX22" fmla="*/ 4922875 w 5986131"/>
              <a:gd name="connsiteY22" fmla="*/ 63795 h 723014"/>
              <a:gd name="connsiteX23" fmla="*/ 4986670 w 5986131"/>
              <a:gd name="connsiteY23" fmla="*/ 106326 h 723014"/>
              <a:gd name="connsiteX24" fmla="*/ 5103628 w 5986131"/>
              <a:gd name="connsiteY24" fmla="*/ 170121 h 723014"/>
              <a:gd name="connsiteX25" fmla="*/ 5178056 w 5986131"/>
              <a:gd name="connsiteY25" fmla="*/ 191386 h 723014"/>
              <a:gd name="connsiteX26" fmla="*/ 5220586 w 5986131"/>
              <a:gd name="connsiteY26" fmla="*/ 202019 h 723014"/>
              <a:gd name="connsiteX27" fmla="*/ 5295014 w 5986131"/>
              <a:gd name="connsiteY27" fmla="*/ 223284 h 723014"/>
              <a:gd name="connsiteX28" fmla="*/ 5550196 w 5986131"/>
              <a:gd name="connsiteY28" fmla="*/ 191386 h 723014"/>
              <a:gd name="connsiteX29" fmla="*/ 5635256 w 5986131"/>
              <a:gd name="connsiteY29" fmla="*/ 170121 h 723014"/>
              <a:gd name="connsiteX30" fmla="*/ 5677786 w 5986131"/>
              <a:gd name="connsiteY30" fmla="*/ 159488 h 723014"/>
              <a:gd name="connsiteX31" fmla="*/ 5752214 w 5986131"/>
              <a:gd name="connsiteY31" fmla="*/ 138223 h 723014"/>
              <a:gd name="connsiteX32" fmla="*/ 5784112 w 5986131"/>
              <a:gd name="connsiteY32" fmla="*/ 106326 h 723014"/>
              <a:gd name="connsiteX33" fmla="*/ 5858540 w 5986131"/>
              <a:gd name="connsiteY33" fmla="*/ 95693 h 723014"/>
              <a:gd name="connsiteX34" fmla="*/ 5986131 w 5986131"/>
              <a:gd name="connsiteY3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136065 w 5986131"/>
              <a:gd name="connsiteY10" fmla="*/ 233916 h 723014"/>
              <a:gd name="connsiteX11" fmla="*/ 4210493 w 5986131"/>
              <a:gd name="connsiteY11" fmla="*/ 191386 h 723014"/>
              <a:gd name="connsiteX12" fmla="*/ 4242391 w 5986131"/>
              <a:gd name="connsiteY12" fmla="*/ 170121 h 723014"/>
              <a:gd name="connsiteX13" fmla="*/ 4284921 w 5986131"/>
              <a:gd name="connsiteY13" fmla="*/ 138223 h 723014"/>
              <a:gd name="connsiteX14" fmla="*/ 4316819 w 5986131"/>
              <a:gd name="connsiteY14" fmla="*/ 127591 h 723014"/>
              <a:gd name="connsiteX15" fmla="*/ 4444410 w 5986131"/>
              <a:gd name="connsiteY15" fmla="*/ 53163 h 723014"/>
              <a:gd name="connsiteX16" fmla="*/ 4476307 w 5986131"/>
              <a:gd name="connsiteY16" fmla="*/ 42530 h 723014"/>
              <a:gd name="connsiteX17" fmla="*/ 4550735 w 5986131"/>
              <a:gd name="connsiteY17" fmla="*/ 10633 h 723014"/>
              <a:gd name="connsiteX18" fmla="*/ 4603898 w 5986131"/>
              <a:gd name="connsiteY18" fmla="*/ 0 h 723014"/>
              <a:gd name="connsiteX19" fmla="*/ 4805917 w 5986131"/>
              <a:gd name="connsiteY19" fmla="*/ 10633 h 723014"/>
              <a:gd name="connsiteX20" fmla="*/ 4890977 w 5986131"/>
              <a:gd name="connsiteY20" fmla="*/ 53163 h 723014"/>
              <a:gd name="connsiteX21" fmla="*/ 4922875 w 5986131"/>
              <a:gd name="connsiteY21" fmla="*/ 63795 h 723014"/>
              <a:gd name="connsiteX22" fmla="*/ 4986670 w 5986131"/>
              <a:gd name="connsiteY22" fmla="*/ 106326 h 723014"/>
              <a:gd name="connsiteX23" fmla="*/ 5103628 w 5986131"/>
              <a:gd name="connsiteY23" fmla="*/ 170121 h 723014"/>
              <a:gd name="connsiteX24" fmla="*/ 5178056 w 5986131"/>
              <a:gd name="connsiteY24" fmla="*/ 191386 h 723014"/>
              <a:gd name="connsiteX25" fmla="*/ 5220586 w 5986131"/>
              <a:gd name="connsiteY25" fmla="*/ 202019 h 723014"/>
              <a:gd name="connsiteX26" fmla="*/ 5295014 w 5986131"/>
              <a:gd name="connsiteY26" fmla="*/ 223284 h 723014"/>
              <a:gd name="connsiteX27" fmla="*/ 5550196 w 5986131"/>
              <a:gd name="connsiteY27" fmla="*/ 191386 h 723014"/>
              <a:gd name="connsiteX28" fmla="*/ 5635256 w 5986131"/>
              <a:gd name="connsiteY28" fmla="*/ 170121 h 723014"/>
              <a:gd name="connsiteX29" fmla="*/ 5677786 w 5986131"/>
              <a:gd name="connsiteY29" fmla="*/ 159488 h 723014"/>
              <a:gd name="connsiteX30" fmla="*/ 5752214 w 5986131"/>
              <a:gd name="connsiteY30" fmla="*/ 138223 h 723014"/>
              <a:gd name="connsiteX31" fmla="*/ 5784112 w 5986131"/>
              <a:gd name="connsiteY31" fmla="*/ 106326 h 723014"/>
              <a:gd name="connsiteX32" fmla="*/ 5858540 w 5986131"/>
              <a:gd name="connsiteY32" fmla="*/ 95693 h 723014"/>
              <a:gd name="connsiteX33" fmla="*/ 5986131 w 5986131"/>
              <a:gd name="connsiteY3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242391 w 5986131"/>
              <a:gd name="connsiteY11" fmla="*/ 170121 h 723014"/>
              <a:gd name="connsiteX12" fmla="*/ 4284921 w 5986131"/>
              <a:gd name="connsiteY12" fmla="*/ 138223 h 723014"/>
              <a:gd name="connsiteX13" fmla="*/ 4316819 w 5986131"/>
              <a:gd name="connsiteY13" fmla="*/ 127591 h 723014"/>
              <a:gd name="connsiteX14" fmla="*/ 4444410 w 5986131"/>
              <a:gd name="connsiteY14" fmla="*/ 53163 h 723014"/>
              <a:gd name="connsiteX15" fmla="*/ 4476307 w 5986131"/>
              <a:gd name="connsiteY15" fmla="*/ 42530 h 723014"/>
              <a:gd name="connsiteX16" fmla="*/ 4550735 w 5986131"/>
              <a:gd name="connsiteY16" fmla="*/ 10633 h 723014"/>
              <a:gd name="connsiteX17" fmla="*/ 4603898 w 5986131"/>
              <a:gd name="connsiteY17" fmla="*/ 0 h 723014"/>
              <a:gd name="connsiteX18" fmla="*/ 4805917 w 5986131"/>
              <a:gd name="connsiteY18" fmla="*/ 10633 h 723014"/>
              <a:gd name="connsiteX19" fmla="*/ 4890977 w 5986131"/>
              <a:gd name="connsiteY19" fmla="*/ 53163 h 723014"/>
              <a:gd name="connsiteX20" fmla="*/ 4922875 w 5986131"/>
              <a:gd name="connsiteY20" fmla="*/ 63795 h 723014"/>
              <a:gd name="connsiteX21" fmla="*/ 4986670 w 5986131"/>
              <a:gd name="connsiteY21" fmla="*/ 106326 h 723014"/>
              <a:gd name="connsiteX22" fmla="*/ 5103628 w 5986131"/>
              <a:gd name="connsiteY22" fmla="*/ 170121 h 723014"/>
              <a:gd name="connsiteX23" fmla="*/ 5178056 w 5986131"/>
              <a:gd name="connsiteY23" fmla="*/ 191386 h 723014"/>
              <a:gd name="connsiteX24" fmla="*/ 5220586 w 5986131"/>
              <a:gd name="connsiteY24" fmla="*/ 202019 h 723014"/>
              <a:gd name="connsiteX25" fmla="*/ 5295014 w 5986131"/>
              <a:gd name="connsiteY25" fmla="*/ 223284 h 723014"/>
              <a:gd name="connsiteX26" fmla="*/ 5550196 w 5986131"/>
              <a:gd name="connsiteY26" fmla="*/ 191386 h 723014"/>
              <a:gd name="connsiteX27" fmla="*/ 5635256 w 5986131"/>
              <a:gd name="connsiteY27" fmla="*/ 170121 h 723014"/>
              <a:gd name="connsiteX28" fmla="*/ 5677786 w 5986131"/>
              <a:gd name="connsiteY28" fmla="*/ 159488 h 723014"/>
              <a:gd name="connsiteX29" fmla="*/ 5752214 w 5986131"/>
              <a:gd name="connsiteY29" fmla="*/ 138223 h 723014"/>
              <a:gd name="connsiteX30" fmla="*/ 5784112 w 5986131"/>
              <a:gd name="connsiteY30" fmla="*/ 106326 h 723014"/>
              <a:gd name="connsiteX31" fmla="*/ 5858540 w 5986131"/>
              <a:gd name="connsiteY31" fmla="*/ 95693 h 723014"/>
              <a:gd name="connsiteX32" fmla="*/ 5986131 w 5986131"/>
              <a:gd name="connsiteY3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242391 w 5986131"/>
              <a:gd name="connsiteY11" fmla="*/ 170121 h 723014"/>
              <a:gd name="connsiteX12" fmla="*/ 4316819 w 5986131"/>
              <a:gd name="connsiteY12" fmla="*/ 127591 h 723014"/>
              <a:gd name="connsiteX13" fmla="*/ 4444410 w 5986131"/>
              <a:gd name="connsiteY13" fmla="*/ 53163 h 723014"/>
              <a:gd name="connsiteX14" fmla="*/ 4476307 w 5986131"/>
              <a:gd name="connsiteY14" fmla="*/ 42530 h 723014"/>
              <a:gd name="connsiteX15" fmla="*/ 4550735 w 5986131"/>
              <a:gd name="connsiteY15" fmla="*/ 10633 h 723014"/>
              <a:gd name="connsiteX16" fmla="*/ 4603898 w 5986131"/>
              <a:gd name="connsiteY16" fmla="*/ 0 h 723014"/>
              <a:gd name="connsiteX17" fmla="*/ 4805917 w 5986131"/>
              <a:gd name="connsiteY17" fmla="*/ 10633 h 723014"/>
              <a:gd name="connsiteX18" fmla="*/ 4890977 w 5986131"/>
              <a:gd name="connsiteY18" fmla="*/ 53163 h 723014"/>
              <a:gd name="connsiteX19" fmla="*/ 4922875 w 5986131"/>
              <a:gd name="connsiteY19" fmla="*/ 63795 h 723014"/>
              <a:gd name="connsiteX20" fmla="*/ 4986670 w 5986131"/>
              <a:gd name="connsiteY20" fmla="*/ 106326 h 723014"/>
              <a:gd name="connsiteX21" fmla="*/ 5103628 w 5986131"/>
              <a:gd name="connsiteY21" fmla="*/ 170121 h 723014"/>
              <a:gd name="connsiteX22" fmla="*/ 5178056 w 5986131"/>
              <a:gd name="connsiteY22" fmla="*/ 191386 h 723014"/>
              <a:gd name="connsiteX23" fmla="*/ 5220586 w 5986131"/>
              <a:gd name="connsiteY23" fmla="*/ 202019 h 723014"/>
              <a:gd name="connsiteX24" fmla="*/ 5295014 w 5986131"/>
              <a:gd name="connsiteY24" fmla="*/ 223284 h 723014"/>
              <a:gd name="connsiteX25" fmla="*/ 5550196 w 5986131"/>
              <a:gd name="connsiteY25" fmla="*/ 191386 h 723014"/>
              <a:gd name="connsiteX26" fmla="*/ 5635256 w 5986131"/>
              <a:gd name="connsiteY26" fmla="*/ 170121 h 723014"/>
              <a:gd name="connsiteX27" fmla="*/ 5677786 w 5986131"/>
              <a:gd name="connsiteY27" fmla="*/ 159488 h 723014"/>
              <a:gd name="connsiteX28" fmla="*/ 5752214 w 5986131"/>
              <a:gd name="connsiteY28" fmla="*/ 138223 h 723014"/>
              <a:gd name="connsiteX29" fmla="*/ 5784112 w 5986131"/>
              <a:gd name="connsiteY29" fmla="*/ 106326 h 723014"/>
              <a:gd name="connsiteX30" fmla="*/ 5858540 w 5986131"/>
              <a:gd name="connsiteY30" fmla="*/ 95693 h 723014"/>
              <a:gd name="connsiteX31" fmla="*/ 5986131 w 5986131"/>
              <a:gd name="connsiteY3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316819 w 5986131"/>
              <a:gd name="connsiteY11" fmla="*/ 127591 h 723014"/>
              <a:gd name="connsiteX12" fmla="*/ 4444410 w 5986131"/>
              <a:gd name="connsiteY12" fmla="*/ 53163 h 723014"/>
              <a:gd name="connsiteX13" fmla="*/ 4476307 w 5986131"/>
              <a:gd name="connsiteY13" fmla="*/ 42530 h 723014"/>
              <a:gd name="connsiteX14" fmla="*/ 4550735 w 5986131"/>
              <a:gd name="connsiteY14" fmla="*/ 10633 h 723014"/>
              <a:gd name="connsiteX15" fmla="*/ 4603898 w 5986131"/>
              <a:gd name="connsiteY15" fmla="*/ 0 h 723014"/>
              <a:gd name="connsiteX16" fmla="*/ 4805917 w 5986131"/>
              <a:gd name="connsiteY16" fmla="*/ 10633 h 723014"/>
              <a:gd name="connsiteX17" fmla="*/ 4890977 w 5986131"/>
              <a:gd name="connsiteY17" fmla="*/ 53163 h 723014"/>
              <a:gd name="connsiteX18" fmla="*/ 4922875 w 5986131"/>
              <a:gd name="connsiteY18" fmla="*/ 63795 h 723014"/>
              <a:gd name="connsiteX19" fmla="*/ 4986670 w 5986131"/>
              <a:gd name="connsiteY19" fmla="*/ 106326 h 723014"/>
              <a:gd name="connsiteX20" fmla="*/ 5103628 w 5986131"/>
              <a:gd name="connsiteY20" fmla="*/ 170121 h 723014"/>
              <a:gd name="connsiteX21" fmla="*/ 5178056 w 5986131"/>
              <a:gd name="connsiteY21" fmla="*/ 191386 h 723014"/>
              <a:gd name="connsiteX22" fmla="*/ 5220586 w 5986131"/>
              <a:gd name="connsiteY22" fmla="*/ 202019 h 723014"/>
              <a:gd name="connsiteX23" fmla="*/ 5295014 w 5986131"/>
              <a:gd name="connsiteY23" fmla="*/ 223284 h 723014"/>
              <a:gd name="connsiteX24" fmla="*/ 5550196 w 5986131"/>
              <a:gd name="connsiteY24" fmla="*/ 191386 h 723014"/>
              <a:gd name="connsiteX25" fmla="*/ 5635256 w 5986131"/>
              <a:gd name="connsiteY25" fmla="*/ 170121 h 723014"/>
              <a:gd name="connsiteX26" fmla="*/ 5677786 w 5986131"/>
              <a:gd name="connsiteY26" fmla="*/ 159488 h 723014"/>
              <a:gd name="connsiteX27" fmla="*/ 5752214 w 5986131"/>
              <a:gd name="connsiteY27" fmla="*/ 138223 h 723014"/>
              <a:gd name="connsiteX28" fmla="*/ 5784112 w 5986131"/>
              <a:gd name="connsiteY28" fmla="*/ 106326 h 723014"/>
              <a:gd name="connsiteX29" fmla="*/ 5858540 w 5986131"/>
              <a:gd name="connsiteY29" fmla="*/ 95693 h 723014"/>
              <a:gd name="connsiteX30" fmla="*/ 5986131 w 5986131"/>
              <a:gd name="connsiteY3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316819 w 5986131"/>
              <a:gd name="connsiteY11" fmla="*/ 127591 h 723014"/>
              <a:gd name="connsiteX12" fmla="*/ 4444410 w 5986131"/>
              <a:gd name="connsiteY12" fmla="*/ 53163 h 723014"/>
              <a:gd name="connsiteX13" fmla="*/ 4550735 w 5986131"/>
              <a:gd name="connsiteY13" fmla="*/ 10633 h 723014"/>
              <a:gd name="connsiteX14" fmla="*/ 4603898 w 5986131"/>
              <a:gd name="connsiteY14" fmla="*/ 0 h 723014"/>
              <a:gd name="connsiteX15" fmla="*/ 4805917 w 5986131"/>
              <a:gd name="connsiteY15" fmla="*/ 10633 h 723014"/>
              <a:gd name="connsiteX16" fmla="*/ 4890977 w 5986131"/>
              <a:gd name="connsiteY16" fmla="*/ 53163 h 723014"/>
              <a:gd name="connsiteX17" fmla="*/ 4922875 w 5986131"/>
              <a:gd name="connsiteY17" fmla="*/ 63795 h 723014"/>
              <a:gd name="connsiteX18" fmla="*/ 4986670 w 5986131"/>
              <a:gd name="connsiteY18" fmla="*/ 106326 h 723014"/>
              <a:gd name="connsiteX19" fmla="*/ 5103628 w 5986131"/>
              <a:gd name="connsiteY19" fmla="*/ 170121 h 723014"/>
              <a:gd name="connsiteX20" fmla="*/ 5178056 w 5986131"/>
              <a:gd name="connsiteY20" fmla="*/ 191386 h 723014"/>
              <a:gd name="connsiteX21" fmla="*/ 5220586 w 5986131"/>
              <a:gd name="connsiteY21" fmla="*/ 202019 h 723014"/>
              <a:gd name="connsiteX22" fmla="*/ 5295014 w 5986131"/>
              <a:gd name="connsiteY22" fmla="*/ 223284 h 723014"/>
              <a:gd name="connsiteX23" fmla="*/ 5550196 w 5986131"/>
              <a:gd name="connsiteY23" fmla="*/ 191386 h 723014"/>
              <a:gd name="connsiteX24" fmla="*/ 5635256 w 5986131"/>
              <a:gd name="connsiteY24" fmla="*/ 170121 h 723014"/>
              <a:gd name="connsiteX25" fmla="*/ 5677786 w 5986131"/>
              <a:gd name="connsiteY25" fmla="*/ 159488 h 723014"/>
              <a:gd name="connsiteX26" fmla="*/ 5752214 w 5986131"/>
              <a:gd name="connsiteY26" fmla="*/ 138223 h 723014"/>
              <a:gd name="connsiteX27" fmla="*/ 5784112 w 5986131"/>
              <a:gd name="connsiteY27" fmla="*/ 106326 h 723014"/>
              <a:gd name="connsiteX28" fmla="*/ 5858540 w 5986131"/>
              <a:gd name="connsiteY28" fmla="*/ 95693 h 723014"/>
              <a:gd name="connsiteX29" fmla="*/ 5986131 w 5986131"/>
              <a:gd name="connsiteY29" fmla="*/ 85061 h 723014"/>
              <a:gd name="connsiteX0" fmla="*/ 0 w 5986131"/>
              <a:gd name="connsiteY0" fmla="*/ 724403 h 724403"/>
              <a:gd name="connsiteX1" fmla="*/ 290444 w 5986131"/>
              <a:gd name="connsiteY1" fmla="*/ 293044 h 724403"/>
              <a:gd name="connsiteX2" fmla="*/ 986406 w 5986131"/>
              <a:gd name="connsiteY2" fmla="*/ 390891 h 724403"/>
              <a:gd name="connsiteX3" fmla="*/ 1786270 w 5986131"/>
              <a:gd name="connsiteY3" fmla="*/ 554282 h 724403"/>
              <a:gd name="connsiteX4" fmla="*/ 2169042 w 5986131"/>
              <a:gd name="connsiteY4" fmla="*/ 309733 h 724403"/>
              <a:gd name="connsiteX5" fmla="*/ 2732568 w 5986131"/>
              <a:gd name="connsiteY5" fmla="*/ 192775 h 724403"/>
              <a:gd name="connsiteX6" fmla="*/ 3678865 w 5986131"/>
              <a:gd name="connsiteY6" fmla="*/ 501119 h 724403"/>
              <a:gd name="connsiteX7" fmla="*/ 3732028 w 5986131"/>
              <a:gd name="connsiteY7" fmla="*/ 490487 h 724403"/>
              <a:gd name="connsiteX8" fmla="*/ 3817089 w 5986131"/>
              <a:gd name="connsiteY8" fmla="*/ 447956 h 724403"/>
              <a:gd name="connsiteX9" fmla="*/ 4019107 w 5986131"/>
              <a:gd name="connsiteY9" fmla="*/ 330998 h 724403"/>
              <a:gd name="connsiteX10" fmla="*/ 4210493 w 5986131"/>
              <a:gd name="connsiteY10" fmla="*/ 192775 h 724403"/>
              <a:gd name="connsiteX11" fmla="*/ 4316819 w 5986131"/>
              <a:gd name="connsiteY11" fmla="*/ 128980 h 724403"/>
              <a:gd name="connsiteX12" fmla="*/ 4550735 w 5986131"/>
              <a:gd name="connsiteY12" fmla="*/ 12022 h 724403"/>
              <a:gd name="connsiteX13" fmla="*/ 4603898 w 5986131"/>
              <a:gd name="connsiteY13" fmla="*/ 1389 h 724403"/>
              <a:gd name="connsiteX14" fmla="*/ 4805917 w 5986131"/>
              <a:gd name="connsiteY14" fmla="*/ 12022 h 724403"/>
              <a:gd name="connsiteX15" fmla="*/ 4890977 w 5986131"/>
              <a:gd name="connsiteY15" fmla="*/ 54552 h 724403"/>
              <a:gd name="connsiteX16" fmla="*/ 4922875 w 5986131"/>
              <a:gd name="connsiteY16" fmla="*/ 65184 h 724403"/>
              <a:gd name="connsiteX17" fmla="*/ 4986670 w 5986131"/>
              <a:gd name="connsiteY17" fmla="*/ 107715 h 724403"/>
              <a:gd name="connsiteX18" fmla="*/ 5103628 w 5986131"/>
              <a:gd name="connsiteY18" fmla="*/ 171510 h 724403"/>
              <a:gd name="connsiteX19" fmla="*/ 5178056 w 5986131"/>
              <a:gd name="connsiteY19" fmla="*/ 192775 h 724403"/>
              <a:gd name="connsiteX20" fmla="*/ 5220586 w 5986131"/>
              <a:gd name="connsiteY20" fmla="*/ 203408 h 724403"/>
              <a:gd name="connsiteX21" fmla="*/ 5295014 w 5986131"/>
              <a:gd name="connsiteY21" fmla="*/ 224673 h 724403"/>
              <a:gd name="connsiteX22" fmla="*/ 5550196 w 5986131"/>
              <a:gd name="connsiteY22" fmla="*/ 192775 h 724403"/>
              <a:gd name="connsiteX23" fmla="*/ 5635256 w 5986131"/>
              <a:gd name="connsiteY23" fmla="*/ 171510 h 724403"/>
              <a:gd name="connsiteX24" fmla="*/ 5677786 w 5986131"/>
              <a:gd name="connsiteY24" fmla="*/ 160877 h 724403"/>
              <a:gd name="connsiteX25" fmla="*/ 5752214 w 5986131"/>
              <a:gd name="connsiteY25" fmla="*/ 139612 h 724403"/>
              <a:gd name="connsiteX26" fmla="*/ 5784112 w 5986131"/>
              <a:gd name="connsiteY26" fmla="*/ 107715 h 724403"/>
              <a:gd name="connsiteX27" fmla="*/ 5858540 w 5986131"/>
              <a:gd name="connsiteY27" fmla="*/ 97082 h 724403"/>
              <a:gd name="connsiteX28" fmla="*/ 5986131 w 5986131"/>
              <a:gd name="connsiteY28" fmla="*/ 86450 h 724403"/>
              <a:gd name="connsiteX0" fmla="*/ 0 w 5986131"/>
              <a:gd name="connsiteY0" fmla="*/ 728883 h 728883"/>
              <a:gd name="connsiteX1" fmla="*/ 290444 w 5986131"/>
              <a:gd name="connsiteY1" fmla="*/ 297524 h 728883"/>
              <a:gd name="connsiteX2" fmla="*/ 986406 w 5986131"/>
              <a:gd name="connsiteY2" fmla="*/ 395371 h 728883"/>
              <a:gd name="connsiteX3" fmla="*/ 1786270 w 5986131"/>
              <a:gd name="connsiteY3" fmla="*/ 558762 h 728883"/>
              <a:gd name="connsiteX4" fmla="*/ 2169042 w 5986131"/>
              <a:gd name="connsiteY4" fmla="*/ 314213 h 728883"/>
              <a:gd name="connsiteX5" fmla="*/ 2732568 w 5986131"/>
              <a:gd name="connsiteY5" fmla="*/ 197255 h 728883"/>
              <a:gd name="connsiteX6" fmla="*/ 3678865 w 5986131"/>
              <a:gd name="connsiteY6" fmla="*/ 505599 h 728883"/>
              <a:gd name="connsiteX7" fmla="*/ 3732028 w 5986131"/>
              <a:gd name="connsiteY7" fmla="*/ 494967 h 728883"/>
              <a:gd name="connsiteX8" fmla="*/ 3817089 w 5986131"/>
              <a:gd name="connsiteY8" fmla="*/ 452436 h 728883"/>
              <a:gd name="connsiteX9" fmla="*/ 4019107 w 5986131"/>
              <a:gd name="connsiteY9" fmla="*/ 335478 h 728883"/>
              <a:gd name="connsiteX10" fmla="*/ 4210493 w 5986131"/>
              <a:gd name="connsiteY10" fmla="*/ 197255 h 728883"/>
              <a:gd name="connsiteX11" fmla="*/ 4550735 w 5986131"/>
              <a:gd name="connsiteY11" fmla="*/ 16502 h 728883"/>
              <a:gd name="connsiteX12" fmla="*/ 4603898 w 5986131"/>
              <a:gd name="connsiteY12" fmla="*/ 5869 h 728883"/>
              <a:gd name="connsiteX13" fmla="*/ 4805917 w 5986131"/>
              <a:gd name="connsiteY13" fmla="*/ 16502 h 728883"/>
              <a:gd name="connsiteX14" fmla="*/ 4890977 w 5986131"/>
              <a:gd name="connsiteY14" fmla="*/ 59032 h 728883"/>
              <a:gd name="connsiteX15" fmla="*/ 4922875 w 5986131"/>
              <a:gd name="connsiteY15" fmla="*/ 69664 h 728883"/>
              <a:gd name="connsiteX16" fmla="*/ 4986670 w 5986131"/>
              <a:gd name="connsiteY16" fmla="*/ 112195 h 728883"/>
              <a:gd name="connsiteX17" fmla="*/ 5103628 w 5986131"/>
              <a:gd name="connsiteY17" fmla="*/ 175990 h 728883"/>
              <a:gd name="connsiteX18" fmla="*/ 5178056 w 5986131"/>
              <a:gd name="connsiteY18" fmla="*/ 197255 h 728883"/>
              <a:gd name="connsiteX19" fmla="*/ 5220586 w 5986131"/>
              <a:gd name="connsiteY19" fmla="*/ 207888 h 728883"/>
              <a:gd name="connsiteX20" fmla="*/ 5295014 w 5986131"/>
              <a:gd name="connsiteY20" fmla="*/ 229153 h 728883"/>
              <a:gd name="connsiteX21" fmla="*/ 5550196 w 5986131"/>
              <a:gd name="connsiteY21" fmla="*/ 197255 h 728883"/>
              <a:gd name="connsiteX22" fmla="*/ 5635256 w 5986131"/>
              <a:gd name="connsiteY22" fmla="*/ 175990 h 728883"/>
              <a:gd name="connsiteX23" fmla="*/ 5677786 w 5986131"/>
              <a:gd name="connsiteY23" fmla="*/ 165357 h 728883"/>
              <a:gd name="connsiteX24" fmla="*/ 5752214 w 5986131"/>
              <a:gd name="connsiteY24" fmla="*/ 144092 h 728883"/>
              <a:gd name="connsiteX25" fmla="*/ 5784112 w 5986131"/>
              <a:gd name="connsiteY25" fmla="*/ 112195 h 728883"/>
              <a:gd name="connsiteX26" fmla="*/ 5858540 w 5986131"/>
              <a:gd name="connsiteY26" fmla="*/ 101562 h 728883"/>
              <a:gd name="connsiteX27" fmla="*/ 5986131 w 5986131"/>
              <a:gd name="connsiteY27" fmla="*/ 90930 h 728883"/>
              <a:gd name="connsiteX0" fmla="*/ 0 w 5986131"/>
              <a:gd name="connsiteY0" fmla="*/ 738955 h 738955"/>
              <a:gd name="connsiteX1" fmla="*/ 290444 w 5986131"/>
              <a:gd name="connsiteY1" fmla="*/ 307596 h 738955"/>
              <a:gd name="connsiteX2" fmla="*/ 986406 w 5986131"/>
              <a:gd name="connsiteY2" fmla="*/ 405443 h 738955"/>
              <a:gd name="connsiteX3" fmla="*/ 1786270 w 5986131"/>
              <a:gd name="connsiteY3" fmla="*/ 568834 h 738955"/>
              <a:gd name="connsiteX4" fmla="*/ 2169042 w 5986131"/>
              <a:gd name="connsiteY4" fmla="*/ 324285 h 738955"/>
              <a:gd name="connsiteX5" fmla="*/ 2732568 w 5986131"/>
              <a:gd name="connsiteY5" fmla="*/ 207327 h 738955"/>
              <a:gd name="connsiteX6" fmla="*/ 3678865 w 5986131"/>
              <a:gd name="connsiteY6" fmla="*/ 515671 h 738955"/>
              <a:gd name="connsiteX7" fmla="*/ 3732028 w 5986131"/>
              <a:gd name="connsiteY7" fmla="*/ 505039 h 738955"/>
              <a:gd name="connsiteX8" fmla="*/ 3817089 w 5986131"/>
              <a:gd name="connsiteY8" fmla="*/ 462508 h 738955"/>
              <a:gd name="connsiteX9" fmla="*/ 4019107 w 5986131"/>
              <a:gd name="connsiteY9" fmla="*/ 345550 h 738955"/>
              <a:gd name="connsiteX10" fmla="*/ 4550735 w 5986131"/>
              <a:gd name="connsiteY10" fmla="*/ 26574 h 738955"/>
              <a:gd name="connsiteX11" fmla="*/ 4603898 w 5986131"/>
              <a:gd name="connsiteY11" fmla="*/ 15941 h 738955"/>
              <a:gd name="connsiteX12" fmla="*/ 4805917 w 5986131"/>
              <a:gd name="connsiteY12" fmla="*/ 26574 h 738955"/>
              <a:gd name="connsiteX13" fmla="*/ 4890977 w 5986131"/>
              <a:gd name="connsiteY13" fmla="*/ 69104 h 738955"/>
              <a:gd name="connsiteX14" fmla="*/ 4922875 w 5986131"/>
              <a:gd name="connsiteY14" fmla="*/ 79736 h 738955"/>
              <a:gd name="connsiteX15" fmla="*/ 4986670 w 5986131"/>
              <a:gd name="connsiteY15" fmla="*/ 122267 h 738955"/>
              <a:gd name="connsiteX16" fmla="*/ 5103628 w 5986131"/>
              <a:gd name="connsiteY16" fmla="*/ 186062 h 738955"/>
              <a:gd name="connsiteX17" fmla="*/ 5178056 w 5986131"/>
              <a:gd name="connsiteY17" fmla="*/ 207327 h 738955"/>
              <a:gd name="connsiteX18" fmla="*/ 5220586 w 5986131"/>
              <a:gd name="connsiteY18" fmla="*/ 217960 h 738955"/>
              <a:gd name="connsiteX19" fmla="*/ 5295014 w 5986131"/>
              <a:gd name="connsiteY19" fmla="*/ 239225 h 738955"/>
              <a:gd name="connsiteX20" fmla="*/ 5550196 w 5986131"/>
              <a:gd name="connsiteY20" fmla="*/ 207327 h 738955"/>
              <a:gd name="connsiteX21" fmla="*/ 5635256 w 5986131"/>
              <a:gd name="connsiteY21" fmla="*/ 186062 h 738955"/>
              <a:gd name="connsiteX22" fmla="*/ 5677786 w 5986131"/>
              <a:gd name="connsiteY22" fmla="*/ 175429 h 738955"/>
              <a:gd name="connsiteX23" fmla="*/ 5752214 w 5986131"/>
              <a:gd name="connsiteY23" fmla="*/ 154164 h 738955"/>
              <a:gd name="connsiteX24" fmla="*/ 5784112 w 5986131"/>
              <a:gd name="connsiteY24" fmla="*/ 122267 h 738955"/>
              <a:gd name="connsiteX25" fmla="*/ 5858540 w 5986131"/>
              <a:gd name="connsiteY25" fmla="*/ 111634 h 738955"/>
              <a:gd name="connsiteX26" fmla="*/ 5986131 w 5986131"/>
              <a:gd name="connsiteY26" fmla="*/ 101002 h 738955"/>
              <a:gd name="connsiteX0" fmla="*/ 0 w 5986131"/>
              <a:gd name="connsiteY0" fmla="*/ 747565 h 747565"/>
              <a:gd name="connsiteX1" fmla="*/ 290444 w 5986131"/>
              <a:gd name="connsiteY1" fmla="*/ 316206 h 747565"/>
              <a:gd name="connsiteX2" fmla="*/ 986406 w 5986131"/>
              <a:gd name="connsiteY2" fmla="*/ 414053 h 747565"/>
              <a:gd name="connsiteX3" fmla="*/ 1786270 w 5986131"/>
              <a:gd name="connsiteY3" fmla="*/ 577444 h 747565"/>
              <a:gd name="connsiteX4" fmla="*/ 2169042 w 5986131"/>
              <a:gd name="connsiteY4" fmla="*/ 332895 h 747565"/>
              <a:gd name="connsiteX5" fmla="*/ 2732568 w 5986131"/>
              <a:gd name="connsiteY5" fmla="*/ 215937 h 747565"/>
              <a:gd name="connsiteX6" fmla="*/ 3678865 w 5986131"/>
              <a:gd name="connsiteY6" fmla="*/ 524281 h 747565"/>
              <a:gd name="connsiteX7" fmla="*/ 3732028 w 5986131"/>
              <a:gd name="connsiteY7" fmla="*/ 513649 h 747565"/>
              <a:gd name="connsiteX8" fmla="*/ 3817089 w 5986131"/>
              <a:gd name="connsiteY8" fmla="*/ 471118 h 747565"/>
              <a:gd name="connsiteX9" fmla="*/ 4550735 w 5986131"/>
              <a:gd name="connsiteY9" fmla="*/ 35184 h 747565"/>
              <a:gd name="connsiteX10" fmla="*/ 4603898 w 5986131"/>
              <a:gd name="connsiteY10" fmla="*/ 24551 h 747565"/>
              <a:gd name="connsiteX11" fmla="*/ 4805917 w 5986131"/>
              <a:gd name="connsiteY11" fmla="*/ 35184 h 747565"/>
              <a:gd name="connsiteX12" fmla="*/ 4890977 w 5986131"/>
              <a:gd name="connsiteY12" fmla="*/ 77714 h 747565"/>
              <a:gd name="connsiteX13" fmla="*/ 4922875 w 5986131"/>
              <a:gd name="connsiteY13" fmla="*/ 88346 h 747565"/>
              <a:gd name="connsiteX14" fmla="*/ 4986670 w 5986131"/>
              <a:gd name="connsiteY14" fmla="*/ 130877 h 747565"/>
              <a:gd name="connsiteX15" fmla="*/ 5103628 w 5986131"/>
              <a:gd name="connsiteY15" fmla="*/ 194672 h 747565"/>
              <a:gd name="connsiteX16" fmla="*/ 5178056 w 5986131"/>
              <a:gd name="connsiteY16" fmla="*/ 215937 h 747565"/>
              <a:gd name="connsiteX17" fmla="*/ 5220586 w 5986131"/>
              <a:gd name="connsiteY17" fmla="*/ 226570 h 747565"/>
              <a:gd name="connsiteX18" fmla="*/ 5295014 w 5986131"/>
              <a:gd name="connsiteY18" fmla="*/ 247835 h 747565"/>
              <a:gd name="connsiteX19" fmla="*/ 5550196 w 5986131"/>
              <a:gd name="connsiteY19" fmla="*/ 215937 h 747565"/>
              <a:gd name="connsiteX20" fmla="*/ 5635256 w 5986131"/>
              <a:gd name="connsiteY20" fmla="*/ 194672 h 747565"/>
              <a:gd name="connsiteX21" fmla="*/ 5677786 w 5986131"/>
              <a:gd name="connsiteY21" fmla="*/ 184039 h 747565"/>
              <a:gd name="connsiteX22" fmla="*/ 5752214 w 5986131"/>
              <a:gd name="connsiteY22" fmla="*/ 162774 h 747565"/>
              <a:gd name="connsiteX23" fmla="*/ 5784112 w 5986131"/>
              <a:gd name="connsiteY23" fmla="*/ 130877 h 747565"/>
              <a:gd name="connsiteX24" fmla="*/ 5858540 w 5986131"/>
              <a:gd name="connsiteY24" fmla="*/ 120244 h 747565"/>
              <a:gd name="connsiteX25" fmla="*/ 5986131 w 5986131"/>
              <a:gd name="connsiteY25" fmla="*/ 109612 h 747565"/>
              <a:gd name="connsiteX0" fmla="*/ 0 w 5986131"/>
              <a:gd name="connsiteY0" fmla="*/ 750703 h 750703"/>
              <a:gd name="connsiteX1" fmla="*/ 290444 w 5986131"/>
              <a:gd name="connsiteY1" fmla="*/ 319344 h 750703"/>
              <a:gd name="connsiteX2" fmla="*/ 986406 w 5986131"/>
              <a:gd name="connsiteY2" fmla="*/ 417191 h 750703"/>
              <a:gd name="connsiteX3" fmla="*/ 1786270 w 5986131"/>
              <a:gd name="connsiteY3" fmla="*/ 580582 h 750703"/>
              <a:gd name="connsiteX4" fmla="*/ 2169042 w 5986131"/>
              <a:gd name="connsiteY4" fmla="*/ 336033 h 750703"/>
              <a:gd name="connsiteX5" fmla="*/ 2732568 w 5986131"/>
              <a:gd name="connsiteY5" fmla="*/ 219075 h 750703"/>
              <a:gd name="connsiteX6" fmla="*/ 3678865 w 5986131"/>
              <a:gd name="connsiteY6" fmla="*/ 527419 h 750703"/>
              <a:gd name="connsiteX7" fmla="*/ 3732028 w 5986131"/>
              <a:gd name="connsiteY7" fmla="*/ 516787 h 750703"/>
              <a:gd name="connsiteX8" fmla="*/ 4550735 w 5986131"/>
              <a:gd name="connsiteY8" fmla="*/ 38322 h 750703"/>
              <a:gd name="connsiteX9" fmla="*/ 4603898 w 5986131"/>
              <a:gd name="connsiteY9" fmla="*/ 27689 h 750703"/>
              <a:gd name="connsiteX10" fmla="*/ 4805917 w 5986131"/>
              <a:gd name="connsiteY10" fmla="*/ 38322 h 750703"/>
              <a:gd name="connsiteX11" fmla="*/ 4890977 w 5986131"/>
              <a:gd name="connsiteY11" fmla="*/ 80852 h 750703"/>
              <a:gd name="connsiteX12" fmla="*/ 4922875 w 5986131"/>
              <a:gd name="connsiteY12" fmla="*/ 91484 h 750703"/>
              <a:gd name="connsiteX13" fmla="*/ 4986670 w 5986131"/>
              <a:gd name="connsiteY13" fmla="*/ 134015 h 750703"/>
              <a:gd name="connsiteX14" fmla="*/ 5103628 w 5986131"/>
              <a:gd name="connsiteY14" fmla="*/ 197810 h 750703"/>
              <a:gd name="connsiteX15" fmla="*/ 5178056 w 5986131"/>
              <a:gd name="connsiteY15" fmla="*/ 219075 h 750703"/>
              <a:gd name="connsiteX16" fmla="*/ 5220586 w 5986131"/>
              <a:gd name="connsiteY16" fmla="*/ 229708 h 750703"/>
              <a:gd name="connsiteX17" fmla="*/ 5295014 w 5986131"/>
              <a:gd name="connsiteY17" fmla="*/ 250973 h 750703"/>
              <a:gd name="connsiteX18" fmla="*/ 5550196 w 5986131"/>
              <a:gd name="connsiteY18" fmla="*/ 219075 h 750703"/>
              <a:gd name="connsiteX19" fmla="*/ 5635256 w 5986131"/>
              <a:gd name="connsiteY19" fmla="*/ 197810 h 750703"/>
              <a:gd name="connsiteX20" fmla="*/ 5677786 w 5986131"/>
              <a:gd name="connsiteY20" fmla="*/ 187177 h 750703"/>
              <a:gd name="connsiteX21" fmla="*/ 5752214 w 5986131"/>
              <a:gd name="connsiteY21" fmla="*/ 165912 h 750703"/>
              <a:gd name="connsiteX22" fmla="*/ 5784112 w 5986131"/>
              <a:gd name="connsiteY22" fmla="*/ 134015 h 750703"/>
              <a:gd name="connsiteX23" fmla="*/ 5858540 w 5986131"/>
              <a:gd name="connsiteY23" fmla="*/ 123382 h 750703"/>
              <a:gd name="connsiteX24" fmla="*/ 5986131 w 5986131"/>
              <a:gd name="connsiteY24" fmla="*/ 112750 h 750703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05917 w 5986131"/>
              <a:gd name="connsiteY9" fmla="*/ 39106 h 751487"/>
              <a:gd name="connsiteX10" fmla="*/ 4890977 w 5986131"/>
              <a:gd name="connsiteY10" fmla="*/ 81636 h 751487"/>
              <a:gd name="connsiteX11" fmla="*/ 4922875 w 5986131"/>
              <a:gd name="connsiteY11" fmla="*/ 92268 h 751487"/>
              <a:gd name="connsiteX12" fmla="*/ 4986670 w 5986131"/>
              <a:gd name="connsiteY12" fmla="*/ 134799 h 751487"/>
              <a:gd name="connsiteX13" fmla="*/ 5103628 w 5986131"/>
              <a:gd name="connsiteY13" fmla="*/ 198594 h 751487"/>
              <a:gd name="connsiteX14" fmla="*/ 5178056 w 5986131"/>
              <a:gd name="connsiteY14" fmla="*/ 219859 h 751487"/>
              <a:gd name="connsiteX15" fmla="*/ 5220586 w 5986131"/>
              <a:gd name="connsiteY15" fmla="*/ 230492 h 751487"/>
              <a:gd name="connsiteX16" fmla="*/ 5295014 w 5986131"/>
              <a:gd name="connsiteY16" fmla="*/ 251757 h 751487"/>
              <a:gd name="connsiteX17" fmla="*/ 5550196 w 5986131"/>
              <a:gd name="connsiteY17" fmla="*/ 219859 h 751487"/>
              <a:gd name="connsiteX18" fmla="*/ 5635256 w 5986131"/>
              <a:gd name="connsiteY18" fmla="*/ 198594 h 751487"/>
              <a:gd name="connsiteX19" fmla="*/ 5677786 w 5986131"/>
              <a:gd name="connsiteY19" fmla="*/ 187961 h 751487"/>
              <a:gd name="connsiteX20" fmla="*/ 5752214 w 5986131"/>
              <a:gd name="connsiteY20" fmla="*/ 166696 h 751487"/>
              <a:gd name="connsiteX21" fmla="*/ 5784112 w 5986131"/>
              <a:gd name="connsiteY21" fmla="*/ 134799 h 751487"/>
              <a:gd name="connsiteX22" fmla="*/ 5858540 w 5986131"/>
              <a:gd name="connsiteY22" fmla="*/ 124166 h 751487"/>
              <a:gd name="connsiteX23" fmla="*/ 5986131 w 5986131"/>
              <a:gd name="connsiteY23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22875 w 5986131"/>
              <a:gd name="connsiteY10" fmla="*/ 92268 h 751487"/>
              <a:gd name="connsiteX11" fmla="*/ 4986670 w 5986131"/>
              <a:gd name="connsiteY11" fmla="*/ 134799 h 751487"/>
              <a:gd name="connsiteX12" fmla="*/ 5103628 w 5986131"/>
              <a:gd name="connsiteY12" fmla="*/ 198594 h 751487"/>
              <a:gd name="connsiteX13" fmla="*/ 5178056 w 5986131"/>
              <a:gd name="connsiteY13" fmla="*/ 219859 h 751487"/>
              <a:gd name="connsiteX14" fmla="*/ 5220586 w 5986131"/>
              <a:gd name="connsiteY14" fmla="*/ 230492 h 751487"/>
              <a:gd name="connsiteX15" fmla="*/ 5295014 w 5986131"/>
              <a:gd name="connsiteY15" fmla="*/ 251757 h 751487"/>
              <a:gd name="connsiteX16" fmla="*/ 5550196 w 5986131"/>
              <a:gd name="connsiteY16" fmla="*/ 219859 h 751487"/>
              <a:gd name="connsiteX17" fmla="*/ 5635256 w 5986131"/>
              <a:gd name="connsiteY17" fmla="*/ 198594 h 751487"/>
              <a:gd name="connsiteX18" fmla="*/ 5677786 w 5986131"/>
              <a:gd name="connsiteY18" fmla="*/ 187961 h 751487"/>
              <a:gd name="connsiteX19" fmla="*/ 5752214 w 5986131"/>
              <a:gd name="connsiteY19" fmla="*/ 166696 h 751487"/>
              <a:gd name="connsiteX20" fmla="*/ 5784112 w 5986131"/>
              <a:gd name="connsiteY20" fmla="*/ 134799 h 751487"/>
              <a:gd name="connsiteX21" fmla="*/ 5858540 w 5986131"/>
              <a:gd name="connsiteY21" fmla="*/ 124166 h 751487"/>
              <a:gd name="connsiteX22" fmla="*/ 5986131 w 5986131"/>
              <a:gd name="connsiteY22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22875 w 5986131"/>
              <a:gd name="connsiteY10" fmla="*/ 92268 h 751487"/>
              <a:gd name="connsiteX11" fmla="*/ 4986670 w 5986131"/>
              <a:gd name="connsiteY11" fmla="*/ 134799 h 751487"/>
              <a:gd name="connsiteX12" fmla="*/ 5178056 w 5986131"/>
              <a:gd name="connsiteY12" fmla="*/ 219859 h 751487"/>
              <a:gd name="connsiteX13" fmla="*/ 5220586 w 5986131"/>
              <a:gd name="connsiteY13" fmla="*/ 230492 h 751487"/>
              <a:gd name="connsiteX14" fmla="*/ 5295014 w 5986131"/>
              <a:gd name="connsiteY14" fmla="*/ 251757 h 751487"/>
              <a:gd name="connsiteX15" fmla="*/ 5550196 w 5986131"/>
              <a:gd name="connsiteY15" fmla="*/ 219859 h 751487"/>
              <a:gd name="connsiteX16" fmla="*/ 5635256 w 5986131"/>
              <a:gd name="connsiteY16" fmla="*/ 198594 h 751487"/>
              <a:gd name="connsiteX17" fmla="*/ 5677786 w 5986131"/>
              <a:gd name="connsiteY17" fmla="*/ 187961 h 751487"/>
              <a:gd name="connsiteX18" fmla="*/ 5752214 w 5986131"/>
              <a:gd name="connsiteY18" fmla="*/ 166696 h 751487"/>
              <a:gd name="connsiteX19" fmla="*/ 5784112 w 5986131"/>
              <a:gd name="connsiteY19" fmla="*/ 134799 h 751487"/>
              <a:gd name="connsiteX20" fmla="*/ 5858540 w 5986131"/>
              <a:gd name="connsiteY20" fmla="*/ 124166 h 751487"/>
              <a:gd name="connsiteX21" fmla="*/ 5986131 w 5986131"/>
              <a:gd name="connsiteY21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86670 w 5986131"/>
              <a:gd name="connsiteY10" fmla="*/ 134799 h 751487"/>
              <a:gd name="connsiteX11" fmla="*/ 5178056 w 5986131"/>
              <a:gd name="connsiteY11" fmla="*/ 219859 h 751487"/>
              <a:gd name="connsiteX12" fmla="*/ 5220586 w 5986131"/>
              <a:gd name="connsiteY12" fmla="*/ 230492 h 751487"/>
              <a:gd name="connsiteX13" fmla="*/ 5295014 w 5986131"/>
              <a:gd name="connsiteY13" fmla="*/ 251757 h 751487"/>
              <a:gd name="connsiteX14" fmla="*/ 5550196 w 5986131"/>
              <a:gd name="connsiteY14" fmla="*/ 219859 h 751487"/>
              <a:gd name="connsiteX15" fmla="*/ 5635256 w 5986131"/>
              <a:gd name="connsiteY15" fmla="*/ 198594 h 751487"/>
              <a:gd name="connsiteX16" fmla="*/ 5677786 w 5986131"/>
              <a:gd name="connsiteY16" fmla="*/ 187961 h 751487"/>
              <a:gd name="connsiteX17" fmla="*/ 5752214 w 5986131"/>
              <a:gd name="connsiteY17" fmla="*/ 166696 h 751487"/>
              <a:gd name="connsiteX18" fmla="*/ 5784112 w 5986131"/>
              <a:gd name="connsiteY18" fmla="*/ 134799 h 751487"/>
              <a:gd name="connsiteX19" fmla="*/ 5858540 w 5986131"/>
              <a:gd name="connsiteY19" fmla="*/ 124166 h 751487"/>
              <a:gd name="connsiteX20" fmla="*/ 5986131 w 5986131"/>
              <a:gd name="connsiteY20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5178056 w 5986131"/>
              <a:gd name="connsiteY10" fmla="*/ 219859 h 751487"/>
              <a:gd name="connsiteX11" fmla="*/ 5220586 w 5986131"/>
              <a:gd name="connsiteY11" fmla="*/ 230492 h 751487"/>
              <a:gd name="connsiteX12" fmla="*/ 5295014 w 5986131"/>
              <a:gd name="connsiteY12" fmla="*/ 251757 h 751487"/>
              <a:gd name="connsiteX13" fmla="*/ 5550196 w 5986131"/>
              <a:gd name="connsiteY13" fmla="*/ 219859 h 751487"/>
              <a:gd name="connsiteX14" fmla="*/ 5635256 w 5986131"/>
              <a:gd name="connsiteY14" fmla="*/ 198594 h 751487"/>
              <a:gd name="connsiteX15" fmla="*/ 5677786 w 5986131"/>
              <a:gd name="connsiteY15" fmla="*/ 187961 h 751487"/>
              <a:gd name="connsiteX16" fmla="*/ 5752214 w 5986131"/>
              <a:gd name="connsiteY16" fmla="*/ 166696 h 751487"/>
              <a:gd name="connsiteX17" fmla="*/ 5784112 w 5986131"/>
              <a:gd name="connsiteY17" fmla="*/ 134799 h 751487"/>
              <a:gd name="connsiteX18" fmla="*/ 5858540 w 5986131"/>
              <a:gd name="connsiteY18" fmla="*/ 124166 h 751487"/>
              <a:gd name="connsiteX19" fmla="*/ 5986131 w 5986131"/>
              <a:gd name="connsiteY19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5178056 w 5986131"/>
              <a:gd name="connsiteY9" fmla="*/ 219859 h 751487"/>
              <a:gd name="connsiteX10" fmla="*/ 5220586 w 5986131"/>
              <a:gd name="connsiteY10" fmla="*/ 230492 h 751487"/>
              <a:gd name="connsiteX11" fmla="*/ 5295014 w 5986131"/>
              <a:gd name="connsiteY11" fmla="*/ 251757 h 751487"/>
              <a:gd name="connsiteX12" fmla="*/ 5550196 w 5986131"/>
              <a:gd name="connsiteY12" fmla="*/ 219859 h 751487"/>
              <a:gd name="connsiteX13" fmla="*/ 5635256 w 5986131"/>
              <a:gd name="connsiteY13" fmla="*/ 198594 h 751487"/>
              <a:gd name="connsiteX14" fmla="*/ 5677786 w 5986131"/>
              <a:gd name="connsiteY14" fmla="*/ 187961 h 751487"/>
              <a:gd name="connsiteX15" fmla="*/ 5752214 w 5986131"/>
              <a:gd name="connsiteY15" fmla="*/ 166696 h 751487"/>
              <a:gd name="connsiteX16" fmla="*/ 5784112 w 5986131"/>
              <a:gd name="connsiteY16" fmla="*/ 134799 h 751487"/>
              <a:gd name="connsiteX17" fmla="*/ 5858540 w 5986131"/>
              <a:gd name="connsiteY17" fmla="*/ 124166 h 751487"/>
              <a:gd name="connsiteX18" fmla="*/ 5986131 w 5986131"/>
              <a:gd name="connsiteY18" fmla="*/ 113534 h 751487"/>
              <a:gd name="connsiteX0" fmla="*/ 0 w 5986131"/>
              <a:gd name="connsiteY0" fmla="*/ 720770 h 720770"/>
              <a:gd name="connsiteX1" fmla="*/ 290444 w 5986131"/>
              <a:gd name="connsiteY1" fmla="*/ 289411 h 720770"/>
              <a:gd name="connsiteX2" fmla="*/ 986406 w 5986131"/>
              <a:gd name="connsiteY2" fmla="*/ 387258 h 720770"/>
              <a:gd name="connsiteX3" fmla="*/ 1786270 w 5986131"/>
              <a:gd name="connsiteY3" fmla="*/ 550649 h 720770"/>
              <a:gd name="connsiteX4" fmla="*/ 2169042 w 5986131"/>
              <a:gd name="connsiteY4" fmla="*/ 306100 h 720770"/>
              <a:gd name="connsiteX5" fmla="*/ 2732568 w 5986131"/>
              <a:gd name="connsiteY5" fmla="*/ 189142 h 720770"/>
              <a:gd name="connsiteX6" fmla="*/ 3678865 w 5986131"/>
              <a:gd name="connsiteY6" fmla="*/ 497486 h 720770"/>
              <a:gd name="connsiteX7" fmla="*/ 4550735 w 5986131"/>
              <a:gd name="connsiteY7" fmla="*/ 8389 h 720770"/>
              <a:gd name="connsiteX8" fmla="*/ 5178056 w 5986131"/>
              <a:gd name="connsiteY8" fmla="*/ 189142 h 720770"/>
              <a:gd name="connsiteX9" fmla="*/ 5220586 w 5986131"/>
              <a:gd name="connsiteY9" fmla="*/ 199775 h 720770"/>
              <a:gd name="connsiteX10" fmla="*/ 5295014 w 5986131"/>
              <a:gd name="connsiteY10" fmla="*/ 221040 h 720770"/>
              <a:gd name="connsiteX11" fmla="*/ 5550196 w 5986131"/>
              <a:gd name="connsiteY11" fmla="*/ 189142 h 720770"/>
              <a:gd name="connsiteX12" fmla="*/ 5635256 w 5986131"/>
              <a:gd name="connsiteY12" fmla="*/ 167877 h 720770"/>
              <a:gd name="connsiteX13" fmla="*/ 5677786 w 5986131"/>
              <a:gd name="connsiteY13" fmla="*/ 157244 h 720770"/>
              <a:gd name="connsiteX14" fmla="*/ 5752214 w 5986131"/>
              <a:gd name="connsiteY14" fmla="*/ 135979 h 720770"/>
              <a:gd name="connsiteX15" fmla="*/ 5784112 w 5986131"/>
              <a:gd name="connsiteY15" fmla="*/ 104082 h 720770"/>
              <a:gd name="connsiteX16" fmla="*/ 5858540 w 5986131"/>
              <a:gd name="connsiteY16" fmla="*/ 93449 h 720770"/>
              <a:gd name="connsiteX17" fmla="*/ 5986131 w 5986131"/>
              <a:gd name="connsiteY17" fmla="*/ 82817 h 720770"/>
              <a:gd name="connsiteX0" fmla="*/ 0 w 5986131"/>
              <a:gd name="connsiteY0" fmla="*/ 720890 h 720890"/>
              <a:gd name="connsiteX1" fmla="*/ 290444 w 5986131"/>
              <a:gd name="connsiteY1" fmla="*/ 289531 h 720890"/>
              <a:gd name="connsiteX2" fmla="*/ 986406 w 5986131"/>
              <a:gd name="connsiteY2" fmla="*/ 387378 h 720890"/>
              <a:gd name="connsiteX3" fmla="*/ 1786270 w 5986131"/>
              <a:gd name="connsiteY3" fmla="*/ 550769 h 720890"/>
              <a:gd name="connsiteX4" fmla="*/ 2169042 w 5986131"/>
              <a:gd name="connsiteY4" fmla="*/ 306220 h 720890"/>
              <a:gd name="connsiteX5" fmla="*/ 2732568 w 5986131"/>
              <a:gd name="connsiteY5" fmla="*/ 189262 h 720890"/>
              <a:gd name="connsiteX6" fmla="*/ 3678865 w 5986131"/>
              <a:gd name="connsiteY6" fmla="*/ 497606 h 720890"/>
              <a:gd name="connsiteX7" fmla="*/ 4550735 w 5986131"/>
              <a:gd name="connsiteY7" fmla="*/ 8509 h 720890"/>
              <a:gd name="connsiteX8" fmla="*/ 5178056 w 5986131"/>
              <a:gd name="connsiteY8" fmla="*/ 189262 h 720890"/>
              <a:gd name="connsiteX9" fmla="*/ 5295014 w 5986131"/>
              <a:gd name="connsiteY9" fmla="*/ 221160 h 720890"/>
              <a:gd name="connsiteX10" fmla="*/ 5550196 w 5986131"/>
              <a:gd name="connsiteY10" fmla="*/ 189262 h 720890"/>
              <a:gd name="connsiteX11" fmla="*/ 5635256 w 5986131"/>
              <a:gd name="connsiteY11" fmla="*/ 167997 h 720890"/>
              <a:gd name="connsiteX12" fmla="*/ 5677786 w 5986131"/>
              <a:gd name="connsiteY12" fmla="*/ 157364 h 720890"/>
              <a:gd name="connsiteX13" fmla="*/ 5752214 w 5986131"/>
              <a:gd name="connsiteY13" fmla="*/ 136099 h 720890"/>
              <a:gd name="connsiteX14" fmla="*/ 5784112 w 5986131"/>
              <a:gd name="connsiteY14" fmla="*/ 104202 h 720890"/>
              <a:gd name="connsiteX15" fmla="*/ 5858540 w 5986131"/>
              <a:gd name="connsiteY15" fmla="*/ 93569 h 720890"/>
              <a:gd name="connsiteX16" fmla="*/ 5986131 w 5986131"/>
              <a:gd name="connsiteY16" fmla="*/ 82937 h 720890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550196 w 5986131"/>
              <a:gd name="connsiteY9" fmla="*/ 186865 h 718493"/>
              <a:gd name="connsiteX10" fmla="*/ 5635256 w 5986131"/>
              <a:gd name="connsiteY10" fmla="*/ 165600 h 718493"/>
              <a:gd name="connsiteX11" fmla="*/ 5677786 w 5986131"/>
              <a:gd name="connsiteY11" fmla="*/ 154967 h 718493"/>
              <a:gd name="connsiteX12" fmla="*/ 5752214 w 5986131"/>
              <a:gd name="connsiteY12" fmla="*/ 133702 h 718493"/>
              <a:gd name="connsiteX13" fmla="*/ 5784112 w 5986131"/>
              <a:gd name="connsiteY13" fmla="*/ 101805 h 718493"/>
              <a:gd name="connsiteX14" fmla="*/ 5858540 w 5986131"/>
              <a:gd name="connsiteY14" fmla="*/ 91172 h 718493"/>
              <a:gd name="connsiteX15" fmla="*/ 5986131 w 5986131"/>
              <a:gd name="connsiteY15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752214 w 5986131"/>
              <a:gd name="connsiteY11" fmla="*/ 133702 h 718493"/>
              <a:gd name="connsiteX12" fmla="*/ 5784112 w 5986131"/>
              <a:gd name="connsiteY12" fmla="*/ 101805 h 718493"/>
              <a:gd name="connsiteX13" fmla="*/ 5858540 w 5986131"/>
              <a:gd name="connsiteY13" fmla="*/ 91172 h 718493"/>
              <a:gd name="connsiteX14" fmla="*/ 5986131 w 5986131"/>
              <a:gd name="connsiteY14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784112 w 5986131"/>
              <a:gd name="connsiteY11" fmla="*/ 101805 h 718493"/>
              <a:gd name="connsiteX12" fmla="*/ 5858540 w 5986131"/>
              <a:gd name="connsiteY12" fmla="*/ 91172 h 718493"/>
              <a:gd name="connsiteX13" fmla="*/ 5986131 w 5986131"/>
              <a:gd name="connsiteY13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858540 w 5986131"/>
              <a:gd name="connsiteY11" fmla="*/ 91172 h 718493"/>
              <a:gd name="connsiteX12" fmla="*/ 5986131 w 5986131"/>
              <a:gd name="connsiteY12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858540 w 5986131"/>
              <a:gd name="connsiteY10" fmla="*/ 91172 h 718493"/>
              <a:gd name="connsiteX11" fmla="*/ 5986131 w 5986131"/>
              <a:gd name="connsiteY11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858540 w 5986131"/>
              <a:gd name="connsiteY9" fmla="*/ 91172 h 718493"/>
              <a:gd name="connsiteX10" fmla="*/ 5986131 w 5986131"/>
              <a:gd name="connsiteY10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719644 w 5986131"/>
              <a:gd name="connsiteY9" fmla="*/ 137470 h 718493"/>
              <a:gd name="connsiteX10" fmla="*/ 5986131 w 5986131"/>
              <a:gd name="connsiteY10" fmla="*/ 80540 h 718493"/>
              <a:gd name="connsiteX0" fmla="*/ 0 w 5986131"/>
              <a:gd name="connsiteY0" fmla="*/ 718493 h 718493"/>
              <a:gd name="connsiteX1" fmla="*/ 986406 w 5986131"/>
              <a:gd name="connsiteY1" fmla="*/ 384981 h 718493"/>
              <a:gd name="connsiteX2" fmla="*/ 1786270 w 5986131"/>
              <a:gd name="connsiteY2" fmla="*/ 548372 h 718493"/>
              <a:gd name="connsiteX3" fmla="*/ 2169042 w 5986131"/>
              <a:gd name="connsiteY3" fmla="*/ 303823 h 718493"/>
              <a:gd name="connsiteX4" fmla="*/ 2732568 w 5986131"/>
              <a:gd name="connsiteY4" fmla="*/ 186865 h 718493"/>
              <a:gd name="connsiteX5" fmla="*/ 3678865 w 5986131"/>
              <a:gd name="connsiteY5" fmla="*/ 495209 h 718493"/>
              <a:gd name="connsiteX6" fmla="*/ 4550735 w 5986131"/>
              <a:gd name="connsiteY6" fmla="*/ 6112 h 718493"/>
              <a:gd name="connsiteX7" fmla="*/ 5295014 w 5986131"/>
              <a:gd name="connsiteY7" fmla="*/ 218763 h 718493"/>
              <a:gd name="connsiteX8" fmla="*/ 5719644 w 5986131"/>
              <a:gd name="connsiteY8" fmla="*/ 137470 h 718493"/>
              <a:gd name="connsiteX9" fmla="*/ 5986131 w 5986131"/>
              <a:gd name="connsiteY9" fmla="*/ 80540 h 718493"/>
              <a:gd name="connsiteX0" fmla="*/ 0 w 5986131"/>
              <a:gd name="connsiteY0" fmla="*/ 718493 h 718493"/>
              <a:gd name="connsiteX1" fmla="*/ 666366 w 5986131"/>
              <a:gd name="connsiteY1" fmla="*/ 357549 h 718493"/>
              <a:gd name="connsiteX2" fmla="*/ 1786270 w 5986131"/>
              <a:gd name="connsiteY2" fmla="*/ 548372 h 718493"/>
              <a:gd name="connsiteX3" fmla="*/ 2169042 w 5986131"/>
              <a:gd name="connsiteY3" fmla="*/ 303823 h 718493"/>
              <a:gd name="connsiteX4" fmla="*/ 2732568 w 5986131"/>
              <a:gd name="connsiteY4" fmla="*/ 186865 h 718493"/>
              <a:gd name="connsiteX5" fmla="*/ 3678865 w 5986131"/>
              <a:gd name="connsiteY5" fmla="*/ 495209 h 718493"/>
              <a:gd name="connsiteX6" fmla="*/ 4550735 w 5986131"/>
              <a:gd name="connsiteY6" fmla="*/ 6112 h 718493"/>
              <a:gd name="connsiteX7" fmla="*/ 5295014 w 5986131"/>
              <a:gd name="connsiteY7" fmla="*/ 218763 h 718493"/>
              <a:gd name="connsiteX8" fmla="*/ 5719644 w 5986131"/>
              <a:gd name="connsiteY8" fmla="*/ 137470 h 718493"/>
              <a:gd name="connsiteX9" fmla="*/ 5986131 w 5986131"/>
              <a:gd name="connsiteY9" fmla="*/ 80540 h 718493"/>
              <a:gd name="connsiteX0" fmla="*/ 0 w 5986131"/>
              <a:gd name="connsiteY0" fmla="*/ 718493 h 718493"/>
              <a:gd name="connsiteX1" fmla="*/ 666366 w 5986131"/>
              <a:gd name="connsiteY1" fmla="*/ 357549 h 718493"/>
              <a:gd name="connsiteX2" fmla="*/ 1786270 w 5986131"/>
              <a:gd name="connsiteY2" fmla="*/ 548372 h 718493"/>
              <a:gd name="connsiteX3" fmla="*/ 2732568 w 5986131"/>
              <a:gd name="connsiteY3" fmla="*/ 186865 h 718493"/>
              <a:gd name="connsiteX4" fmla="*/ 3678865 w 5986131"/>
              <a:gd name="connsiteY4" fmla="*/ 495209 h 718493"/>
              <a:gd name="connsiteX5" fmla="*/ 4550735 w 5986131"/>
              <a:gd name="connsiteY5" fmla="*/ 6112 h 718493"/>
              <a:gd name="connsiteX6" fmla="*/ 5295014 w 5986131"/>
              <a:gd name="connsiteY6" fmla="*/ 218763 h 718493"/>
              <a:gd name="connsiteX7" fmla="*/ 5719644 w 5986131"/>
              <a:gd name="connsiteY7" fmla="*/ 137470 h 718493"/>
              <a:gd name="connsiteX8" fmla="*/ 5986131 w 5986131"/>
              <a:gd name="connsiteY8" fmla="*/ 80540 h 718493"/>
              <a:gd name="connsiteX0" fmla="*/ 0 w 5986131"/>
              <a:gd name="connsiteY0" fmla="*/ 783083 h 783083"/>
              <a:gd name="connsiteX1" fmla="*/ 666366 w 5986131"/>
              <a:gd name="connsiteY1" fmla="*/ 422139 h 783083"/>
              <a:gd name="connsiteX2" fmla="*/ 1786270 w 5986131"/>
              <a:gd name="connsiteY2" fmla="*/ 612962 h 783083"/>
              <a:gd name="connsiteX3" fmla="*/ 2732568 w 5986131"/>
              <a:gd name="connsiteY3" fmla="*/ 251455 h 783083"/>
              <a:gd name="connsiteX4" fmla="*/ 3678865 w 5986131"/>
              <a:gd name="connsiteY4" fmla="*/ 559799 h 783083"/>
              <a:gd name="connsiteX5" fmla="*/ 4550735 w 5986131"/>
              <a:gd name="connsiteY5" fmla="*/ 70702 h 783083"/>
              <a:gd name="connsiteX6" fmla="*/ 5295014 w 5986131"/>
              <a:gd name="connsiteY6" fmla="*/ 283353 h 783083"/>
              <a:gd name="connsiteX7" fmla="*/ 5683068 w 5986131"/>
              <a:gd name="connsiteY7" fmla="*/ 892 h 783083"/>
              <a:gd name="connsiteX8" fmla="*/ 5986131 w 5986131"/>
              <a:gd name="connsiteY8" fmla="*/ 145130 h 783083"/>
              <a:gd name="connsiteX0" fmla="*/ 0 w 6333603"/>
              <a:gd name="connsiteY0" fmla="*/ 782714 h 782714"/>
              <a:gd name="connsiteX1" fmla="*/ 666366 w 6333603"/>
              <a:gd name="connsiteY1" fmla="*/ 421770 h 782714"/>
              <a:gd name="connsiteX2" fmla="*/ 1786270 w 6333603"/>
              <a:gd name="connsiteY2" fmla="*/ 612593 h 782714"/>
              <a:gd name="connsiteX3" fmla="*/ 2732568 w 6333603"/>
              <a:gd name="connsiteY3" fmla="*/ 251086 h 782714"/>
              <a:gd name="connsiteX4" fmla="*/ 3678865 w 6333603"/>
              <a:gd name="connsiteY4" fmla="*/ 559430 h 782714"/>
              <a:gd name="connsiteX5" fmla="*/ 4550735 w 6333603"/>
              <a:gd name="connsiteY5" fmla="*/ 70333 h 782714"/>
              <a:gd name="connsiteX6" fmla="*/ 5295014 w 6333603"/>
              <a:gd name="connsiteY6" fmla="*/ 282984 h 782714"/>
              <a:gd name="connsiteX7" fmla="*/ 5683068 w 6333603"/>
              <a:gd name="connsiteY7" fmla="*/ 523 h 782714"/>
              <a:gd name="connsiteX8" fmla="*/ 6333603 w 6333603"/>
              <a:gd name="connsiteY8" fmla="*/ 263633 h 782714"/>
              <a:gd name="connsiteX0" fmla="*/ 0 w 6701903"/>
              <a:gd name="connsiteY0" fmla="*/ 782793 h 782793"/>
              <a:gd name="connsiteX1" fmla="*/ 666366 w 6701903"/>
              <a:gd name="connsiteY1" fmla="*/ 421849 h 782793"/>
              <a:gd name="connsiteX2" fmla="*/ 1786270 w 6701903"/>
              <a:gd name="connsiteY2" fmla="*/ 612672 h 782793"/>
              <a:gd name="connsiteX3" fmla="*/ 2732568 w 6701903"/>
              <a:gd name="connsiteY3" fmla="*/ 251165 h 782793"/>
              <a:gd name="connsiteX4" fmla="*/ 3678865 w 6701903"/>
              <a:gd name="connsiteY4" fmla="*/ 559509 h 782793"/>
              <a:gd name="connsiteX5" fmla="*/ 4550735 w 6701903"/>
              <a:gd name="connsiteY5" fmla="*/ 70412 h 782793"/>
              <a:gd name="connsiteX6" fmla="*/ 5295014 w 6701903"/>
              <a:gd name="connsiteY6" fmla="*/ 283063 h 782793"/>
              <a:gd name="connsiteX7" fmla="*/ 5683068 w 6701903"/>
              <a:gd name="connsiteY7" fmla="*/ 602 h 782793"/>
              <a:gd name="connsiteX8" fmla="*/ 6701903 w 6701903"/>
              <a:gd name="connsiteY8" fmla="*/ 225612 h 782793"/>
              <a:gd name="connsiteX0" fmla="*/ 0 w 6701903"/>
              <a:gd name="connsiteY0" fmla="*/ 782524 h 782524"/>
              <a:gd name="connsiteX1" fmla="*/ 666366 w 6701903"/>
              <a:gd name="connsiteY1" fmla="*/ 421580 h 782524"/>
              <a:gd name="connsiteX2" fmla="*/ 1786270 w 6701903"/>
              <a:gd name="connsiteY2" fmla="*/ 612403 h 782524"/>
              <a:gd name="connsiteX3" fmla="*/ 2732568 w 6701903"/>
              <a:gd name="connsiteY3" fmla="*/ 250896 h 782524"/>
              <a:gd name="connsiteX4" fmla="*/ 3678865 w 6701903"/>
              <a:gd name="connsiteY4" fmla="*/ 559240 h 782524"/>
              <a:gd name="connsiteX5" fmla="*/ 4550735 w 6701903"/>
              <a:gd name="connsiteY5" fmla="*/ 70143 h 782524"/>
              <a:gd name="connsiteX6" fmla="*/ 5295014 w 6701903"/>
              <a:gd name="connsiteY6" fmla="*/ 282794 h 782524"/>
              <a:gd name="connsiteX7" fmla="*/ 5683068 w 6701903"/>
              <a:gd name="connsiteY7" fmla="*/ 333 h 782524"/>
              <a:gd name="connsiteX8" fmla="*/ 6701903 w 6701903"/>
              <a:gd name="connsiteY8" fmla="*/ 225343 h 782524"/>
              <a:gd name="connsiteX0" fmla="*/ 0 w 6701903"/>
              <a:gd name="connsiteY0" fmla="*/ 989214 h 989214"/>
              <a:gd name="connsiteX1" fmla="*/ 666366 w 6701903"/>
              <a:gd name="connsiteY1" fmla="*/ 628270 h 989214"/>
              <a:gd name="connsiteX2" fmla="*/ 1786270 w 6701903"/>
              <a:gd name="connsiteY2" fmla="*/ 819093 h 989214"/>
              <a:gd name="connsiteX3" fmla="*/ 2732568 w 6701903"/>
              <a:gd name="connsiteY3" fmla="*/ 457586 h 989214"/>
              <a:gd name="connsiteX4" fmla="*/ 3678865 w 6701903"/>
              <a:gd name="connsiteY4" fmla="*/ 765930 h 989214"/>
              <a:gd name="connsiteX5" fmla="*/ 4550735 w 6701903"/>
              <a:gd name="connsiteY5" fmla="*/ 276833 h 989214"/>
              <a:gd name="connsiteX6" fmla="*/ 5295014 w 6701903"/>
              <a:gd name="connsiteY6" fmla="*/ 489484 h 989214"/>
              <a:gd name="connsiteX7" fmla="*/ 5826150 w 6701903"/>
              <a:gd name="connsiteY7" fmla="*/ 227 h 989214"/>
              <a:gd name="connsiteX8" fmla="*/ 6701903 w 6701903"/>
              <a:gd name="connsiteY8" fmla="*/ 432033 h 989214"/>
              <a:gd name="connsiteX0" fmla="*/ 0 w 6701903"/>
              <a:gd name="connsiteY0" fmla="*/ 991899 h 991899"/>
              <a:gd name="connsiteX1" fmla="*/ 666366 w 6701903"/>
              <a:gd name="connsiteY1" fmla="*/ 630955 h 991899"/>
              <a:gd name="connsiteX2" fmla="*/ 1786270 w 6701903"/>
              <a:gd name="connsiteY2" fmla="*/ 821778 h 991899"/>
              <a:gd name="connsiteX3" fmla="*/ 2732568 w 6701903"/>
              <a:gd name="connsiteY3" fmla="*/ 460271 h 991899"/>
              <a:gd name="connsiteX4" fmla="*/ 3678865 w 6701903"/>
              <a:gd name="connsiteY4" fmla="*/ 768615 h 991899"/>
              <a:gd name="connsiteX5" fmla="*/ 4550735 w 6701903"/>
              <a:gd name="connsiteY5" fmla="*/ 279518 h 991899"/>
              <a:gd name="connsiteX6" fmla="*/ 5295014 w 6701903"/>
              <a:gd name="connsiteY6" fmla="*/ 492169 h 991899"/>
              <a:gd name="connsiteX7" fmla="*/ 5826150 w 6701903"/>
              <a:gd name="connsiteY7" fmla="*/ 2912 h 991899"/>
              <a:gd name="connsiteX8" fmla="*/ 6701903 w 6701903"/>
              <a:gd name="connsiteY8" fmla="*/ 434718 h 991899"/>
              <a:gd name="connsiteX0" fmla="*/ 0 w 7059608"/>
              <a:gd name="connsiteY0" fmla="*/ 991848 h 991848"/>
              <a:gd name="connsiteX1" fmla="*/ 666366 w 7059608"/>
              <a:gd name="connsiteY1" fmla="*/ 630904 h 991848"/>
              <a:gd name="connsiteX2" fmla="*/ 1786270 w 7059608"/>
              <a:gd name="connsiteY2" fmla="*/ 821727 h 991848"/>
              <a:gd name="connsiteX3" fmla="*/ 2732568 w 7059608"/>
              <a:gd name="connsiteY3" fmla="*/ 460220 h 991848"/>
              <a:gd name="connsiteX4" fmla="*/ 3678865 w 7059608"/>
              <a:gd name="connsiteY4" fmla="*/ 768564 h 991848"/>
              <a:gd name="connsiteX5" fmla="*/ 4550735 w 7059608"/>
              <a:gd name="connsiteY5" fmla="*/ 279467 h 991848"/>
              <a:gd name="connsiteX6" fmla="*/ 5295014 w 7059608"/>
              <a:gd name="connsiteY6" fmla="*/ 492118 h 991848"/>
              <a:gd name="connsiteX7" fmla="*/ 5826150 w 7059608"/>
              <a:gd name="connsiteY7" fmla="*/ 2861 h 991848"/>
              <a:gd name="connsiteX8" fmla="*/ 7059608 w 7059608"/>
              <a:gd name="connsiteY8" fmla="*/ 447592 h 991848"/>
              <a:gd name="connsiteX0" fmla="*/ 0 w 7059608"/>
              <a:gd name="connsiteY0" fmla="*/ 901780 h 901780"/>
              <a:gd name="connsiteX1" fmla="*/ 666366 w 7059608"/>
              <a:gd name="connsiteY1" fmla="*/ 540836 h 901780"/>
              <a:gd name="connsiteX2" fmla="*/ 1786270 w 7059608"/>
              <a:gd name="connsiteY2" fmla="*/ 731659 h 901780"/>
              <a:gd name="connsiteX3" fmla="*/ 2732568 w 7059608"/>
              <a:gd name="connsiteY3" fmla="*/ 370152 h 901780"/>
              <a:gd name="connsiteX4" fmla="*/ 3678865 w 7059608"/>
              <a:gd name="connsiteY4" fmla="*/ 678496 h 901780"/>
              <a:gd name="connsiteX5" fmla="*/ 4550735 w 7059608"/>
              <a:gd name="connsiteY5" fmla="*/ 189399 h 901780"/>
              <a:gd name="connsiteX6" fmla="*/ 5295014 w 7059608"/>
              <a:gd name="connsiteY6" fmla="*/ 402050 h 901780"/>
              <a:gd name="connsiteX7" fmla="*/ 5926307 w 7059608"/>
              <a:gd name="connsiteY7" fmla="*/ 3266 h 901780"/>
              <a:gd name="connsiteX8" fmla="*/ 7059608 w 7059608"/>
              <a:gd name="connsiteY8" fmla="*/ 357524 h 901780"/>
              <a:gd name="connsiteX0" fmla="*/ 0 w 7174074"/>
              <a:gd name="connsiteY0" fmla="*/ 694984 h 733939"/>
              <a:gd name="connsiteX1" fmla="*/ 780832 w 7174074"/>
              <a:gd name="connsiteY1" fmla="*/ 540836 h 733939"/>
              <a:gd name="connsiteX2" fmla="*/ 1900736 w 7174074"/>
              <a:gd name="connsiteY2" fmla="*/ 731659 h 733939"/>
              <a:gd name="connsiteX3" fmla="*/ 2847034 w 7174074"/>
              <a:gd name="connsiteY3" fmla="*/ 370152 h 733939"/>
              <a:gd name="connsiteX4" fmla="*/ 3793331 w 7174074"/>
              <a:gd name="connsiteY4" fmla="*/ 678496 h 733939"/>
              <a:gd name="connsiteX5" fmla="*/ 4665201 w 7174074"/>
              <a:gd name="connsiteY5" fmla="*/ 189399 h 733939"/>
              <a:gd name="connsiteX6" fmla="*/ 5409480 w 7174074"/>
              <a:gd name="connsiteY6" fmla="*/ 402050 h 733939"/>
              <a:gd name="connsiteX7" fmla="*/ 6040773 w 7174074"/>
              <a:gd name="connsiteY7" fmla="*/ 3266 h 733939"/>
              <a:gd name="connsiteX8" fmla="*/ 7174074 w 7174074"/>
              <a:gd name="connsiteY8" fmla="*/ 357524 h 733939"/>
              <a:gd name="connsiteX0" fmla="*/ 0 w 7174074"/>
              <a:gd name="connsiteY0" fmla="*/ 694984 h 771064"/>
              <a:gd name="connsiteX1" fmla="*/ 780832 w 7174074"/>
              <a:gd name="connsiteY1" fmla="*/ 540836 h 771064"/>
              <a:gd name="connsiteX2" fmla="*/ 1900736 w 7174074"/>
              <a:gd name="connsiteY2" fmla="*/ 731659 h 771064"/>
              <a:gd name="connsiteX3" fmla="*/ 2847034 w 7174074"/>
              <a:gd name="connsiteY3" fmla="*/ 370152 h 771064"/>
              <a:gd name="connsiteX4" fmla="*/ 3793331 w 7174074"/>
              <a:gd name="connsiteY4" fmla="*/ 678496 h 771064"/>
              <a:gd name="connsiteX5" fmla="*/ 4665201 w 7174074"/>
              <a:gd name="connsiteY5" fmla="*/ 189399 h 771064"/>
              <a:gd name="connsiteX6" fmla="*/ 5409480 w 7174074"/>
              <a:gd name="connsiteY6" fmla="*/ 402050 h 771064"/>
              <a:gd name="connsiteX7" fmla="*/ 6040773 w 7174074"/>
              <a:gd name="connsiteY7" fmla="*/ 3266 h 771064"/>
              <a:gd name="connsiteX8" fmla="*/ 7174074 w 7174074"/>
              <a:gd name="connsiteY8" fmla="*/ 357524 h 771064"/>
              <a:gd name="connsiteX0" fmla="*/ 0 w 7174074"/>
              <a:gd name="connsiteY0" fmla="*/ 511697 h 587777"/>
              <a:gd name="connsiteX1" fmla="*/ 780832 w 7174074"/>
              <a:gd name="connsiteY1" fmla="*/ 357549 h 587777"/>
              <a:gd name="connsiteX2" fmla="*/ 1900736 w 7174074"/>
              <a:gd name="connsiteY2" fmla="*/ 548372 h 587777"/>
              <a:gd name="connsiteX3" fmla="*/ 2847034 w 7174074"/>
              <a:gd name="connsiteY3" fmla="*/ 186865 h 587777"/>
              <a:gd name="connsiteX4" fmla="*/ 3793331 w 7174074"/>
              <a:gd name="connsiteY4" fmla="*/ 495209 h 587777"/>
              <a:gd name="connsiteX5" fmla="*/ 4665201 w 7174074"/>
              <a:gd name="connsiteY5" fmla="*/ 6112 h 587777"/>
              <a:gd name="connsiteX6" fmla="*/ 5409480 w 7174074"/>
              <a:gd name="connsiteY6" fmla="*/ 218763 h 587777"/>
              <a:gd name="connsiteX7" fmla="*/ 7174074 w 7174074"/>
              <a:gd name="connsiteY7" fmla="*/ 174237 h 587777"/>
              <a:gd name="connsiteX0" fmla="*/ 0 w 7174074"/>
              <a:gd name="connsiteY0" fmla="*/ 554586 h 630666"/>
              <a:gd name="connsiteX1" fmla="*/ 780832 w 7174074"/>
              <a:gd name="connsiteY1" fmla="*/ 400438 h 630666"/>
              <a:gd name="connsiteX2" fmla="*/ 1900736 w 7174074"/>
              <a:gd name="connsiteY2" fmla="*/ 591261 h 630666"/>
              <a:gd name="connsiteX3" fmla="*/ 2847034 w 7174074"/>
              <a:gd name="connsiteY3" fmla="*/ 229754 h 630666"/>
              <a:gd name="connsiteX4" fmla="*/ 3793331 w 7174074"/>
              <a:gd name="connsiteY4" fmla="*/ 538098 h 630666"/>
              <a:gd name="connsiteX5" fmla="*/ 4665201 w 7174074"/>
              <a:gd name="connsiteY5" fmla="*/ 49001 h 630666"/>
              <a:gd name="connsiteX6" fmla="*/ 5409480 w 7174074"/>
              <a:gd name="connsiteY6" fmla="*/ 261652 h 630666"/>
              <a:gd name="connsiteX7" fmla="*/ 7174074 w 7174074"/>
              <a:gd name="connsiteY7" fmla="*/ 217126 h 630666"/>
              <a:gd name="connsiteX0" fmla="*/ 0 w 7174074"/>
              <a:gd name="connsiteY0" fmla="*/ 554586 h 630666"/>
              <a:gd name="connsiteX1" fmla="*/ 780832 w 7174074"/>
              <a:gd name="connsiteY1" fmla="*/ 400438 h 630666"/>
              <a:gd name="connsiteX2" fmla="*/ 1900736 w 7174074"/>
              <a:gd name="connsiteY2" fmla="*/ 591261 h 630666"/>
              <a:gd name="connsiteX3" fmla="*/ 2847034 w 7174074"/>
              <a:gd name="connsiteY3" fmla="*/ 229754 h 630666"/>
              <a:gd name="connsiteX4" fmla="*/ 3793331 w 7174074"/>
              <a:gd name="connsiteY4" fmla="*/ 538098 h 630666"/>
              <a:gd name="connsiteX5" fmla="*/ 4665201 w 7174074"/>
              <a:gd name="connsiteY5" fmla="*/ 49001 h 630666"/>
              <a:gd name="connsiteX6" fmla="*/ 5409480 w 7174074"/>
              <a:gd name="connsiteY6" fmla="*/ 261652 h 630666"/>
              <a:gd name="connsiteX7" fmla="*/ 7174074 w 7174074"/>
              <a:gd name="connsiteY7" fmla="*/ 217126 h 630666"/>
              <a:gd name="connsiteX0" fmla="*/ 0 w 7174074"/>
              <a:gd name="connsiteY0" fmla="*/ 621917 h 697997"/>
              <a:gd name="connsiteX1" fmla="*/ 780832 w 7174074"/>
              <a:gd name="connsiteY1" fmla="*/ 467769 h 697997"/>
              <a:gd name="connsiteX2" fmla="*/ 1900736 w 7174074"/>
              <a:gd name="connsiteY2" fmla="*/ 658592 h 697997"/>
              <a:gd name="connsiteX3" fmla="*/ 2847034 w 7174074"/>
              <a:gd name="connsiteY3" fmla="*/ 297085 h 697997"/>
              <a:gd name="connsiteX4" fmla="*/ 3793331 w 7174074"/>
              <a:gd name="connsiteY4" fmla="*/ 605429 h 697997"/>
              <a:gd name="connsiteX5" fmla="*/ 4665201 w 7174074"/>
              <a:gd name="connsiteY5" fmla="*/ 116332 h 697997"/>
              <a:gd name="connsiteX6" fmla="*/ 5724261 w 7174074"/>
              <a:gd name="connsiteY6" fmla="*/ 238510 h 697997"/>
              <a:gd name="connsiteX7" fmla="*/ 7174074 w 7174074"/>
              <a:gd name="connsiteY7" fmla="*/ 284457 h 697997"/>
              <a:gd name="connsiteX0" fmla="*/ 0 w 7174074"/>
              <a:gd name="connsiteY0" fmla="*/ 512012 h 588092"/>
              <a:gd name="connsiteX1" fmla="*/ 780832 w 7174074"/>
              <a:gd name="connsiteY1" fmla="*/ 357864 h 588092"/>
              <a:gd name="connsiteX2" fmla="*/ 1900736 w 7174074"/>
              <a:gd name="connsiteY2" fmla="*/ 548687 h 588092"/>
              <a:gd name="connsiteX3" fmla="*/ 2847034 w 7174074"/>
              <a:gd name="connsiteY3" fmla="*/ 187180 h 588092"/>
              <a:gd name="connsiteX4" fmla="*/ 3793331 w 7174074"/>
              <a:gd name="connsiteY4" fmla="*/ 495524 h 588092"/>
              <a:gd name="connsiteX5" fmla="*/ 4665201 w 7174074"/>
              <a:gd name="connsiteY5" fmla="*/ 6427 h 588092"/>
              <a:gd name="connsiteX6" fmla="*/ 5724261 w 7174074"/>
              <a:gd name="connsiteY6" fmla="*/ 128605 h 588092"/>
              <a:gd name="connsiteX7" fmla="*/ 7174074 w 7174074"/>
              <a:gd name="connsiteY7" fmla="*/ 174552 h 588092"/>
              <a:gd name="connsiteX0" fmla="*/ 0 w 7174074"/>
              <a:gd name="connsiteY0" fmla="*/ 508088 h 584168"/>
              <a:gd name="connsiteX1" fmla="*/ 780832 w 7174074"/>
              <a:gd name="connsiteY1" fmla="*/ 353940 h 584168"/>
              <a:gd name="connsiteX2" fmla="*/ 1900736 w 7174074"/>
              <a:gd name="connsiteY2" fmla="*/ 544763 h 584168"/>
              <a:gd name="connsiteX3" fmla="*/ 2847034 w 7174074"/>
              <a:gd name="connsiteY3" fmla="*/ 183256 h 584168"/>
              <a:gd name="connsiteX4" fmla="*/ 3793331 w 7174074"/>
              <a:gd name="connsiteY4" fmla="*/ 491600 h 584168"/>
              <a:gd name="connsiteX5" fmla="*/ 4665201 w 7174074"/>
              <a:gd name="connsiteY5" fmla="*/ 2503 h 584168"/>
              <a:gd name="connsiteX6" fmla="*/ 5781494 w 7174074"/>
              <a:gd name="connsiteY6" fmla="*/ 241004 h 584168"/>
              <a:gd name="connsiteX7" fmla="*/ 7174074 w 7174074"/>
              <a:gd name="connsiteY7" fmla="*/ 170628 h 584168"/>
              <a:gd name="connsiteX0" fmla="*/ 0 w 7174074"/>
              <a:gd name="connsiteY0" fmla="*/ 346878 h 422958"/>
              <a:gd name="connsiteX1" fmla="*/ 780832 w 7174074"/>
              <a:gd name="connsiteY1" fmla="*/ 192730 h 422958"/>
              <a:gd name="connsiteX2" fmla="*/ 1900736 w 7174074"/>
              <a:gd name="connsiteY2" fmla="*/ 383553 h 422958"/>
              <a:gd name="connsiteX3" fmla="*/ 2847034 w 7174074"/>
              <a:gd name="connsiteY3" fmla="*/ 22046 h 422958"/>
              <a:gd name="connsiteX4" fmla="*/ 3793331 w 7174074"/>
              <a:gd name="connsiteY4" fmla="*/ 330390 h 422958"/>
              <a:gd name="connsiteX5" fmla="*/ 4708126 w 7174074"/>
              <a:gd name="connsiteY5" fmla="*/ 9315 h 422958"/>
              <a:gd name="connsiteX6" fmla="*/ 5781494 w 7174074"/>
              <a:gd name="connsiteY6" fmla="*/ 79794 h 422958"/>
              <a:gd name="connsiteX7" fmla="*/ 7174074 w 7174074"/>
              <a:gd name="connsiteY7" fmla="*/ 9418 h 422958"/>
              <a:gd name="connsiteX0" fmla="*/ 0 w 7174074"/>
              <a:gd name="connsiteY0" fmla="*/ 346878 h 422958"/>
              <a:gd name="connsiteX1" fmla="*/ 780832 w 7174074"/>
              <a:gd name="connsiteY1" fmla="*/ 192730 h 422958"/>
              <a:gd name="connsiteX2" fmla="*/ 1900736 w 7174074"/>
              <a:gd name="connsiteY2" fmla="*/ 383553 h 422958"/>
              <a:gd name="connsiteX3" fmla="*/ 2761185 w 7174074"/>
              <a:gd name="connsiteY3" fmla="*/ 125444 h 422958"/>
              <a:gd name="connsiteX4" fmla="*/ 3793331 w 7174074"/>
              <a:gd name="connsiteY4" fmla="*/ 330390 h 422958"/>
              <a:gd name="connsiteX5" fmla="*/ 4708126 w 7174074"/>
              <a:gd name="connsiteY5" fmla="*/ 9315 h 422958"/>
              <a:gd name="connsiteX6" fmla="*/ 5781494 w 7174074"/>
              <a:gd name="connsiteY6" fmla="*/ 79794 h 422958"/>
              <a:gd name="connsiteX7" fmla="*/ 7174074 w 7174074"/>
              <a:gd name="connsiteY7" fmla="*/ 9418 h 422958"/>
              <a:gd name="connsiteX0" fmla="*/ 0 w 7174074"/>
              <a:gd name="connsiteY0" fmla="*/ 368089 h 444169"/>
              <a:gd name="connsiteX1" fmla="*/ 780832 w 7174074"/>
              <a:gd name="connsiteY1" fmla="*/ 213941 h 444169"/>
              <a:gd name="connsiteX2" fmla="*/ 1900736 w 7174074"/>
              <a:gd name="connsiteY2" fmla="*/ 404764 h 444169"/>
              <a:gd name="connsiteX3" fmla="*/ 2761185 w 7174074"/>
              <a:gd name="connsiteY3" fmla="*/ 146655 h 444169"/>
              <a:gd name="connsiteX4" fmla="*/ 3793331 w 7174074"/>
              <a:gd name="connsiteY4" fmla="*/ 351601 h 444169"/>
              <a:gd name="connsiteX5" fmla="*/ 4708126 w 7174074"/>
              <a:gd name="connsiteY5" fmla="*/ 30526 h 444169"/>
              <a:gd name="connsiteX6" fmla="*/ 5781494 w 7174074"/>
              <a:gd name="connsiteY6" fmla="*/ 101005 h 444169"/>
              <a:gd name="connsiteX7" fmla="*/ 7174074 w 7174074"/>
              <a:gd name="connsiteY7" fmla="*/ 30629 h 44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74074" h="444169">
                <a:moveTo>
                  <a:pt x="0" y="368089"/>
                </a:moveTo>
                <a:cubicBezTo>
                  <a:pt x="391508" y="595876"/>
                  <a:pt x="483120" y="242294"/>
                  <a:pt x="780832" y="213941"/>
                </a:cubicBezTo>
                <a:cubicBezTo>
                  <a:pt x="1078544" y="185588"/>
                  <a:pt x="1570677" y="415978"/>
                  <a:pt x="1900736" y="404764"/>
                </a:cubicBezTo>
                <a:cubicBezTo>
                  <a:pt x="2230795" y="393550"/>
                  <a:pt x="2445753" y="155515"/>
                  <a:pt x="2761185" y="146655"/>
                </a:cubicBezTo>
                <a:cubicBezTo>
                  <a:pt x="3076617" y="137795"/>
                  <a:pt x="3468841" y="370956"/>
                  <a:pt x="3793331" y="351601"/>
                </a:cubicBezTo>
                <a:cubicBezTo>
                  <a:pt x="4117821" y="332246"/>
                  <a:pt x="4376766" y="72292"/>
                  <a:pt x="4708126" y="30526"/>
                </a:cubicBezTo>
                <a:cubicBezTo>
                  <a:pt x="5039486" y="-11240"/>
                  <a:pt x="5170188" y="-28259"/>
                  <a:pt x="5781494" y="101005"/>
                </a:cubicBezTo>
                <a:cubicBezTo>
                  <a:pt x="6392800" y="230269"/>
                  <a:pt x="6806450" y="39905"/>
                  <a:pt x="7174074" y="30629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073002C-76C9-4D0C-95BD-542B5F51545C}"/>
              </a:ext>
            </a:extLst>
          </p:cNvPr>
          <p:cNvSpPr/>
          <p:nvPr/>
        </p:nvSpPr>
        <p:spPr>
          <a:xfrm>
            <a:off x="4999077" y="2265579"/>
            <a:ext cx="6113424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8C7F2A28-DCE0-4B30-8FB8-905DC8E913FA}"/>
              </a:ext>
            </a:extLst>
          </p:cNvPr>
          <p:cNvSpPr/>
          <p:nvPr/>
        </p:nvSpPr>
        <p:spPr>
          <a:xfrm>
            <a:off x="4871928" y="4875404"/>
            <a:ext cx="6367722" cy="436445"/>
          </a:xfrm>
          <a:custGeom>
            <a:avLst/>
            <a:gdLst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116419 w 5986131"/>
              <a:gd name="connsiteY13" fmla="*/ 329609 h 723014"/>
              <a:gd name="connsiteX14" fmla="*/ 1148317 w 5986131"/>
              <a:gd name="connsiteY14" fmla="*/ 340242 h 723014"/>
              <a:gd name="connsiteX15" fmla="*/ 1212112 w 5986131"/>
              <a:gd name="connsiteY15" fmla="*/ 372140 h 723014"/>
              <a:gd name="connsiteX16" fmla="*/ 1222745 w 5986131"/>
              <a:gd name="connsiteY16" fmla="*/ 404037 h 723014"/>
              <a:gd name="connsiteX17" fmla="*/ 1275907 w 5986131"/>
              <a:gd name="connsiteY17" fmla="*/ 467833 h 723014"/>
              <a:gd name="connsiteX18" fmla="*/ 1307805 w 5986131"/>
              <a:gd name="connsiteY18" fmla="*/ 489098 h 723014"/>
              <a:gd name="connsiteX19" fmla="*/ 1318438 w 5986131"/>
              <a:gd name="connsiteY19" fmla="*/ 520995 h 723014"/>
              <a:gd name="connsiteX20" fmla="*/ 1371600 w 5986131"/>
              <a:gd name="connsiteY20" fmla="*/ 552893 h 723014"/>
              <a:gd name="connsiteX21" fmla="*/ 1424763 w 5986131"/>
              <a:gd name="connsiteY21" fmla="*/ 584791 h 723014"/>
              <a:gd name="connsiteX22" fmla="*/ 1786270 w 5986131"/>
              <a:gd name="connsiteY22" fmla="*/ 552893 h 723014"/>
              <a:gd name="connsiteX23" fmla="*/ 1913861 w 5986131"/>
              <a:gd name="connsiteY23" fmla="*/ 478465 h 723014"/>
              <a:gd name="connsiteX24" fmla="*/ 1945758 w 5986131"/>
              <a:gd name="connsiteY24" fmla="*/ 467833 h 723014"/>
              <a:gd name="connsiteX25" fmla="*/ 2009554 w 5986131"/>
              <a:gd name="connsiteY25" fmla="*/ 435935 h 723014"/>
              <a:gd name="connsiteX26" fmla="*/ 2147777 w 5986131"/>
              <a:gd name="connsiteY26" fmla="*/ 350874 h 723014"/>
              <a:gd name="connsiteX27" fmla="*/ 2169042 w 5986131"/>
              <a:gd name="connsiteY27" fmla="*/ 308344 h 723014"/>
              <a:gd name="connsiteX28" fmla="*/ 2243470 w 5986131"/>
              <a:gd name="connsiteY28" fmla="*/ 255181 h 723014"/>
              <a:gd name="connsiteX29" fmla="*/ 2264735 w 5986131"/>
              <a:gd name="connsiteY29" fmla="*/ 223284 h 723014"/>
              <a:gd name="connsiteX30" fmla="*/ 2328531 w 5986131"/>
              <a:gd name="connsiteY30" fmla="*/ 202019 h 723014"/>
              <a:gd name="connsiteX31" fmla="*/ 2466754 w 5986131"/>
              <a:gd name="connsiteY31" fmla="*/ 180754 h 723014"/>
              <a:gd name="connsiteX32" fmla="*/ 2732568 w 5986131"/>
              <a:gd name="connsiteY32" fmla="*/ 191386 h 723014"/>
              <a:gd name="connsiteX33" fmla="*/ 2796363 w 5986131"/>
              <a:gd name="connsiteY33" fmla="*/ 244549 h 723014"/>
              <a:gd name="connsiteX34" fmla="*/ 2838893 w 5986131"/>
              <a:gd name="connsiteY34" fmla="*/ 265814 h 723014"/>
              <a:gd name="connsiteX35" fmla="*/ 2913321 w 5986131"/>
              <a:gd name="connsiteY35" fmla="*/ 350874 h 723014"/>
              <a:gd name="connsiteX36" fmla="*/ 2945219 w 5986131"/>
              <a:gd name="connsiteY36" fmla="*/ 372140 h 723014"/>
              <a:gd name="connsiteX37" fmla="*/ 2998382 w 5986131"/>
              <a:gd name="connsiteY37" fmla="*/ 414670 h 723014"/>
              <a:gd name="connsiteX38" fmla="*/ 3030279 w 5986131"/>
              <a:gd name="connsiteY38" fmla="*/ 435935 h 723014"/>
              <a:gd name="connsiteX39" fmla="*/ 3147238 w 5986131"/>
              <a:gd name="connsiteY39" fmla="*/ 467833 h 723014"/>
              <a:gd name="connsiteX40" fmla="*/ 3211033 w 5986131"/>
              <a:gd name="connsiteY40" fmla="*/ 478465 h 723014"/>
              <a:gd name="connsiteX41" fmla="*/ 3285461 w 5986131"/>
              <a:gd name="connsiteY41" fmla="*/ 499730 h 723014"/>
              <a:gd name="connsiteX42" fmla="*/ 3327991 w 5986131"/>
              <a:gd name="connsiteY42" fmla="*/ 510363 h 723014"/>
              <a:gd name="connsiteX43" fmla="*/ 3678865 w 5986131"/>
              <a:gd name="connsiteY43" fmla="*/ 499730 h 723014"/>
              <a:gd name="connsiteX44" fmla="*/ 3732028 w 5986131"/>
              <a:gd name="connsiteY44" fmla="*/ 489098 h 723014"/>
              <a:gd name="connsiteX45" fmla="*/ 3763926 w 5986131"/>
              <a:gd name="connsiteY45" fmla="*/ 457200 h 723014"/>
              <a:gd name="connsiteX46" fmla="*/ 3817089 w 5986131"/>
              <a:gd name="connsiteY46" fmla="*/ 446567 h 723014"/>
              <a:gd name="connsiteX47" fmla="*/ 3848986 w 5986131"/>
              <a:gd name="connsiteY47" fmla="*/ 435935 h 723014"/>
              <a:gd name="connsiteX48" fmla="*/ 4019107 w 5986131"/>
              <a:gd name="connsiteY48" fmla="*/ 329609 h 723014"/>
              <a:gd name="connsiteX49" fmla="*/ 4072270 w 5986131"/>
              <a:gd name="connsiteY49" fmla="*/ 297712 h 723014"/>
              <a:gd name="connsiteX50" fmla="*/ 4136065 w 5986131"/>
              <a:gd name="connsiteY50" fmla="*/ 233916 h 723014"/>
              <a:gd name="connsiteX51" fmla="*/ 4210493 w 5986131"/>
              <a:gd name="connsiteY51" fmla="*/ 191386 h 723014"/>
              <a:gd name="connsiteX52" fmla="*/ 4242391 w 5986131"/>
              <a:gd name="connsiteY52" fmla="*/ 170121 h 723014"/>
              <a:gd name="connsiteX53" fmla="*/ 4284921 w 5986131"/>
              <a:gd name="connsiteY53" fmla="*/ 138223 h 723014"/>
              <a:gd name="connsiteX54" fmla="*/ 4316819 w 5986131"/>
              <a:gd name="connsiteY54" fmla="*/ 127591 h 723014"/>
              <a:gd name="connsiteX55" fmla="*/ 4444410 w 5986131"/>
              <a:gd name="connsiteY55" fmla="*/ 53163 h 723014"/>
              <a:gd name="connsiteX56" fmla="*/ 4476307 w 5986131"/>
              <a:gd name="connsiteY56" fmla="*/ 42530 h 723014"/>
              <a:gd name="connsiteX57" fmla="*/ 4550735 w 5986131"/>
              <a:gd name="connsiteY57" fmla="*/ 10633 h 723014"/>
              <a:gd name="connsiteX58" fmla="*/ 4603898 w 5986131"/>
              <a:gd name="connsiteY58" fmla="*/ 0 h 723014"/>
              <a:gd name="connsiteX59" fmla="*/ 4805917 w 5986131"/>
              <a:gd name="connsiteY59" fmla="*/ 10633 h 723014"/>
              <a:gd name="connsiteX60" fmla="*/ 4890977 w 5986131"/>
              <a:gd name="connsiteY60" fmla="*/ 53163 h 723014"/>
              <a:gd name="connsiteX61" fmla="*/ 4922875 w 5986131"/>
              <a:gd name="connsiteY61" fmla="*/ 63795 h 723014"/>
              <a:gd name="connsiteX62" fmla="*/ 4986670 w 5986131"/>
              <a:gd name="connsiteY62" fmla="*/ 106326 h 723014"/>
              <a:gd name="connsiteX63" fmla="*/ 5103628 w 5986131"/>
              <a:gd name="connsiteY63" fmla="*/ 170121 h 723014"/>
              <a:gd name="connsiteX64" fmla="*/ 5178056 w 5986131"/>
              <a:gd name="connsiteY64" fmla="*/ 191386 h 723014"/>
              <a:gd name="connsiteX65" fmla="*/ 5220586 w 5986131"/>
              <a:gd name="connsiteY65" fmla="*/ 202019 h 723014"/>
              <a:gd name="connsiteX66" fmla="*/ 5295014 w 5986131"/>
              <a:gd name="connsiteY66" fmla="*/ 223284 h 723014"/>
              <a:gd name="connsiteX67" fmla="*/ 5550196 w 5986131"/>
              <a:gd name="connsiteY67" fmla="*/ 191386 h 723014"/>
              <a:gd name="connsiteX68" fmla="*/ 5635256 w 5986131"/>
              <a:gd name="connsiteY68" fmla="*/ 170121 h 723014"/>
              <a:gd name="connsiteX69" fmla="*/ 5677786 w 5986131"/>
              <a:gd name="connsiteY69" fmla="*/ 159488 h 723014"/>
              <a:gd name="connsiteX70" fmla="*/ 5752214 w 5986131"/>
              <a:gd name="connsiteY70" fmla="*/ 138223 h 723014"/>
              <a:gd name="connsiteX71" fmla="*/ 5784112 w 5986131"/>
              <a:gd name="connsiteY71" fmla="*/ 106326 h 723014"/>
              <a:gd name="connsiteX72" fmla="*/ 5858540 w 5986131"/>
              <a:gd name="connsiteY72" fmla="*/ 95693 h 723014"/>
              <a:gd name="connsiteX73" fmla="*/ 5986131 w 5986131"/>
              <a:gd name="connsiteY73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116419 w 5986131"/>
              <a:gd name="connsiteY13" fmla="*/ 329609 h 723014"/>
              <a:gd name="connsiteX14" fmla="*/ 1212112 w 5986131"/>
              <a:gd name="connsiteY14" fmla="*/ 372140 h 723014"/>
              <a:gd name="connsiteX15" fmla="*/ 1222745 w 5986131"/>
              <a:gd name="connsiteY15" fmla="*/ 404037 h 723014"/>
              <a:gd name="connsiteX16" fmla="*/ 1275907 w 5986131"/>
              <a:gd name="connsiteY16" fmla="*/ 467833 h 723014"/>
              <a:gd name="connsiteX17" fmla="*/ 1307805 w 5986131"/>
              <a:gd name="connsiteY17" fmla="*/ 489098 h 723014"/>
              <a:gd name="connsiteX18" fmla="*/ 1318438 w 5986131"/>
              <a:gd name="connsiteY18" fmla="*/ 520995 h 723014"/>
              <a:gd name="connsiteX19" fmla="*/ 1371600 w 5986131"/>
              <a:gd name="connsiteY19" fmla="*/ 552893 h 723014"/>
              <a:gd name="connsiteX20" fmla="*/ 1424763 w 5986131"/>
              <a:gd name="connsiteY20" fmla="*/ 584791 h 723014"/>
              <a:gd name="connsiteX21" fmla="*/ 1786270 w 5986131"/>
              <a:gd name="connsiteY21" fmla="*/ 552893 h 723014"/>
              <a:gd name="connsiteX22" fmla="*/ 1913861 w 5986131"/>
              <a:gd name="connsiteY22" fmla="*/ 478465 h 723014"/>
              <a:gd name="connsiteX23" fmla="*/ 1945758 w 5986131"/>
              <a:gd name="connsiteY23" fmla="*/ 467833 h 723014"/>
              <a:gd name="connsiteX24" fmla="*/ 2009554 w 5986131"/>
              <a:gd name="connsiteY24" fmla="*/ 435935 h 723014"/>
              <a:gd name="connsiteX25" fmla="*/ 2147777 w 5986131"/>
              <a:gd name="connsiteY25" fmla="*/ 350874 h 723014"/>
              <a:gd name="connsiteX26" fmla="*/ 2169042 w 5986131"/>
              <a:gd name="connsiteY26" fmla="*/ 308344 h 723014"/>
              <a:gd name="connsiteX27" fmla="*/ 2243470 w 5986131"/>
              <a:gd name="connsiteY27" fmla="*/ 255181 h 723014"/>
              <a:gd name="connsiteX28" fmla="*/ 2264735 w 5986131"/>
              <a:gd name="connsiteY28" fmla="*/ 223284 h 723014"/>
              <a:gd name="connsiteX29" fmla="*/ 2328531 w 5986131"/>
              <a:gd name="connsiteY29" fmla="*/ 202019 h 723014"/>
              <a:gd name="connsiteX30" fmla="*/ 2466754 w 5986131"/>
              <a:gd name="connsiteY30" fmla="*/ 180754 h 723014"/>
              <a:gd name="connsiteX31" fmla="*/ 2732568 w 5986131"/>
              <a:gd name="connsiteY31" fmla="*/ 191386 h 723014"/>
              <a:gd name="connsiteX32" fmla="*/ 2796363 w 5986131"/>
              <a:gd name="connsiteY32" fmla="*/ 244549 h 723014"/>
              <a:gd name="connsiteX33" fmla="*/ 2838893 w 5986131"/>
              <a:gd name="connsiteY33" fmla="*/ 265814 h 723014"/>
              <a:gd name="connsiteX34" fmla="*/ 2913321 w 5986131"/>
              <a:gd name="connsiteY34" fmla="*/ 350874 h 723014"/>
              <a:gd name="connsiteX35" fmla="*/ 2945219 w 5986131"/>
              <a:gd name="connsiteY35" fmla="*/ 372140 h 723014"/>
              <a:gd name="connsiteX36" fmla="*/ 2998382 w 5986131"/>
              <a:gd name="connsiteY36" fmla="*/ 414670 h 723014"/>
              <a:gd name="connsiteX37" fmla="*/ 3030279 w 5986131"/>
              <a:gd name="connsiteY37" fmla="*/ 435935 h 723014"/>
              <a:gd name="connsiteX38" fmla="*/ 3147238 w 5986131"/>
              <a:gd name="connsiteY38" fmla="*/ 467833 h 723014"/>
              <a:gd name="connsiteX39" fmla="*/ 3211033 w 5986131"/>
              <a:gd name="connsiteY39" fmla="*/ 478465 h 723014"/>
              <a:gd name="connsiteX40" fmla="*/ 3285461 w 5986131"/>
              <a:gd name="connsiteY40" fmla="*/ 499730 h 723014"/>
              <a:gd name="connsiteX41" fmla="*/ 3327991 w 5986131"/>
              <a:gd name="connsiteY41" fmla="*/ 510363 h 723014"/>
              <a:gd name="connsiteX42" fmla="*/ 3678865 w 5986131"/>
              <a:gd name="connsiteY42" fmla="*/ 499730 h 723014"/>
              <a:gd name="connsiteX43" fmla="*/ 3732028 w 5986131"/>
              <a:gd name="connsiteY43" fmla="*/ 489098 h 723014"/>
              <a:gd name="connsiteX44" fmla="*/ 3763926 w 5986131"/>
              <a:gd name="connsiteY44" fmla="*/ 457200 h 723014"/>
              <a:gd name="connsiteX45" fmla="*/ 3817089 w 5986131"/>
              <a:gd name="connsiteY45" fmla="*/ 446567 h 723014"/>
              <a:gd name="connsiteX46" fmla="*/ 3848986 w 5986131"/>
              <a:gd name="connsiteY46" fmla="*/ 435935 h 723014"/>
              <a:gd name="connsiteX47" fmla="*/ 4019107 w 5986131"/>
              <a:gd name="connsiteY47" fmla="*/ 329609 h 723014"/>
              <a:gd name="connsiteX48" fmla="*/ 4072270 w 5986131"/>
              <a:gd name="connsiteY48" fmla="*/ 297712 h 723014"/>
              <a:gd name="connsiteX49" fmla="*/ 4136065 w 5986131"/>
              <a:gd name="connsiteY49" fmla="*/ 233916 h 723014"/>
              <a:gd name="connsiteX50" fmla="*/ 4210493 w 5986131"/>
              <a:gd name="connsiteY50" fmla="*/ 191386 h 723014"/>
              <a:gd name="connsiteX51" fmla="*/ 4242391 w 5986131"/>
              <a:gd name="connsiteY51" fmla="*/ 170121 h 723014"/>
              <a:gd name="connsiteX52" fmla="*/ 4284921 w 5986131"/>
              <a:gd name="connsiteY52" fmla="*/ 138223 h 723014"/>
              <a:gd name="connsiteX53" fmla="*/ 4316819 w 5986131"/>
              <a:gd name="connsiteY53" fmla="*/ 127591 h 723014"/>
              <a:gd name="connsiteX54" fmla="*/ 4444410 w 5986131"/>
              <a:gd name="connsiteY54" fmla="*/ 53163 h 723014"/>
              <a:gd name="connsiteX55" fmla="*/ 4476307 w 5986131"/>
              <a:gd name="connsiteY55" fmla="*/ 42530 h 723014"/>
              <a:gd name="connsiteX56" fmla="*/ 4550735 w 5986131"/>
              <a:gd name="connsiteY56" fmla="*/ 10633 h 723014"/>
              <a:gd name="connsiteX57" fmla="*/ 4603898 w 5986131"/>
              <a:gd name="connsiteY57" fmla="*/ 0 h 723014"/>
              <a:gd name="connsiteX58" fmla="*/ 4805917 w 5986131"/>
              <a:gd name="connsiteY58" fmla="*/ 10633 h 723014"/>
              <a:gd name="connsiteX59" fmla="*/ 4890977 w 5986131"/>
              <a:gd name="connsiteY59" fmla="*/ 53163 h 723014"/>
              <a:gd name="connsiteX60" fmla="*/ 4922875 w 5986131"/>
              <a:gd name="connsiteY60" fmla="*/ 63795 h 723014"/>
              <a:gd name="connsiteX61" fmla="*/ 4986670 w 5986131"/>
              <a:gd name="connsiteY61" fmla="*/ 106326 h 723014"/>
              <a:gd name="connsiteX62" fmla="*/ 5103628 w 5986131"/>
              <a:gd name="connsiteY62" fmla="*/ 170121 h 723014"/>
              <a:gd name="connsiteX63" fmla="*/ 5178056 w 5986131"/>
              <a:gd name="connsiteY63" fmla="*/ 191386 h 723014"/>
              <a:gd name="connsiteX64" fmla="*/ 5220586 w 5986131"/>
              <a:gd name="connsiteY64" fmla="*/ 202019 h 723014"/>
              <a:gd name="connsiteX65" fmla="*/ 5295014 w 5986131"/>
              <a:gd name="connsiteY65" fmla="*/ 223284 h 723014"/>
              <a:gd name="connsiteX66" fmla="*/ 5550196 w 5986131"/>
              <a:gd name="connsiteY66" fmla="*/ 191386 h 723014"/>
              <a:gd name="connsiteX67" fmla="*/ 5635256 w 5986131"/>
              <a:gd name="connsiteY67" fmla="*/ 170121 h 723014"/>
              <a:gd name="connsiteX68" fmla="*/ 5677786 w 5986131"/>
              <a:gd name="connsiteY68" fmla="*/ 159488 h 723014"/>
              <a:gd name="connsiteX69" fmla="*/ 5752214 w 5986131"/>
              <a:gd name="connsiteY69" fmla="*/ 138223 h 723014"/>
              <a:gd name="connsiteX70" fmla="*/ 5784112 w 5986131"/>
              <a:gd name="connsiteY70" fmla="*/ 106326 h 723014"/>
              <a:gd name="connsiteX71" fmla="*/ 5858540 w 5986131"/>
              <a:gd name="connsiteY71" fmla="*/ 95693 h 723014"/>
              <a:gd name="connsiteX72" fmla="*/ 5986131 w 5986131"/>
              <a:gd name="connsiteY72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031358 w 5986131"/>
              <a:gd name="connsiteY12" fmla="*/ 308344 h 723014"/>
              <a:gd name="connsiteX13" fmla="*/ 1212112 w 5986131"/>
              <a:gd name="connsiteY13" fmla="*/ 372140 h 723014"/>
              <a:gd name="connsiteX14" fmla="*/ 1222745 w 5986131"/>
              <a:gd name="connsiteY14" fmla="*/ 404037 h 723014"/>
              <a:gd name="connsiteX15" fmla="*/ 1275907 w 5986131"/>
              <a:gd name="connsiteY15" fmla="*/ 467833 h 723014"/>
              <a:gd name="connsiteX16" fmla="*/ 1307805 w 5986131"/>
              <a:gd name="connsiteY16" fmla="*/ 489098 h 723014"/>
              <a:gd name="connsiteX17" fmla="*/ 1318438 w 5986131"/>
              <a:gd name="connsiteY17" fmla="*/ 520995 h 723014"/>
              <a:gd name="connsiteX18" fmla="*/ 1371600 w 5986131"/>
              <a:gd name="connsiteY18" fmla="*/ 552893 h 723014"/>
              <a:gd name="connsiteX19" fmla="*/ 1424763 w 5986131"/>
              <a:gd name="connsiteY19" fmla="*/ 584791 h 723014"/>
              <a:gd name="connsiteX20" fmla="*/ 1786270 w 5986131"/>
              <a:gd name="connsiteY20" fmla="*/ 552893 h 723014"/>
              <a:gd name="connsiteX21" fmla="*/ 1913861 w 5986131"/>
              <a:gd name="connsiteY21" fmla="*/ 478465 h 723014"/>
              <a:gd name="connsiteX22" fmla="*/ 1945758 w 5986131"/>
              <a:gd name="connsiteY22" fmla="*/ 467833 h 723014"/>
              <a:gd name="connsiteX23" fmla="*/ 2009554 w 5986131"/>
              <a:gd name="connsiteY23" fmla="*/ 435935 h 723014"/>
              <a:gd name="connsiteX24" fmla="*/ 2147777 w 5986131"/>
              <a:gd name="connsiteY24" fmla="*/ 350874 h 723014"/>
              <a:gd name="connsiteX25" fmla="*/ 2169042 w 5986131"/>
              <a:gd name="connsiteY25" fmla="*/ 308344 h 723014"/>
              <a:gd name="connsiteX26" fmla="*/ 2243470 w 5986131"/>
              <a:gd name="connsiteY26" fmla="*/ 255181 h 723014"/>
              <a:gd name="connsiteX27" fmla="*/ 2264735 w 5986131"/>
              <a:gd name="connsiteY27" fmla="*/ 223284 h 723014"/>
              <a:gd name="connsiteX28" fmla="*/ 2328531 w 5986131"/>
              <a:gd name="connsiteY28" fmla="*/ 202019 h 723014"/>
              <a:gd name="connsiteX29" fmla="*/ 2466754 w 5986131"/>
              <a:gd name="connsiteY29" fmla="*/ 180754 h 723014"/>
              <a:gd name="connsiteX30" fmla="*/ 2732568 w 5986131"/>
              <a:gd name="connsiteY30" fmla="*/ 191386 h 723014"/>
              <a:gd name="connsiteX31" fmla="*/ 2796363 w 5986131"/>
              <a:gd name="connsiteY31" fmla="*/ 244549 h 723014"/>
              <a:gd name="connsiteX32" fmla="*/ 2838893 w 5986131"/>
              <a:gd name="connsiteY32" fmla="*/ 265814 h 723014"/>
              <a:gd name="connsiteX33" fmla="*/ 2913321 w 5986131"/>
              <a:gd name="connsiteY33" fmla="*/ 350874 h 723014"/>
              <a:gd name="connsiteX34" fmla="*/ 2945219 w 5986131"/>
              <a:gd name="connsiteY34" fmla="*/ 372140 h 723014"/>
              <a:gd name="connsiteX35" fmla="*/ 2998382 w 5986131"/>
              <a:gd name="connsiteY35" fmla="*/ 414670 h 723014"/>
              <a:gd name="connsiteX36" fmla="*/ 3030279 w 5986131"/>
              <a:gd name="connsiteY36" fmla="*/ 435935 h 723014"/>
              <a:gd name="connsiteX37" fmla="*/ 3147238 w 5986131"/>
              <a:gd name="connsiteY37" fmla="*/ 467833 h 723014"/>
              <a:gd name="connsiteX38" fmla="*/ 3211033 w 5986131"/>
              <a:gd name="connsiteY38" fmla="*/ 478465 h 723014"/>
              <a:gd name="connsiteX39" fmla="*/ 3285461 w 5986131"/>
              <a:gd name="connsiteY39" fmla="*/ 499730 h 723014"/>
              <a:gd name="connsiteX40" fmla="*/ 3327991 w 5986131"/>
              <a:gd name="connsiteY40" fmla="*/ 510363 h 723014"/>
              <a:gd name="connsiteX41" fmla="*/ 3678865 w 5986131"/>
              <a:gd name="connsiteY41" fmla="*/ 499730 h 723014"/>
              <a:gd name="connsiteX42" fmla="*/ 3732028 w 5986131"/>
              <a:gd name="connsiteY42" fmla="*/ 489098 h 723014"/>
              <a:gd name="connsiteX43" fmla="*/ 3763926 w 5986131"/>
              <a:gd name="connsiteY43" fmla="*/ 457200 h 723014"/>
              <a:gd name="connsiteX44" fmla="*/ 3817089 w 5986131"/>
              <a:gd name="connsiteY44" fmla="*/ 446567 h 723014"/>
              <a:gd name="connsiteX45" fmla="*/ 3848986 w 5986131"/>
              <a:gd name="connsiteY45" fmla="*/ 435935 h 723014"/>
              <a:gd name="connsiteX46" fmla="*/ 4019107 w 5986131"/>
              <a:gd name="connsiteY46" fmla="*/ 329609 h 723014"/>
              <a:gd name="connsiteX47" fmla="*/ 4072270 w 5986131"/>
              <a:gd name="connsiteY47" fmla="*/ 297712 h 723014"/>
              <a:gd name="connsiteX48" fmla="*/ 4136065 w 5986131"/>
              <a:gd name="connsiteY48" fmla="*/ 233916 h 723014"/>
              <a:gd name="connsiteX49" fmla="*/ 4210493 w 5986131"/>
              <a:gd name="connsiteY49" fmla="*/ 191386 h 723014"/>
              <a:gd name="connsiteX50" fmla="*/ 4242391 w 5986131"/>
              <a:gd name="connsiteY50" fmla="*/ 170121 h 723014"/>
              <a:gd name="connsiteX51" fmla="*/ 4284921 w 5986131"/>
              <a:gd name="connsiteY51" fmla="*/ 138223 h 723014"/>
              <a:gd name="connsiteX52" fmla="*/ 4316819 w 5986131"/>
              <a:gd name="connsiteY52" fmla="*/ 127591 h 723014"/>
              <a:gd name="connsiteX53" fmla="*/ 4444410 w 5986131"/>
              <a:gd name="connsiteY53" fmla="*/ 53163 h 723014"/>
              <a:gd name="connsiteX54" fmla="*/ 4476307 w 5986131"/>
              <a:gd name="connsiteY54" fmla="*/ 42530 h 723014"/>
              <a:gd name="connsiteX55" fmla="*/ 4550735 w 5986131"/>
              <a:gd name="connsiteY55" fmla="*/ 10633 h 723014"/>
              <a:gd name="connsiteX56" fmla="*/ 4603898 w 5986131"/>
              <a:gd name="connsiteY56" fmla="*/ 0 h 723014"/>
              <a:gd name="connsiteX57" fmla="*/ 4805917 w 5986131"/>
              <a:gd name="connsiteY57" fmla="*/ 10633 h 723014"/>
              <a:gd name="connsiteX58" fmla="*/ 4890977 w 5986131"/>
              <a:gd name="connsiteY58" fmla="*/ 53163 h 723014"/>
              <a:gd name="connsiteX59" fmla="*/ 4922875 w 5986131"/>
              <a:gd name="connsiteY59" fmla="*/ 63795 h 723014"/>
              <a:gd name="connsiteX60" fmla="*/ 4986670 w 5986131"/>
              <a:gd name="connsiteY60" fmla="*/ 106326 h 723014"/>
              <a:gd name="connsiteX61" fmla="*/ 5103628 w 5986131"/>
              <a:gd name="connsiteY61" fmla="*/ 170121 h 723014"/>
              <a:gd name="connsiteX62" fmla="*/ 5178056 w 5986131"/>
              <a:gd name="connsiteY62" fmla="*/ 191386 h 723014"/>
              <a:gd name="connsiteX63" fmla="*/ 5220586 w 5986131"/>
              <a:gd name="connsiteY63" fmla="*/ 202019 h 723014"/>
              <a:gd name="connsiteX64" fmla="*/ 5295014 w 5986131"/>
              <a:gd name="connsiteY64" fmla="*/ 223284 h 723014"/>
              <a:gd name="connsiteX65" fmla="*/ 5550196 w 5986131"/>
              <a:gd name="connsiteY65" fmla="*/ 191386 h 723014"/>
              <a:gd name="connsiteX66" fmla="*/ 5635256 w 5986131"/>
              <a:gd name="connsiteY66" fmla="*/ 170121 h 723014"/>
              <a:gd name="connsiteX67" fmla="*/ 5677786 w 5986131"/>
              <a:gd name="connsiteY67" fmla="*/ 159488 h 723014"/>
              <a:gd name="connsiteX68" fmla="*/ 5752214 w 5986131"/>
              <a:gd name="connsiteY68" fmla="*/ 138223 h 723014"/>
              <a:gd name="connsiteX69" fmla="*/ 5784112 w 5986131"/>
              <a:gd name="connsiteY69" fmla="*/ 106326 h 723014"/>
              <a:gd name="connsiteX70" fmla="*/ 5858540 w 5986131"/>
              <a:gd name="connsiteY70" fmla="*/ 95693 h 723014"/>
              <a:gd name="connsiteX71" fmla="*/ 5986131 w 5986131"/>
              <a:gd name="connsiteY71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542261 w 5986131"/>
              <a:gd name="connsiteY10" fmla="*/ 276447 h 723014"/>
              <a:gd name="connsiteX11" fmla="*/ 988828 w 5986131"/>
              <a:gd name="connsiteY11" fmla="*/ 287079 h 723014"/>
              <a:gd name="connsiteX12" fmla="*/ 1212112 w 5986131"/>
              <a:gd name="connsiteY12" fmla="*/ 372140 h 723014"/>
              <a:gd name="connsiteX13" fmla="*/ 1222745 w 5986131"/>
              <a:gd name="connsiteY13" fmla="*/ 404037 h 723014"/>
              <a:gd name="connsiteX14" fmla="*/ 1275907 w 5986131"/>
              <a:gd name="connsiteY14" fmla="*/ 467833 h 723014"/>
              <a:gd name="connsiteX15" fmla="*/ 1307805 w 5986131"/>
              <a:gd name="connsiteY15" fmla="*/ 489098 h 723014"/>
              <a:gd name="connsiteX16" fmla="*/ 1318438 w 5986131"/>
              <a:gd name="connsiteY16" fmla="*/ 520995 h 723014"/>
              <a:gd name="connsiteX17" fmla="*/ 1371600 w 5986131"/>
              <a:gd name="connsiteY17" fmla="*/ 552893 h 723014"/>
              <a:gd name="connsiteX18" fmla="*/ 1424763 w 5986131"/>
              <a:gd name="connsiteY18" fmla="*/ 584791 h 723014"/>
              <a:gd name="connsiteX19" fmla="*/ 1786270 w 5986131"/>
              <a:gd name="connsiteY19" fmla="*/ 552893 h 723014"/>
              <a:gd name="connsiteX20" fmla="*/ 1913861 w 5986131"/>
              <a:gd name="connsiteY20" fmla="*/ 478465 h 723014"/>
              <a:gd name="connsiteX21" fmla="*/ 1945758 w 5986131"/>
              <a:gd name="connsiteY21" fmla="*/ 467833 h 723014"/>
              <a:gd name="connsiteX22" fmla="*/ 2009554 w 5986131"/>
              <a:gd name="connsiteY22" fmla="*/ 435935 h 723014"/>
              <a:gd name="connsiteX23" fmla="*/ 2147777 w 5986131"/>
              <a:gd name="connsiteY23" fmla="*/ 350874 h 723014"/>
              <a:gd name="connsiteX24" fmla="*/ 2169042 w 5986131"/>
              <a:gd name="connsiteY24" fmla="*/ 308344 h 723014"/>
              <a:gd name="connsiteX25" fmla="*/ 2243470 w 5986131"/>
              <a:gd name="connsiteY25" fmla="*/ 255181 h 723014"/>
              <a:gd name="connsiteX26" fmla="*/ 2264735 w 5986131"/>
              <a:gd name="connsiteY26" fmla="*/ 223284 h 723014"/>
              <a:gd name="connsiteX27" fmla="*/ 2328531 w 5986131"/>
              <a:gd name="connsiteY27" fmla="*/ 202019 h 723014"/>
              <a:gd name="connsiteX28" fmla="*/ 2466754 w 5986131"/>
              <a:gd name="connsiteY28" fmla="*/ 180754 h 723014"/>
              <a:gd name="connsiteX29" fmla="*/ 2732568 w 5986131"/>
              <a:gd name="connsiteY29" fmla="*/ 191386 h 723014"/>
              <a:gd name="connsiteX30" fmla="*/ 2796363 w 5986131"/>
              <a:gd name="connsiteY30" fmla="*/ 244549 h 723014"/>
              <a:gd name="connsiteX31" fmla="*/ 2838893 w 5986131"/>
              <a:gd name="connsiteY31" fmla="*/ 265814 h 723014"/>
              <a:gd name="connsiteX32" fmla="*/ 2913321 w 5986131"/>
              <a:gd name="connsiteY32" fmla="*/ 350874 h 723014"/>
              <a:gd name="connsiteX33" fmla="*/ 2945219 w 5986131"/>
              <a:gd name="connsiteY33" fmla="*/ 372140 h 723014"/>
              <a:gd name="connsiteX34" fmla="*/ 2998382 w 5986131"/>
              <a:gd name="connsiteY34" fmla="*/ 414670 h 723014"/>
              <a:gd name="connsiteX35" fmla="*/ 3030279 w 5986131"/>
              <a:gd name="connsiteY35" fmla="*/ 435935 h 723014"/>
              <a:gd name="connsiteX36" fmla="*/ 3147238 w 5986131"/>
              <a:gd name="connsiteY36" fmla="*/ 467833 h 723014"/>
              <a:gd name="connsiteX37" fmla="*/ 3211033 w 5986131"/>
              <a:gd name="connsiteY37" fmla="*/ 478465 h 723014"/>
              <a:gd name="connsiteX38" fmla="*/ 3285461 w 5986131"/>
              <a:gd name="connsiteY38" fmla="*/ 499730 h 723014"/>
              <a:gd name="connsiteX39" fmla="*/ 3327991 w 5986131"/>
              <a:gd name="connsiteY39" fmla="*/ 510363 h 723014"/>
              <a:gd name="connsiteX40" fmla="*/ 3678865 w 5986131"/>
              <a:gd name="connsiteY40" fmla="*/ 499730 h 723014"/>
              <a:gd name="connsiteX41" fmla="*/ 3732028 w 5986131"/>
              <a:gd name="connsiteY41" fmla="*/ 489098 h 723014"/>
              <a:gd name="connsiteX42" fmla="*/ 3763926 w 5986131"/>
              <a:gd name="connsiteY42" fmla="*/ 457200 h 723014"/>
              <a:gd name="connsiteX43" fmla="*/ 3817089 w 5986131"/>
              <a:gd name="connsiteY43" fmla="*/ 446567 h 723014"/>
              <a:gd name="connsiteX44" fmla="*/ 3848986 w 5986131"/>
              <a:gd name="connsiteY44" fmla="*/ 435935 h 723014"/>
              <a:gd name="connsiteX45" fmla="*/ 4019107 w 5986131"/>
              <a:gd name="connsiteY45" fmla="*/ 329609 h 723014"/>
              <a:gd name="connsiteX46" fmla="*/ 4072270 w 5986131"/>
              <a:gd name="connsiteY46" fmla="*/ 297712 h 723014"/>
              <a:gd name="connsiteX47" fmla="*/ 4136065 w 5986131"/>
              <a:gd name="connsiteY47" fmla="*/ 233916 h 723014"/>
              <a:gd name="connsiteX48" fmla="*/ 4210493 w 5986131"/>
              <a:gd name="connsiteY48" fmla="*/ 191386 h 723014"/>
              <a:gd name="connsiteX49" fmla="*/ 4242391 w 5986131"/>
              <a:gd name="connsiteY49" fmla="*/ 170121 h 723014"/>
              <a:gd name="connsiteX50" fmla="*/ 4284921 w 5986131"/>
              <a:gd name="connsiteY50" fmla="*/ 138223 h 723014"/>
              <a:gd name="connsiteX51" fmla="*/ 4316819 w 5986131"/>
              <a:gd name="connsiteY51" fmla="*/ 127591 h 723014"/>
              <a:gd name="connsiteX52" fmla="*/ 4444410 w 5986131"/>
              <a:gd name="connsiteY52" fmla="*/ 53163 h 723014"/>
              <a:gd name="connsiteX53" fmla="*/ 4476307 w 5986131"/>
              <a:gd name="connsiteY53" fmla="*/ 42530 h 723014"/>
              <a:gd name="connsiteX54" fmla="*/ 4550735 w 5986131"/>
              <a:gd name="connsiteY54" fmla="*/ 10633 h 723014"/>
              <a:gd name="connsiteX55" fmla="*/ 4603898 w 5986131"/>
              <a:gd name="connsiteY55" fmla="*/ 0 h 723014"/>
              <a:gd name="connsiteX56" fmla="*/ 4805917 w 5986131"/>
              <a:gd name="connsiteY56" fmla="*/ 10633 h 723014"/>
              <a:gd name="connsiteX57" fmla="*/ 4890977 w 5986131"/>
              <a:gd name="connsiteY57" fmla="*/ 53163 h 723014"/>
              <a:gd name="connsiteX58" fmla="*/ 4922875 w 5986131"/>
              <a:gd name="connsiteY58" fmla="*/ 63795 h 723014"/>
              <a:gd name="connsiteX59" fmla="*/ 4986670 w 5986131"/>
              <a:gd name="connsiteY59" fmla="*/ 106326 h 723014"/>
              <a:gd name="connsiteX60" fmla="*/ 5103628 w 5986131"/>
              <a:gd name="connsiteY60" fmla="*/ 170121 h 723014"/>
              <a:gd name="connsiteX61" fmla="*/ 5178056 w 5986131"/>
              <a:gd name="connsiteY61" fmla="*/ 191386 h 723014"/>
              <a:gd name="connsiteX62" fmla="*/ 5220586 w 5986131"/>
              <a:gd name="connsiteY62" fmla="*/ 202019 h 723014"/>
              <a:gd name="connsiteX63" fmla="*/ 5295014 w 5986131"/>
              <a:gd name="connsiteY63" fmla="*/ 223284 h 723014"/>
              <a:gd name="connsiteX64" fmla="*/ 5550196 w 5986131"/>
              <a:gd name="connsiteY64" fmla="*/ 191386 h 723014"/>
              <a:gd name="connsiteX65" fmla="*/ 5635256 w 5986131"/>
              <a:gd name="connsiteY65" fmla="*/ 170121 h 723014"/>
              <a:gd name="connsiteX66" fmla="*/ 5677786 w 5986131"/>
              <a:gd name="connsiteY66" fmla="*/ 159488 h 723014"/>
              <a:gd name="connsiteX67" fmla="*/ 5752214 w 5986131"/>
              <a:gd name="connsiteY67" fmla="*/ 138223 h 723014"/>
              <a:gd name="connsiteX68" fmla="*/ 5784112 w 5986131"/>
              <a:gd name="connsiteY68" fmla="*/ 106326 h 723014"/>
              <a:gd name="connsiteX69" fmla="*/ 5858540 w 5986131"/>
              <a:gd name="connsiteY69" fmla="*/ 95693 h 723014"/>
              <a:gd name="connsiteX70" fmla="*/ 5986131 w 5986131"/>
              <a:gd name="connsiteY70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499731 w 5986131"/>
              <a:gd name="connsiteY9" fmla="*/ 287079 h 723014"/>
              <a:gd name="connsiteX10" fmla="*/ 988828 w 5986131"/>
              <a:gd name="connsiteY10" fmla="*/ 287079 h 723014"/>
              <a:gd name="connsiteX11" fmla="*/ 1212112 w 5986131"/>
              <a:gd name="connsiteY11" fmla="*/ 372140 h 723014"/>
              <a:gd name="connsiteX12" fmla="*/ 1222745 w 5986131"/>
              <a:gd name="connsiteY12" fmla="*/ 404037 h 723014"/>
              <a:gd name="connsiteX13" fmla="*/ 1275907 w 5986131"/>
              <a:gd name="connsiteY13" fmla="*/ 467833 h 723014"/>
              <a:gd name="connsiteX14" fmla="*/ 1307805 w 5986131"/>
              <a:gd name="connsiteY14" fmla="*/ 489098 h 723014"/>
              <a:gd name="connsiteX15" fmla="*/ 1318438 w 5986131"/>
              <a:gd name="connsiteY15" fmla="*/ 520995 h 723014"/>
              <a:gd name="connsiteX16" fmla="*/ 1371600 w 5986131"/>
              <a:gd name="connsiteY16" fmla="*/ 552893 h 723014"/>
              <a:gd name="connsiteX17" fmla="*/ 1424763 w 5986131"/>
              <a:gd name="connsiteY17" fmla="*/ 584791 h 723014"/>
              <a:gd name="connsiteX18" fmla="*/ 1786270 w 5986131"/>
              <a:gd name="connsiteY18" fmla="*/ 552893 h 723014"/>
              <a:gd name="connsiteX19" fmla="*/ 1913861 w 5986131"/>
              <a:gd name="connsiteY19" fmla="*/ 478465 h 723014"/>
              <a:gd name="connsiteX20" fmla="*/ 1945758 w 5986131"/>
              <a:gd name="connsiteY20" fmla="*/ 467833 h 723014"/>
              <a:gd name="connsiteX21" fmla="*/ 2009554 w 5986131"/>
              <a:gd name="connsiteY21" fmla="*/ 435935 h 723014"/>
              <a:gd name="connsiteX22" fmla="*/ 2147777 w 5986131"/>
              <a:gd name="connsiteY22" fmla="*/ 350874 h 723014"/>
              <a:gd name="connsiteX23" fmla="*/ 2169042 w 5986131"/>
              <a:gd name="connsiteY23" fmla="*/ 308344 h 723014"/>
              <a:gd name="connsiteX24" fmla="*/ 2243470 w 5986131"/>
              <a:gd name="connsiteY24" fmla="*/ 255181 h 723014"/>
              <a:gd name="connsiteX25" fmla="*/ 2264735 w 5986131"/>
              <a:gd name="connsiteY25" fmla="*/ 223284 h 723014"/>
              <a:gd name="connsiteX26" fmla="*/ 2328531 w 5986131"/>
              <a:gd name="connsiteY26" fmla="*/ 202019 h 723014"/>
              <a:gd name="connsiteX27" fmla="*/ 2466754 w 5986131"/>
              <a:gd name="connsiteY27" fmla="*/ 180754 h 723014"/>
              <a:gd name="connsiteX28" fmla="*/ 2732568 w 5986131"/>
              <a:gd name="connsiteY28" fmla="*/ 191386 h 723014"/>
              <a:gd name="connsiteX29" fmla="*/ 2796363 w 5986131"/>
              <a:gd name="connsiteY29" fmla="*/ 244549 h 723014"/>
              <a:gd name="connsiteX30" fmla="*/ 2838893 w 5986131"/>
              <a:gd name="connsiteY30" fmla="*/ 265814 h 723014"/>
              <a:gd name="connsiteX31" fmla="*/ 2913321 w 5986131"/>
              <a:gd name="connsiteY31" fmla="*/ 350874 h 723014"/>
              <a:gd name="connsiteX32" fmla="*/ 2945219 w 5986131"/>
              <a:gd name="connsiteY32" fmla="*/ 372140 h 723014"/>
              <a:gd name="connsiteX33" fmla="*/ 2998382 w 5986131"/>
              <a:gd name="connsiteY33" fmla="*/ 414670 h 723014"/>
              <a:gd name="connsiteX34" fmla="*/ 3030279 w 5986131"/>
              <a:gd name="connsiteY34" fmla="*/ 435935 h 723014"/>
              <a:gd name="connsiteX35" fmla="*/ 3147238 w 5986131"/>
              <a:gd name="connsiteY35" fmla="*/ 467833 h 723014"/>
              <a:gd name="connsiteX36" fmla="*/ 3211033 w 5986131"/>
              <a:gd name="connsiteY36" fmla="*/ 478465 h 723014"/>
              <a:gd name="connsiteX37" fmla="*/ 3285461 w 5986131"/>
              <a:gd name="connsiteY37" fmla="*/ 499730 h 723014"/>
              <a:gd name="connsiteX38" fmla="*/ 3327991 w 5986131"/>
              <a:gd name="connsiteY38" fmla="*/ 510363 h 723014"/>
              <a:gd name="connsiteX39" fmla="*/ 3678865 w 5986131"/>
              <a:gd name="connsiteY39" fmla="*/ 499730 h 723014"/>
              <a:gd name="connsiteX40" fmla="*/ 3732028 w 5986131"/>
              <a:gd name="connsiteY40" fmla="*/ 489098 h 723014"/>
              <a:gd name="connsiteX41" fmla="*/ 3763926 w 5986131"/>
              <a:gd name="connsiteY41" fmla="*/ 457200 h 723014"/>
              <a:gd name="connsiteX42" fmla="*/ 3817089 w 5986131"/>
              <a:gd name="connsiteY42" fmla="*/ 446567 h 723014"/>
              <a:gd name="connsiteX43" fmla="*/ 3848986 w 5986131"/>
              <a:gd name="connsiteY43" fmla="*/ 435935 h 723014"/>
              <a:gd name="connsiteX44" fmla="*/ 4019107 w 5986131"/>
              <a:gd name="connsiteY44" fmla="*/ 329609 h 723014"/>
              <a:gd name="connsiteX45" fmla="*/ 4072270 w 5986131"/>
              <a:gd name="connsiteY45" fmla="*/ 297712 h 723014"/>
              <a:gd name="connsiteX46" fmla="*/ 4136065 w 5986131"/>
              <a:gd name="connsiteY46" fmla="*/ 233916 h 723014"/>
              <a:gd name="connsiteX47" fmla="*/ 4210493 w 5986131"/>
              <a:gd name="connsiteY47" fmla="*/ 191386 h 723014"/>
              <a:gd name="connsiteX48" fmla="*/ 4242391 w 5986131"/>
              <a:gd name="connsiteY48" fmla="*/ 170121 h 723014"/>
              <a:gd name="connsiteX49" fmla="*/ 4284921 w 5986131"/>
              <a:gd name="connsiteY49" fmla="*/ 138223 h 723014"/>
              <a:gd name="connsiteX50" fmla="*/ 4316819 w 5986131"/>
              <a:gd name="connsiteY50" fmla="*/ 127591 h 723014"/>
              <a:gd name="connsiteX51" fmla="*/ 4444410 w 5986131"/>
              <a:gd name="connsiteY51" fmla="*/ 53163 h 723014"/>
              <a:gd name="connsiteX52" fmla="*/ 4476307 w 5986131"/>
              <a:gd name="connsiteY52" fmla="*/ 42530 h 723014"/>
              <a:gd name="connsiteX53" fmla="*/ 4550735 w 5986131"/>
              <a:gd name="connsiteY53" fmla="*/ 10633 h 723014"/>
              <a:gd name="connsiteX54" fmla="*/ 4603898 w 5986131"/>
              <a:gd name="connsiteY54" fmla="*/ 0 h 723014"/>
              <a:gd name="connsiteX55" fmla="*/ 4805917 w 5986131"/>
              <a:gd name="connsiteY55" fmla="*/ 10633 h 723014"/>
              <a:gd name="connsiteX56" fmla="*/ 4890977 w 5986131"/>
              <a:gd name="connsiteY56" fmla="*/ 53163 h 723014"/>
              <a:gd name="connsiteX57" fmla="*/ 4922875 w 5986131"/>
              <a:gd name="connsiteY57" fmla="*/ 63795 h 723014"/>
              <a:gd name="connsiteX58" fmla="*/ 4986670 w 5986131"/>
              <a:gd name="connsiteY58" fmla="*/ 106326 h 723014"/>
              <a:gd name="connsiteX59" fmla="*/ 5103628 w 5986131"/>
              <a:gd name="connsiteY59" fmla="*/ 170121 h 723014"/>
              <a:gd name="connsiteX60" fmla="*/ 5178056 w 5986131"/>
              <a:gd name="connsiteY60" fmla="*/ 191386 h 723014"/>
              <a:gd name="connsiteX61" fmla="*/ 5220586 w 5986131"/>
              <a:gd name="connsiteY61" fmla="*/ 202019 h 723014"/>
              <a:gd name="connsiteX62" fmla="*/ 5295014 w 5986131"/>
              <a:gd name="connsiteY62" fmla="*/ 223284 h 723014"/>
              <a:gd name="connsiteX63" fmla="*/ 5550196 w 5986131"/>
              <a:gd name="connsiteY63" fmla="*/ 191386 h 723014"/>
              <a:gd name="connsiteX64" fmla="*/ 5635256 w 5986131"/>
              <a:gd name="connsiteY64" fmla="*/ 170121 h 723014"/>
              <a:gd name="connsiteX65" fmla="*/ 5677786 w 5986131"/>
              <a:gd name="connsiteY65" fmla="*/ 159488 h 723014"/>
              <a:gd name="connsiteX66" fmla="*/ 5752214 w 5986131"/>
              <a:gd name="connsiteY66" fmla="*/ 138223 h 723014"/>
              <a:gd name="connsiteX67" fmla="*/ 5784112 w 5986131"/>
              <a:gd name="connsiteY67" fmla="*/ 106326 h 723014"/>
              <a:gd name="connsiteX68" fmla="*/ 5858540 w 5986131"/>
              <a:gd name="connsiteY68" fmla="*/ 95693 h 723014"/>
              <a:gd name="connsiteX69" fmla="*/ 5986131 w 5986131"/>
              <a:gd name="connsiteY69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414670 w 5986131"/>
              <a:gd name="connsiteY8" fmla="*/ 308344 h 723014"/>
              <a:gd name="connsiteX9" fmla="*/ 988828 w 5986131"/>
              <a:gd name="connsiteY9" fmla="*/ 287079 h 723014"/>
              <a:gd name="connsiteX10" fmla="*/ 1212112 w 5986131"/>
              <a:gd name="connsiteY10" fmla="*/ 372140 h 723014"/>
              <a:gd name="connsiteX11" fmla="*/ 1222745 w 5986131"/>
              <a:gd name="connsiteY11" fmla="*/ 404037 h 723014"/>
              <a:gd name="connsiteX12" fmla="*/ 1275907 w 5986131"/>
              <a:gd name="connsiteY12" fmla="*/ 467833 h 723014"/>
              <a:gd name="connsiteX13" fmla="*/ 1307805 w 5986131"/>
              <a:gd name="connsiteY13" fmla="*/ 489098 h 723014"/>
              <a:gd name="connsiteX14" fmla="*/ 1318438 w 5986131"/>
              <a:gd name="connsiteY14" fmla="*/ 520995 h 723014"/>
              <a:gd name="connsiteX15" fmla="*/ 1371600 w 5986131"/>
              <a:gd name="connsiteY15" fmla="*/ 552893 h 723014"/>
              <a:gd name="connsiteX16" fmla="*/ 1424763 w 5986131"/>
              <a:gd name="connsiteY16" fmla="*/ 584791 h 723014"/>
              <a:gd name="connsiteX17" fmla="*/ 1786270 w 5986131"/>
              <a:gd name="connsiteY17" fmla="*/ 552893 h 723014"/>
              <a:gd name="connsiteX18" fmla="*/ 1913861 w 5986131"/>
              <a:gd name="connsiteY18" fmla="*/ 478465 h 723014"/>
              <a:gd name="connsiteX19" fmla="*/ 1945758 w 5986131"/>
              <a:gd name="connsiteY19" fmla="*/ 467833 h 723014"/>
              <a:gd name="connsiteX20" fmla="*/ 2009554 w 5986131"/>
              <a:gd name="connsiteY20" fmla="*/ 435935 h 723014"/>
              <a:gd name="connsiteX21" fmla="*/ 2147777 w 5986131"/>
              <a:gd name="connsiteY21" fmla="*/ 350874 h 723014"/>
              <a:gd name="connsiteX22" fmla="*/ 2169042 w 5986131"/>
              <a:gd name="connsiteY22" fmla="*/ 308344 h 723014"/>
              <a:gd name="connsiteX23" fmla="*/ 2243470 w 5986131"/>
              <a:gd name="connsiteY23" fmla="*/ 255181 h 723014"/>
              <a:gd name="connsiteX24" fmla="*/ 2264735 w 5986131"/>
              <a:gd name="connsiteY24" fmla="*/ 223284 h 723014"/>
              <a:gd name="connsiteX25" fmla="*/ 2328531 w 5986131"/>
              <a:gd name="connsiteY25" fmla="*/ 202019 h 723014"/>
              <a:gd name="connsiteX26" fmla="*/ 2466754 w 5986131"/>
              <a:gd name="connsiteY26" fmla="*/ 180754 h 723014"/>
              <a:gd name="connsiteX27" fmla="*/ 2732568 w 5986131"/>
              <a:gd name="connsiteY27" fmla="*/ 191386 h 723014"/>
              <a:gd name="connsiteX28" fmla="*/ 2796363 w 5986131"/>
              <a:gd name="connsiteY28" fmla="*/ 244549 h 723014"/>
              <a:gd name="connsiteX29" fmla="*/ 2838893 w 5986131"/>
              <a:gd name="connsiteY29" fmla="*/ 265814 h 723014"/>
              <a:gd name="connsiteX30" fmla="*/ 2913321 w 5986131"/>
              <a:gd name="connsiteY30" fmla="*/ 350874 h 723014"/>
              <a:gd name="connsiteX31" fmla="*/ 2945219 w 5986131"/>
              <a:gd name="connsiteY31" fmla="*/ 372140 h 723014"/>
              <a:gd name="connsiteX32" fmla="*/ 2998382 w 5986131"/>
              <a:gd name="connsiteY32" fmla="*/ 414670 h 723014"/>
              <a:gd name="connsiteX33" fmla="*/ 3030279 w 5986131"/>
              <a:gd name="connsiteY33" fmla="*/ 435935 h 723014"/>
              <a:gd name="connsiteX34" fmla="*/ 3147238 w 5986131"/>
              <a:gd name="connsiteY34" fmla="*/ 467833 h 723014"/>
              <a:gd name="connsiteX35" fmla="*/ 3211033 w 5986131"/>
              <a:gd name="connsiteY35" fmla="*/ 478465 h 723014"/>
              <a:gd name="connsiteX36" fmla="*/ 3285461 w 5986131"/>
              <a:gd name="connsiteY36" fmla="*/ 499730 h 723014"/>
              <a:gd name="connsiteX37" fmla="*/ 3327991 w 5986131"/>
              <a:gd name="connsiteY37" fmla="*/ 510363 h 723014"/>
              <a:gd name="connsiteX38" fmla="*/ 3678865 w 5986131"/>
              <a:gd name="connsiteY38" fmla="*/ 499730 h 723014"/>
              <a:gd name="connsiteX39" fmla="*/ 3732028 w 5986131"/>
              <a:gd name="connsiteY39" fmla="*/ 489098 h 723014"/>
              <a:gd name="connsiteX40" fmla="*/ 3763926 w 5986131"/>
              <a:gd name="connsiteY40" fmla="*/ 457200 h 723014"/>
              <a:gd name="connsiteX41" fmla="*/ 3817089 w 5986131"/>
              <a:gd name="connsiteY41" fmla="*/ 446567 h 723014"/>
              <a:gd name="connsiteX42" fmla="*/ 3848986 w 5986131"/>
              <a:gd name="connsiteY42" fmla="*/ 435935 h 723014"/>
              <a:gd name="connsiteX43" fmla="*/ 4019107 w 5986131"/>
              <a:gd name="connsiteY43" fmla="*/ 329609 h 723014"/>
              <a:gd name="connsiteX44" fmla="*/ 4072270 w 5986131"/>
              <a:gd name="connsiteY44" fmla="*/ 297712 h 723014"/>
              <a:gd name="connsiteX45" fmla="*/ 4136065 w 5986131"/>
              <a:gd name="connsiteY45" fmla="*/ 233916 h 723014"/>
              <a:gd name="connsiteX46" fmla="*/ 4210493 w 5986131"/>
              <a:gd name="connsiteY46" fmla="*/ 191386 h 723014"/>
              <a:gd name="connsiteX47" fmla="*/ 4242391 w 5986131"/>
              <a:gd name="connsiteY47" fmla="*/ 170121 h 723014"/>
              <a:gd name="connsiteX48" fmla="*/ 4284921 w 5986131"/>
              <a:gd name="connsiteY48" fmla="*/ 138223 h 723014"/>
              <a:gd name="connsiteX49" fmla="*/ 4316819 w 5986131"/>
              <a:gd name="connsiteY49" fmla="*/ 127591 h 723014"/>
              <a:gd name="connsiteX50" fmla="*/ 4444410 w 5986131"/>
              <a:gd name="connsiteY50" fmla="*/ 53163 h 723014"/>
              <a:gd name="connsiteX51" fmla="*/ 4476307 w 5986131"/>
              <a:gd name="connsiteY51" fmla="*/ 42530 h 723014"/>
              <a:gd name="connsiteX52" fmla="*/ 4550735 w 5986131"/>
              <a:gd name="connsiteY52" fmla="*/ 10633 h 723014"/>
              <a:gd name="connsiteX53" fmla="*/ 4603898 w 5986131"/>
              <a:gd name="connsiteY53" fmla="*/ 0 h 723014"/>
              <a:gd name="connsiteX54" fmla="*/ 4805917 w 5986131"/>
              <a:gd name="connsiteY54" fmla="*/ 10633 h 723014"/>
              <a:gd name="connsiteX55" fmla="*/ 4890977 w 5986131"/>
              <a:gd name="connsiteY55" fmla="*/ 53163 h 723014"/>
              <a:gd name="connsiteX56" fmla="*/ 4922875 w 5986131"/>
              <a:gd name="connsiteY56" fmla="*/ 63795 h 723014"/>
              <a:gd name="connsiteX57" fmla="*/ 4986670 w 5986131"/>
              <a:gd name="connsiteY57" fmla="*/ 106326 h 723014"/>
              <a:gd name="connsiteX58" fmla="*/ 5103628 w 5986131"/>
              <a:gd name="connsiteY58" fmla="*/ 170121 h 723014"/>
              <a:gd name="connsiteX59" fmla="*/ 5178056 w 5986131"/>
              <a:gd name="connsiteY59" fmla="*/ 191386 h 723014"/>
              <a:gd name="connsiteX60" fmla="*/ 5220586 w 5986131"/>
              <a:gd name="connsiteY60" fmla="*/ 202019 h 723014"/>
              <a:gd name="connsiteX61" fmla="*/ 5295014 w 5986131"/>
              <a:gd name="connsiteY61" fmla="*/ 223284 h 723014"/>
              <a:gd name="connsiteX62" fmla="*/ 5550196 w 5986131"/>
              <a:gd name="connsiteY62" fmla="*/ 191386 h 723014"/>
              <a:gd name="connsiteX63" fmla="*/ 5635256 w 5986131"/>
              <a:gd name="connsiteY63" fmla="*/ 170121 h 723014"/>
              <a:gd name="connsiteX64" fmla="*/ 5677786 w 5986131"/>
              <a:gd name="connsiteY64" fmla="*/ 159488 h 723014"/>
              <a:gd name="connsiteX65" fmla="*/ 5752214 w 5986131"/>
              <a:gd name="connsiteY65" fmla="*/ 138223 h 723014"/>
              <a:gd name="connsiteX66" fmla="*/ 5784112 w 5986131"/>
              <a:gd name="connsiteY66" fmla="*/ 106326 h 723014"/>
              <a:gd name="connsiteX67" fmla="*/ 5858540 w 5986131"/>
              <a:gd name="connsiteY67" fmla="*/ 95693 h 723014"/>
              <a:gd name="connsiteX68" fmla="*/ 5986131 w 5986131"/>
              <a:gd name="connsiteY68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988828 w 5986131"/>
              <a:gd name="connsiteY8" fmla="*/ 287079 h 723014"/>
              <a:gd name="connsiteX9" fmla="*/ 1212112 w 5986131"/>
              <a:gd name="connsiteY9" fmla="*/ 372140 h 723014"/>
              <a:gd name="connsiteX10" fmla="*/ 1222745 w 5986131"/>
              <a:gd name="connsiteY10" fmla="*/ 404037 h 723014"/>
              <a:gd name="connsiteX11" fmla="*/ 1275907 w 5986131"/>
              <a:gd name="connsiteY11" fmla="*/ 467833 h 723014"/>
              <a:gd name="connsiteX12" fmla="*/ 1307805 w 5986131"/>
              <a:gd name="connsiteY12" fmla="*/ 489098 h 723014"/>
              <a:gd name="connsiteX13" fmla="*/ 1318438 w 5986131"/>
              <a:gd name="connsiteY13" fmla="*/ 520995 h 723014"/>
              <a:gd name="connsiteX14" fmla="*/ 1371600 w 5986131"/>
              <a:gd name="connsiteY14" fmla="*/ 552893 h 723014"/>
              <a:gd name="connsiteX15" fmla="*/ 1424763 w 5986131"/>
              <a:gd name="connsiteY15" fmla="*/ 584791 h 723014"/>
              <a:gd name="connsiteX16" fmla="*/ 1786270 w 5986131"/>
              <a:gd name="connsiteY16" fmla="*/ 552893 h 723014"/>
              <a:gd name="connsiteX17" fmla="*/ 1913861 w 5986131"/>
              <a:gd name="connsiteY17" fmla="*/ 478465 h 723014"/>
              <a:gd name="connsiteX18" fmla="*/ 1945758 w 5986131"/>
              <a:gd name="connsiteY18" fmla="*/ 467833 h 723014"/>
              <a:gd name="connsiteX19" fmla="*/ 2009554 w 5986131"/>
              <a:gd name="connsiteY19" fmla="*/ 435935 h 723014"/>
              <a:gd name="connsiteX20" fmla="*/ 2147777 w 5986131"/>
              <a:gd name="connsiteY20" fmla="*/ 350874 h 723014"/>
              <a:gd name="connsiteX21" fmla="*/ 2169042 w 5986131"/>
              <a:gd name="connsiteY21" fmla="*/ 308344 h 723014"/>
              <a:gd name="connsiteX22" fmla="*/ 2243470 w 5986131"/>
              <a:gd name="connsiteY22" fmla="*/ 255181 h 723014"/>
              <a:gd name="connsiteX23" fmla="*/ 2264735 w 5986131"/>
              <a:gd name="connsiteY23" fmla="*/ 223284 h 723014"/>
              <a:gd name="connsiteX24" fmla="*/ 2328531 w 5986131"/>
              <a:gd name="connsiteY24" fmla="*/ 202019 h 723014"/>
              <a:gd name="connsiteX25" fmla="*/ 2466754 w 5986131"/>
              <a:gd name="connsiteY25" fmla="*/ 180754 h 723014"/>
              <a:gd name="connsiteX26" fmla="*/ 2732568 w 5986131"/>
              <a:gd name="connsiteY26" fmla="*/ 191386 h 723014"/>
              <a:gd name="connsiteX27" fmla="*/ 2796363 w 5986131"/>
              <a:gd name="connsiteY27" fmla="*/ 244549 h 723014"/>
              <a:gd name="connsiteX28" fmla="*/ 2838893 w 5986131"/>
              <a:gd name="connsiteY28" fmla="*/ 265814 h 723014"/>
              <a:gd name="connsiteX29" fmla="*/ 2913321 w 5986131"/>
              <a:gd name="connsiteY29" fmla="*/ 350874 h 723014"/>
              <a:gd name="connsiteX30" fmla="*/ 2945219 w 5986131"/>
              <a:gd name="connsiteY30" fmla="*/ 372140 h 723014"/>
              <a:gd name="connsiteX31" fmla="*/ 2998382 w 5986131"/>
              <a:gd name="connsiteY31" fmla="*/ 414670 h 723014"/>
              <a:gd name="connsiteX32" fmla="*/ 3030279 w 5986131"/>
              <a:gd name="connsiteY32" fmla="*/ 435935 h 723014"/>
              <a:gd name="connsiteX33" fmla="*/ 3147238 w 5986131"/>
              <a:gd name="connsiteY33" fmla="*/ 467833 h 723014"/>
              <a:gd name="connsiteX34" fmla="*/ 3211033 w 5986131"/>
              <a:gd name="connsiteY34" fmla="*/ 478465 h 723014"/>
              <a:gd name="connsiteX35" fmla="*/ 3285461 w 5986131"/>
              <a:gd name="connsiteY35" fmla="*/ 499730 h 723014"/>
              <a:gd name="connsiteX36" fmla="*/ 3327991 w 5986131"/>
              <a:gd name="connsiteY36" fmla="*/ 510363 h 723014"/>
              <a:gd name="connsiteX37" fmla="*/ 3678865 w 5986131"/>
              <a:gd name="connsiteY37" fmla="*/ 499730 h 723014"/>
              <a:gd name="connsiteX38" fmla="*/ 3732028 w 5986131"/>
              <a:gd name="connsiteY38" fmla="*/ 489098 h 723014"/>
              <a:gd name="connsiteX39" fmla="*/ 3763926 w 5986131"/>
              <a:gd name="connsiteY39" fmla="*/ 457200 h 723014"/>
              <a:gd name="connsiteX40" fmla="*/ 3817089 w 5986131"/>
              <a:gd name="connsiteY40" fmla="*/ 446567 h 723014"/>
              <a:gd name="connsiteX41" fmla="*/ 3848986 w 5986131"/>
              <a:gd name="connsiteY41" fmla="*/ 435935 h 723014"/>
              <a:gd name="connsiteX42" fmla="*/ 4019107 w 5986131"/>
              <a:gd name="connsiteY42" fmla="*/ 329609 h 723014"/>
              <a:gd name="connsiteX43" fmla="*/ 4072270 w 5986131"/>
              <a:gd name="connsiteY43" fmla="*/ 297712 h 723014"/>
              <a:gd name="connsiteX44" fmla="*/ 4136065 w 5986131"/>
              <a:gd name="connsiteY44" fmla="*/ 233916 h 723014"/>
              <a:gd name="connsiteX45" fmla="*/ 4210493 w 5986131"/>
              <a:gd name="connsiteY45" fmla="*/ 191386 h 723014"/>
              <a:gd name="connsiteX46" fmla="*/ 4242391 w 5986131"/>
              <a:gd name="connsiteY46" fmla="*/ 170121 h 723014"/>
              <a:gd name="connsiteX47" fmla="*/ 4284921 w 5986131"/>
              <a:gd name="connsiteY47" fmla="*/ 138223 h 723014"/>
              <a:gd name="connsiteX48" fmla="*/ 4316819 w 5986131"/>
              <a:gd name="connsiteY48" fmla="*/ 127591 h 723014"/>
              <a:gd name="connsiteX49" fmla="*/ 4444410 w 5986131"/>
              <a:gd name="connsiteY49" fmla="*/ 53163 h 723014"/>
              <a:gd name="connsiteX50" fmla="*/ 4476307 w 5986131"/>
              <a:gd name="connsiteY50" fmla="*/ 42530 h 723014"/>
              <a:gd name="connsiteX51" fmla="*/ 4550735 w 5986131"/>
              <a:gd name="connsiteY51" fmla="*/ 10633 h 723014"/>
              <a:gd name="connsiteX52" fmla="*/ 4603898 w 5986131"/>
              <a:gd name="connsiteY52" fmla="*/ 0 h 723014"/>
              <a:gd name="connsiteX53" fmla="*/ 4805917 w 5986131"/>
              <a:gd name="connsiteY53" fmla="*/ 10633 h 723014"/>
              <a:gd name="connsiteX54" fmla="*/ 4890977 w 5986131"/>
              <a:gd name="connsiteY54" fmla="*/ 53163 h 723014"/>
              <a:gd name="connsiteX55" fmla="*/ 4922875 w 5986131"/>
              <a:gd name="connsiteY55" fmla="*/ 63795 h 723014"/>
              <a:gd name="connsiteX56" fmla="*/ 4986670 w 5986131"/>
              <a:gd name="connsiteY56" fmla="*/ 106326 h 723014"/>
              <a:gd name="connsiteX57" fmla="*/ 5103628 w 5986131"/>
              <a:gd name="connsiteY57" fmla="*/ 170121 h 723014"/>
              <a:gd name="connsiteX58" fmla="*/ 5178056 w 5986131"/>
              <a:gd name="connsiteY58" fmla="*/ 191386 h 723014"/>
              <a:gd name="connsiteX59" fmla="*/ 5220586 w 5986131"/>
              <a:gd name="connsiteY59" fmla="*/ 202019 h 723014"/>
              <a:gd name="connsiteX60" fmla="*/ 5295014 w 5986131"/>
              <a:gd name="connsiteY60" fmla="*/ 223284 h 723014"/>
              <a:gd name="connsiteX61" fmla="*/ 5550196 w 5986131"/>
              <a:gd name="connsiteY61" fmla="*/ 191386 h 723014"/>
              <a:gd name="connsiteX62" fmla="*/ 5635256 w 5986131"/>
              <a:gd name="connsiteY62" fmla="*/ 170121 h 723014"/>
              <a:gd name="connsiteX63" fmla="*/ 5677786 w 5986131"/>
              <a:gd name="connsiteY63" fmla="*/ 159488 h 723014"/>
              <a:gd name="connsiteX64" fmla="*/ 5752214 w 5986131"/>
              <a:gd name="connsiteY64" fmla="*/ 138223 h 723014"/>
              <a:gd name="connsiteX65" fmla="*/ 5784112 w 5986131"/>
              <a:gd name="connsiteY65" fmla="*/ 106326 h 723014"/>
              <a:gd name="connsiteX66" fmla="*/ 5858540 w 5986131"/>
              <a:gd name="connsiteY66" fmla="*/ 95693 h 723014"/>
              <a:gd name="connsiteX67" fmla="*/ 5986131 w 5986131"/>
              <a:gd name="connsiteY67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382772 w 5986131"/>
              <a:gd name="connsiteY7" fmla="*/ 329609 h 723014"/>
              <a:gd name="connsiteX8" fmla="*/ 1212112 w 5986131"/>
              <a:gd name="connsiteY8" fmla="*/ 372140 h 723014"/>
              <a:gd name="connsiteX9" fmla="*/ 1222745 w 5986131"/>
              <a:gd name="connsiteY9" fmla="*/ 404037 h 723014"/>
              <a:gd name="connsiteX10" fmla="*/ 1275907 w 5986131"/>
              <a:gd name="connsiteY10" fmla="*/ 467833 h 723014"/>
              <a:gd name="connsiteX11" fmla="*/ 1307805 w 5986131"/>
              <a:gd name="connsiteY11" fmla="*/ 489098 h 723014"/>
              <a:gd name="connsiteX12" fmla="*/ 1318438 w 5986131"/>
              <a:gd name="connsiteY12" fmla="*/ 520995 h 723014"/>
              <a:gd name="connsiteX13" fmla="*/ 1371600 w 5986131"/>
              <a:gd name="connsiteY13" fmla="*/ 552893 h 723014"/>
              <a:gd name="connsiteX14" fmla="*/ 1424763 w 5986131"/>
              <a:gd name="connsiteY14" fmla="*/ 584791 h 723014"/>
              <a:gd name="connsiteX15" fmla="*/ 1786270 w 5986131"/>
              <a:gd name="connsiteY15" fmla="*/ 552893 h 723014"/>
              <a:gd name="connsiteX16" fmla="*/ 1913861 w 5986131"/>
              <a:gd name="connsiteY16" fmla="*/ 478465 h 723014"/>
              <a:gd name="connsiteX17" fmla="*/ 1945758 w 5986131"/>
              <a:gd name="connsiteY17" fmla="*/ 467833 h 723014"/>
              <a:gd name="connsiteX18" fmla="*/ 2009554 w 5986131"/>
              <a:gd name="connsiteY18" fmla="*/ 435935 h 723014"/>
              <a:gd name="connsiteX19" fmla="*/ 2147777 w 5986131"/>
              <a:gd name="connsiteY19" fmla="*/ 350874 h 723014"/>
              <a:gd name="connsiteX20" fmla="*/ 2169042 w 5986131"/>
              <a:gd name="connsiteY20" fmla="*/ 308344 h 723014"/>
              <a:gd name="connsiteX21" fmla="*/ 2243470 w 5986131"/>
              <a:gd name="connsiteY21" fmla="*/ 255181 h 723014"/>
              <a:gd name="connsiteX22" fmla="*/ 2264735 w 5986131"/>
              <a:gd name="connsiteY22" fmla="*/ 223284 h 723014"/>
              <a:gd name="connsiteX23" fmla="*/ 2328531 w 5986131"/>
              <a:gd name="connsiteY23" fmla="*/ 202019 h 723014"/>
              <a:gd name="connsiteX24" fmla="*/ 2466754 w 5986131"/>
              <a:gd name="connsiteY24" fmla="*/ 180754 h 723014"/>
              <a:gd name="connsiteX25" fmla="*/ 2732568 w 5986131"/>
              <a:gd name="connsiteY25" fmla="*/ 191386 h 723014"/>
              <a:gd name="connsiteX26" fmla="*/ 2796363 w 5986131"/>
              <a:gd name="connsiteY26" fmla="*/ 244549 h 723014"/>
              <a:gd name="connsiteX27" fmla="*/ 2838893 w 5986131"/>
              <a:gd name="connsiteY27" fmla="*/ 265814 h 723014"/>
              <a:gd name="connsiteX28" fmla="*/ 2913321 w 5986131"/>
              <a:gd name="connsiteY28" fmla="*/ 350874 h 723014"/>
              <a:gd name="connsiteX29" fmla="*/ 2945219 w 5986131"/>
              <a:gd name="connsiteY29" fmla="*/ 372140 h 723014"/>
              <a:gd name="connsiteX30" fmla="*/ 2998382 w 5986131"/>
              <a:gd name="connsiteY30" fmla="*/ 414670 h 723014"/>
              <a:gd name="connsiteX31" fmla="*/ 3030279 w 5986131"/>
              <a:gd name="connsiteY31" fmla="*/ 435935 h 723014"/>
              <a:gd name="connsiteX32" fmla="*/ 3147238 w 5986131"/>
              <a:gd name="connsiteY32" fmla="*/ 467833 h 723014"/>
              <a:gd name="connsiteX33" fmla="*/ 3211033 w 5986131"/>
              <a:gd name="connsiteY33" fmla="*/ 478465 h 723014"/>
              <a:gd name="connsiteX34" fmla="*/ 3285461 w 5986131"/>
              <a:gd name="connsiteY34" fmla="*/ 499730 h 723014"/>
              <a:gd name="connsiteX35" fmla="*/ 3327991 w 5986131"/>
              <a:gd name="connsiteY35" fmla="*/ 510363 h 723014"/>
              <a:gd name="connsiteX36" fmla="*/ 3678865 w 5986131"/>
              <a:gd name="connsiteY36" fmla="*/ 499730 h 723014"/>
              <a:gd name="connsiteX37" fmla="*/ 3732028 w 5986131"/>
              <a:gd name="connsiteY37" fmla="*/ 489098 h 723014"/>
              <a:gd name="connsiteX38" fmla="*/ 3763926 w 5986131"/>
              <a:gd name="connsiteY38" fmla="*/ 457200 h 723014"/>
              <a:gd name="connsiteX39" fmla="*/ 3817089 w 5986131"/>
              <a:gd name="connsiteY39" fmla="*/ 446567 h 723014"/>
              <a:gd name="connsiteX40" fmla="*/ 3848986 w 5986131"/>
              <a:gd name="connsiteY40" fmla="*/ 435935 h 723014"/>
              <a:gd name="connsiteX41" fmla="*/ 4019107 w 5986131"/>
              <a:gd name="connsiteY41" fmla="*/ 329609 h 723014"/>
              <a:gd name="connsiteX42" fmla="*/ 4072270 w 5986131"/>
              <a:gd name="connsiteY42" fmla="*/ 297712 h 723014"/>
              <a:gd name="connsiteX43" fmla="*/ 4136065 w 5986131"/>
              <a:gd name="connsiteY43" fmla="*/ 233916 h 723014"/>
              <a:gd name="connsiteX44" fmla="*/ 4210493 w 5986131"/>
              <a:gd name="connsiteY44" fmla="*/ 191386 h 723014"/>
              <a:gd name="connsiteX45" fmla="*/ 4242391 w 5986131"/>
              <a:gd name="connsiteY45" fmla="*/ 170121 h 723014"/>
              <a:gd name="connsiteX46" fmla="*/ 4284921 w 5986131"/>
              <a:gd name="connsiteY46" fmla="*/ 138223 h 723014"/>
              <a:gd name="connsiteX47" fmla="*/ 4316819 w 5986131"/>
              <a:gd name="connsiteY47" fmla="*/ 127591 h 723014"/>
              <a:gd name="connsiteX48" fmla="*/ 4444410 w 5986131"/>
              <a:gd name="connsiteY48" fmla="*/ 53163 h 723014"/>
              <a:gd name="connsiteX49" fmla="*/ 4476307 w 5986131"/>
              <a:gd name="connsiteY49" fmla="*/ 42530 h 723014"/>
              <a:gd name="connsiteX50" fmla="*/ 4550735 w 5986131"/>
              <a:gd name="connsiteY50" fmla="*/ 10633 h 723014"/>
              <a:gd name="connsiteX51" fmla="*/ 4603898 w 5986131"/>
              <a:gd name="connsiteY51" fmla="*/ 0 h 723014"/>
              <a:gd name="connsiteX52" fmla="*/ 4805917 w 5986131"/>
              <a:gd name="connsiteY52" fmla="*/ 10633 h 723014"/>
              <a:gd name="connsiteX53" fmla="*/ 4890977 w 5986131"/>
              <a:gd name="connsiteY53" fmla="*/ 53163 h 723014"/>
              <a:gd name="connsiteX54" fmla="*/ 4922875 w 5986131"/>
              <a:gd name="connsiteY54" fmla="*/ 63795 h 723014"/>
              <a:gd name="connsiteX55" fmla="*/ 4986670 w 5986131"/>
              <a:gd name="connsiteY55" fmla="*/ 106326 h 723014"/>
              <a:gd name="connsiteX56" fmla="*/ 5103628 w 5986131"/>
              <a:gd name="connsiteY56" fmla="*/ 170121 h 723014"/>
              <a:gd name="connsiteX57" fmla="*/ 5178056 w 5986131"/>
              <a:gd name="connsiteY57" fmla="*/ 191386 h 723014"/>
              <a:gd name="connsiteX58" fmla="*/ 5220586 w 5986131"/>
              <a:gd name="connsiteY58" fmla="*/ 202019 h 723014"/>
              <a:gd name="connsiteX59" fmla="*/ 5295014 w 5986131"/>
              <a:gd name="connsiteY59" fmla="*/ 223284 h 723014"/>
              <a:gd name="connsiteX60" fmla="*/ 5550196 w 5986131"/>
              <a:gd name="connsiteY60" fmla="*/ 191386 h 723014"/>
              <a:gd name="connsiteX61" fmla="*/ 5635256 w 5986131"/>
              <a:gd name="connsiteY61" fmla="*/ 170121 h 723014"/>
              <a:gd name="connsiteX62" fmla="*/ 5677786 w 5986131"/>
              <a:gd name="connsiteY62" fmla="*/ 159488 h 723014"/>
              <a:gd name="connsiteX63" fmla="*/ 5752214 w 5986131"/>
              <a:gd name="connsiteY63" fmla="*/ 138223 h 723014"/>
              <a:gd name="connsiteX64" fmla="*/ 5784112 w 5986131"/>
              <a:gd name="connsiteY64" fmla="*/ 106326 h 723014"/>
              <a:gd name="connsiteX65" fmla="*/ 5858540 w 5986131"/>
              <a:gd name="connsiteY65" fmla="*/ 95693 h 723014"/>
              <a:gd name="connsiteX66" fmla="*/ 5986131 w 5986131"/>
              <a:gd name="connsiteY66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350875 w 5986131"/>
              <a:gd name="connsiteY6" fmla="*/ 340242 h 723014"/>
              <a:gd name="connsiteX7" fmla="*/ 1212112 w 5986131"/>
              <a:gd name="connsiteY7" fmla="*/ 372140 h 723014"/>
              <a:gd name="connsiteX8" fmla="*/ 1222745 w 5986131"/>
              <a:gd name="connsiteY8" fmla="*/ 404037 h 723014"/>
              <a:gd name="connsiteX9" fmla="*/ 1275907 w 5986131"/>
              <a:gd name="connsiteY9" fmla="*/ 467833 h 723014"/>
              <a:gd name="connsiteX10" fmla="*/ 1307805 w 5986131"/>
              <a:gd name="connsiteY10" fmla="*/ 489098 h 723014"/>
              <a:gd name="connsiteX11" fmla="*/ 1318438 w 5986131"/>
              <a:gd name="connsiteY11" fmla="*/ 520995 h 723014"/>
              <a:gd name="connsiteX12" fmla="*/ 1371600 w 5986131"/>
              <a:gd name="connsiteY12" fmla="*/ 552893 h 723014"/>
              <a:gd name="connsiteX13" fmla="*/ 1424763 w 5986131"/>
              <a:gd name="connsiteY13" fmla="*/ 584791 h 723014"/>
              <a:gd name="connsiteX14" fmla="*/ 1786270 w 5986131"/>
              <a:gd name="connsiteY14" fmla="*/ 552893 h 723014"/>
              <a:gd name="connsiteX15" fmla="*/ 1913861 w 5986131"/>
              <a:gd name="connsiteY15" fmla="*/ 478465 h 723014"/>
              <a:gd name="connsiteX16" fmla="*/ 1945758 w 5986131"/>
              <a:gd name="connsiteY16" fmla="*/ 467833 h 723014"/>
              <a:gd name="connsiteX17" fmla="*/ 2009554 w 5986131"/>
              <a:gd name="connsiteY17" fmla="*/ 435935 h 723014"/>
              <a:gd name="connsiteX18" fmla="*/ 2147777 w 5986131"/>
              <a:gd name="connsiteY18" fmla="*/ 350874 h 723014"/>
              <a:gd name="connsiteX19" fmla="*/ 2169042 w 5986131"/>
              <a:gd name="connsiteY19" fmla="*/ 308344 h 723014"/>
              <a:gd name="connsiteX20" fmla="*/ 2243470 w 5986131"/>
              <a:gd name="connsiteY20" fmla="*/ 255181 h 723014"/>
              <a:gd name="connsiteX21" fmla="*/ 2264735 w 5986131"/>
              <a:gd name="connsiteY21" fmla="*/ 223284 h 723014"/>
              <a:gd name="connsiteX22" fmla="*/ 2328531 w 5986131"/>
              <a:gd name="connsiteY22" fmla="*/ 202019 h 723014"/>
              <a:gd name="connsiteX23" fmla="*/ 2466754 w 5986131"/>
              <a:gd name="connsiteY23" fmla="*/ 180754 h 723014"/>
              <a:gd name="connsiteX24" fmla="*/ 2732568 w 5986131"/>
              <a:gd name="connsiteY24" fmla="*/ 191386 h 723014"/>
              <a:gd name="connsiteX25" fmla="*/ 2796363 w 5986131"/>
              <a:gd name="connsiteY25" fmla="*/ 244549 h 723014"/>
              <a:gd name="connsiteX26" fmla="*/ 2838893 w 5986131"/>
              <a:gd name="connsiteY26" fmla="*/ 265814 h 723014"/>
              <a:gd name="connsiteX27" fmla="*/ 2913321 w 5986131"/>
              <a:gd name="connsiteY27" fmla="*/ 350874 h 723014"/>
              <a:gd name="connsiteX28" fmla="*/ 2945219 w 5986131"/>
              <a:gd name="connsiteY28" fmla="*/ 372140 h 723014"/>
              <a:gd name="connsiteX29" fmla="*/ 2998382 w 5986131"/>
              <a:gd name="connsiteY29" fmla="*/ 414670 h 723014"/>
              <a:gd name="connsiteX30" fmla="*/ 3030279 w 5986131"/>
              <a:gd name="connsiteY30" fmla="*/ 435935 h 723014"/>
              <a:gd name="connsiteX31" fmla="*/ 3147238 w 5986131"/>
              <a:gd name="connsiteY31" fmla="*/ 467833 h 723014"/>
              <a:gd name="connsiteX32" fmla="*/ 3211033 w 5986131"/>
              <a:gd name="connsiteY32" fmla="*/ 478465 h 723014"/>
              <a:gd name="connsiteX33" fmla="*/ 3285461 w 5986131"/>
              <a:gd name="connsiteY33" fmla="*/ 499730 h 723014"/>
              <a:gd name="connsiteX34" fmla="*/ 3327991 w 5986131"/>
              <a:gd name="connsiteY34" fmla="*/ 510363 h 723014"/>
              <a:gd name="connsiteX35" fmla="*/ 3678865 w 5986131"/>
              <a:gd name="connsiteY35" fmla="*/ 499730 h 723014"/>
              <a:gd name="connsiteX36" fmla="*/ 3732028 w 5986131"/>
              <a:gd name="connsiteY36" fmla="*/ 489098 h 723014"/>
              <a:gd name="connsiteX37" fmla="*/ 3763926 w 5986131"/>
              <a:gd name="connsiteY37" fmla="*/ 457200 h 723014"/>
              <a:gd name="connsiteX38" fmla="*/ 3817089 w 5986131"/>
              <a:gd name="connsiteY38" fmla="*/ 446567 h 723014"/>
              <a:gd name="connsiteX39" fmla="*/ 3848986 w 5986131"/>
              <a:gd name="connsiteY39" fmla="*/ 435935 h 723014"/>
              <a:gd name="connsiteX40" fmla="*/ 4019107 w 5986131"/>
              <a:gd name="connsiteY40" fmla="*/ 329609 h 723014"/>
              <a:gd name="connsiteX41" fmla="*/ 4072270 w 5986131"/>
              <a:gd name="connsiteY41" fmla="*/ 297712 h 723014"/>
              <a:gd name="connsiteX42" fmla="*/ 4136065 w 5986131"/>
              <a:gd name="connsiteY42" fmla="*/ 233916 h 723014"/>
              <a:gd name="connsiteX43" fmla="*/ 4210493 w 5986131"/>
              <a:gd name="connsiteY43" fmla="*/ 191386 h 723014"/>
              <a:gd name="connsiteX44" fmla="*/ 4242391 w 5986131"/>
              <a:gd name="connsiteY44" fmla="*/ 170121 h 723014"/>
              <a:gd name="connsiteX45" fmla="*/ 4284921 w 5986131"/>
              <a:gd name="connsiteY45" fmla="*/ 138223 h 723014"/>
              <a:gd name="connsiteX46" fmla="*/ 4316819 w 5986131"/>
              <a:gd name="connsiteY46" fmla="*/ 127591 h 723014"/>
              <a:gd name="connsiteX47" fmla="*/ 4444410 w 5986131"/>
              <a:gd name="connsiteY47" fmla="*/ 53163 h 723014"/>
              <a:gd name="connsiteX48" fmla="*/ 4476307 w 5986131"/>
              <a:gd name="connsiteY48" fmla="*/ 42530 h 723014"/>
              <a:gd name="connsiteX49" fmla="*/ 4550735 w 5986131"/>
              <a:gd name="connsiteY49" fmla="*/ 10633 h 723014"/>
              <a:gd name="connsiteX50" fmla="*/ 4603898 w 5986131"/>
              <a:gd name="connsiteY50" fmla="*/ 0 h 723014"/>
              <a:gd name="connsiteX51" fmla="*/ 4805917 w 5986131"/>
              <a:gd name="connsiteY51" fmla="*/ 10633 h 723014"/>
              <a:gd name="connsiteX52" fmla="*/ 4890977 w 5986131"/>
              <a:gd name="connsiteY52" fmla="*/ 53163 h 723014"/>
              <a:gd name="connsiteX53" fmla="*/ 4922875 w 5986131"/>
              <a:gd name="connsiteY53" fmla="*/ 63795 h 723014"/>
              <a:gd name="connsiteX54" fmla="*/ 4986670 w 5986131"/>
              <a:gd name="connsiteY54" fmla="*/ 106326 h 723014"/>
              <a:gd name="connsiteX55" fmla="*/ 5103628 w 5986131"/>
              <a:gd name="connsiteY55" fmla="*/ 170121 h 723014"/>
              <a:gd name="connsiteX56" fmla="*/ 5178056 w 5986131"/>
              <a:gd name="connsiteY56" fmla="*/ 191386 h 723014"/>
              <a:gd name="connsiteX57" fmla="*/ 5220586 w 5986131"/>
              <a:gd name="connsiteY57" fmla="*/ 202019 h 723014"/>
              <a:gd name="connsiteX58" fmla="*/ 5295014 w 5986131"/>
              <a:gd name="connsiteY58" fmla="*/ 223284 h 723014"/>
              <a:gd name="connsiteX59" fmla="*/ 5550196 w 5986131"/>
              <a:gd name="connsiteY59" fmla="*/ 191386 h 723014"/>
              <a:gd name="connsiteX60" fmla="*/ 5635256 w 5986131"/>
              <a:gd name="connsiteY60" fmla="*/ 170121 h 723014"/>
              <a:gd name="connsiteX61" fmla="*/ 5677786 w 5986131"/>
              <a:gd name="connsiteY61" fmla="*/ 159488 h 723014"/>
              <a:gd name="connsiteX62" fmla="*/ 5752214 w 5986131"/>
              <a:gd name="connsiteY62" fmla="*/ 138223 h 723014"/>
              <a:gd name="connsiteX63" fmla="*/ 5784112 w 5986131"/>
              <a:gd name="connsiteY63" fmla="*/ 106326 h 723014"/>
              <a:gd name="connsiteX64" fmla="*/ 5858540 w 5986131"/>
              <a:gd name="connsiteY64" fmla="*/ 95693 h 723014"/>
              <a:gd name="connsiteX65" fmla="*/ 5986131 w 5986131"/>
              <a:gd name="connsiteY65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255182 w 5986131"/>
              <a:gd name="connsiteY5" fmla="*/ 414670 h 723014"/>
              <a:gd name="connsiteX6" fmla="*/ 1212112 w 5986131"/>
              <a:gd name="connsiteY6" fmla="*/ 372140 h 723014"/>
              <a:gd name="connsiteX7" fmla="*/ 1222745 w 5986131"/>
              <a:gd name="connsiteY7" fmla="*/ 404037 h 723014"/>
              <a:gd name="connsiteX8" fmla="*/ 1275907 w 5986131"/>
              <a:gd name="connsiteY8" fmla="*/ 467833 h 723014"/>
              <a:gd name="connsiteX9" fmla="*/ 1307805 w 5986131"/>
              <a:gd name="connsiteY9" fmla="*/ 489098 h 723014"/>
              <a:gd name="connsiteX10" fmla="*/ 1318438 w 5986131"/>
              <a:gd name="connsiteY10" fmla="*/ 520995 h 723014"/>
              <a:gd name="connsiteX11" fmla="*/ 1371600 w 5986131"/>
              <a:gd name="connsiteY11" fmla="*/ 552893 h 723014"/>
              <a:gd name="connsiteX12" fmla="*/ 1424763 w 5986131"/>
              <a:gd name="connsiteY12" fmla="*/ 584791 h 723014"/>
              <a:gd name="connsiteX13" fmla="*/ 1786270 w 5986131"/>
              <a:gd name="connsiteY13" fmla="*/ 552893 h 723014"/>
              <a:gd name="connsiteX14" fmla="*/ 1913861 w 5986131"/>
              <a:gd name="connsiteY14" fmla="*/ 478465 h 723014"/>
              <a:gd name="connsiteX15" fmla="*/ 1945758 w 5986131"/>
              <a:gd name="connsiteY15" fmla="*/ 467833 h 723014"/>
              <a:gd name="connsiteX16" fmla="*/ 2009554 w 5986131"/>
              <a:gd name="connsiteY16" fmla="*/ 435935 h 723014"/>
              <a:gd name="connsiteX17" fmla="*/ 2147777 w 5986131"/>
              <a:gd name="connsiteY17" fmla="*/ 350874 h 723014"/>
              <a:gd name="connsiteX18" fmla="*/ 2169042 w 5986131"/>
              <a:gd name="connsiteY18" fmla="*/ 308344 h 723014"/>
              <a:gd name="connsiteX19" fmla="*/ 2243470 w 5986131"/>
              <a:gd name="connsiteY19" fmla="*/ 255181 h 723014"/>
              <a:gd name="connsiteX20" fmla="*/ 2264735 w 5986131"/>
              <a:gd name="connsiteY20" fmla="*/ 223284 h 723014"/>
              <a:gd name="connsiteX21" fmla="*/ 2328531 w 5986131"/>
              <a:gd name="connsiteY21" fmla="*/ 202019 h 723014"/>
              <a:gd name="connsiteX22" fmla="*/ 2466754 w 5986131"/>
              <a:gd name="connsiteY22" fmla="*/ 180754 h 723014"/>
              <a:gd name="connsiteX23" fmla="*/ 2732568 w 5986131"/>
              <a:gd name="connsiteY23" fmla="*/ 191386 h 723014"/>
              <a:gd name="connsiteX24" fmla="*/ 2796363 w 5986131"/>
              <a:gd name="connsiteY24" fmla="*/ 244549 h 723014"/>
              <a:gd name="connsiteX25" fmla="*/ 2838893 w 5986131"/>
              <a:gd name="connsiteY25" fmla="*/ 265814 h 723014"/>
              <a:gd name="connsiteX26" fmla="*/ 2913321 w 5986131"/>
              <a:gd name="connsiteY26" fmla="*/ 350874 h 723014"/>
              <a:gd name="connsiteX27" fmla="*/ 2945219 w 5986131"/>
              <a:gd name="connsiteY27" fmla="*/ 372140 h 723014"/>
              <a:gd name="connsiteX28" fmla="*/ 2998382 w 5986131"/>
              <a:gd name="connsiteY28" fmla="*/ 414670 h 723014"/>
              <a:gd name="connsiteX29" fmla="*/ 3030279 w 5986131"/>
              <a:gd name="connsiteY29" fmla="*/ 435935 h 723014"/>
              <a:gd name="connsiteX30" fmla="*/ 3147238 w 5986131"/>
              <a:gd name="connsiteY30" fmla="*/ 467833 h 723014"/>
              <a:gd name="connsiteX31" fmla="*/ 3211033 w 5986131"/>
              <a:gd name="connsiteY31" fmla="*/ 478465 h 723014"/>
              <a:gd name="connsiteX32" fmla="*/ 3285461 w 5986131"/>
              <a:gd name="connsiteY32" fmla="*/ 499730 h 723014"/>
              <a:gd name="connsiteX33" fmla="*/ 3327991 w 5986131"/>
              <a:gd name="connsiteY33" fmla="*/ 510363 h 723014"/>
              <a:gd name="connsiteX34" fmla="*/ 3678865 w 5986131"/>
              <a:gd name="connsiteY34" fmla="*/ 499730 h 723014"/>
              <a:gd name="connsiteX35" fmla="*/ 3732028 w 5986131"/>
              <a:gd name="connsiteY35" fmla="*/ 489098 h 723014"/>
              <a:gd name="connsiteX36" fmla="*/ 3763926 w 5986131"/>
              <a:gd name="connsiteY36" fmla="*/ 457200 h 723014"/>
              <a:gd name="connsiteX37" fmla="*/ 3817089 w 5986131"/>
              <a:gd name="connsiteY37" fmla="*/ 446567 h 723014"/>
              <a:gd name="connsiteX38" fmla="*/ 3848986 w 5986131"/>
              <a:gd name="connsiteY38" fmla="*/ 435935 h 723014"/>
              <a:gd name="connsiteX39" fmla="*/ 4019107 w 5986131"/>
              <a:gd name="connsiteY39" fmla="*/ 329609 h 723014"/>
              <a:gd name="connsiteX40" fmla="*/ 4072270 w 5986131"/>
              <a:gd name="connsiteY40" fmla="*/ 297712 h 723014"/>
              <a:gd name="connsiteX41" fmla="*/ 4136065 w 5986131"/>
              <a:gd name="connsiteY41" fmla="*/ 233916 h 723014"/>
              <a:gd name="connsiteX42" fmla="*/ 4210493 w 5986131"/>
              <a:gd name="connsiteY42" fmla="*/ 191386 h 723014"/>
              <a:gd name="connsiteX43" fmla="*/ 4242391 w 5986131"/>
              <a:gd name="connsiteY43" fmla="*/ 170121 h 723014"/>
              <a:gd name="connsiteX44" fmla="*/ 4284921 w 5986131"/>
              <a:gd name="connsiteY44" fmla="*/ 138223 h 723014"/>
              <a:gd name="connsiteX45" fmla="*/ 4316819 w 5986131"/>
              <a:gd name="connsiteY45" fmla="*/ 127591 h 723014"/>
              <a:gd name="connsiteX46" fmla="*/ 4444410 w 5986131"/>
              <a:gd name="connsiteY46" fmla="*/ 53163 h 723014"/>
              <a:gd name="connsiteX47" fmla="*/ 4476307 w 5986131"/>
              <a:gd name="connsiteY47" fmla="*/ 42530 h 723014"/>
              <a:gd name="connsiteX48" fmla="*/ 4550735 w 5986131"/>
              <a:gd name="connsiteY48" fmla="*/ 10633 h 723014"/>
              <a:gd name="connsiteX49" fmla="*/ 4603898 w 5986131"/>
              <a:gd name="connsiteY49" fmla="*/ 0 h 723014"/>
              <a:gd name="connsiteX50" fmla="*/ 4805917 w 5986131"/>
              <a:gd name="connsiteY50" fmla="*/ 10633 h 723014"/>
              <a:gd name="connsiteX51" fmla="*/ 4890977 w 5986131"/>
              <a:gd name="connsiteY51" fmla="*/ 53163 h 723014"/>
              <a:gd name="connsiteX52" fmla="*/ 4922875 w 5986131"/>
              <a:gd name="connsiteY52" fmla="*/ 63795 h 723014"/>
              <a:gd name="connsiteX53" fmla="*/ 4986670 w 5986131"/>
              <a:gd name="connsiteY53" fmla="*/ 106326 h 723014"/>
              <a:gd name="connsiteX54" fmla="*/ 5103628 w 5986131"/>
              <a:gd name="connsiteY54" fmla="*/ 170121 h 723014"/>
              <a:gd name="connsiteX55" fmla="*/ 5178056 w 5986131"/>
              <a:gd name="connsiteY55" fmla="*/ 191386 h 723014"/>
              <a:gd name="connsiteX56" fmla="*/ 5220586 w 5986131"/>
              <a:gd name="connsiteY56" fmla="*/ 202019 h 723014"/>
              <a:gd name="connsiteX57" fmla="*/ 5295014 w 5986131"/>
              <a:gd name="connsiteY57" fmla="*/ 223284 h 723014"/>
              <a:gd name="connsiteX58" fmla="*/ 5550196 w 5986131"/>
              <a:gd name="connsiteY58" fmla="*/ 191386 h 723014"/>
              <a:gd name="connsiteX59" fmla="*/ 5635256 w 5986131"/>
              <a:gd name="connsiteY59" fmla="*/ 170121 h 723014"/>
              <a:gd name="connsiteX60" fmla="*/ 5677786 w 5986131"/>
              <a:gd name="connsiteY60" fmla="*/ 159488 h 723014"/>
              <a:gd name="connsiteX61" fmla="*/ 5752214 w 5986131"/>
              <a:gd name="connsiteY61" fmla="*/ 138223 h 723014"/>
              <a:gd name="connsiteX62" fmla="*/ 5784112 w 5986131"/>
              <a:gd name="connsiteY62" fmla="*/ 106326 h 723014"/>
              <a:gd name="connsiteX63" fmla="*/ 5858540 w 5986131"/>
              <a:gd name="connsiteY63" fmla="*/ 95693 h 723014"/>
              <a:gd name="connsiteX64" fmla="*/ 5986131 w 5986131"/>
              <a:gd name="connsiteY64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223284 w 5986131"/>
              <a:gd name="connsiteY4" fmla="*/ 435935 h 723014"/>
              <a:gd name="connsiteX5" fmla="*/ 1212112 w 5986131"/>
              <a:gd name="connsiteY5" fmla="*/ 372140 h 723014"/>
              <a:gd name="connsiteX6" fmla="*/ 1222745 w 5986131"/>
              <a:gd name="connsiteY6" fmla="*/ 404037 h 723014"/>
              <a:gd name="connsiteX7" fmla="*/ 1275907 w 5986131"/>
              <a:gd name="connsiteY7" fmla="*/ 467833 h 723014"/>
              <a:gd name="connsiteX8" fmla="*/ 1307805 w 5986131"/>
              <a:gd name="connsiteY8" fmla="*/ 489098 h 723014"/>
              <a:gd name="connsiteX9" fmla="*/ 1318438 w 5986131"/>
              <a:gd name="connsiteY9" fmla="*/ 520995 h 723014"/>
              <a:gd name="connsiteX10" fmla="*/ 1371600 w 5986131"/>
              <a:gd name="connsiteY10" fmla="*/ 552893 h 723014"/>
              <a:gd name="connsiteX11" fmla="*/ 1424763 w 5986131"/>
              <a:gd name="connsiteY11" fmla="*/ 584791 h 723014"/>
              <a:gd name="connsiteX12" fmla="*/ 1786270 w 5986131"/>
              <a:gd name="connsiteY12" fmla="*/ 552893 h 723014"/>
              <a:gd name="connsiteX13" fmla="*/ 1913861 w 5986131"/>
              <a:gd name="connsiteY13" fmla="*/ 478465 h 723014"/>
              <a:gd name="connsiteX14" fmla="*/ 1945758 w 5986131"/>
              <a:gd name="connsiteY14" fmla="*/ 467833 h 723014"/>
              <a:gd name="connsiteX15" fmla="*/ 2009554 w 5986131"/>
              <a:gd name="connsiteY15" fmla="*/ 435935 h 723014"/>
              <a:gd name="connsiteX16" fmla="*/ 2147777 w 5986131"/>
              <a:gd name="connsiteY16" fmla="*/ 350874 h 723014"/>
              <a:gd name="connsiteX17" fmla="*/ 2169042 w 5986131"/>
              <a:gd name="connsiteY17" fmla="*/ 308344 h 723014"/>
              <a:gd name="connsiteX18" fmla="*/ 2243470 w 5986131"/>
              <a:gd name="connsiteY18" fmla="*/ 255181 h 723014"/>
              <a:gd name="connsiteX19" fmla="*/ 2264735 w 5986131"/>
              <a:gd name="connsiteY19" fmla="*/ 223284 h 723014"/>
              <a:gd name="connsiteX20" fmla="*/ 2328531 w 5986131"/>
              <a:gd name="connsiteY20" fmla="*/ 202019 h 723014"/>
              <a:gd name="connsiteX21" fmla="*/ 2466754 w 5986131"/>
              <a:gd name="connsiteY21" fmla="*/ 180754 h 723014"/>
              <a:gd name="connsiteX22" fmla="*/ 2732568 w 5986131"/>
              <a:gd name="connsiteY22" fmla="*/ 191386 h 723014"/>
              <a:gd name="connsiteX23" fmla="*/ 2796363 w 5986131"/>
              <a:gd name="connsiteY23" fmla="*/ 244549 h 723014"/>
              <a:gd name="connsiteX24" fmla="*/ 2838893 w 5986131"/>
              <a:gd name="connsiteY24" fmla="*/ 265814 h 723014"/>
              <a:gd name="connsiteX25" fmla="*/ 2913321 w 5986131"/>
              <a:gd name="connsiteY25" fmla="*/ 350874 h 723014"/>
              <a:gd name="connsiteX26" fmla="*/ 2945219 w 5986131"/>
              <a:gd name="connsiteY26" fmla="*/ 372140 h 723014"/>
              <a:gd name="connsiteX27" fmla="*/ 2998382 w 5986131"/>
              <a:gd name="connsiteY27" fmla="*/ 414670 h 723014"/>
              <a:gd name="connsiteX28" fmla="*/ 3030279 w 5986131"/>
              <a:gd name="connsiteY28" fmla="*/ 435935 h 723014"/>
              <a:gd name="connsiteX29" fmla="*/ 3147238 w 5986131"/>
              <a:gd name="connsiteY29" fmla="*/ 467833 h 723014"/>
              <a:gd name="connsiteX30" fmla="*/ 3211033 w 5986131"/>
              <a:gd name="connsiteY30" fmla="*/ 478465 h 723014"/>
              <a:gd name="connsiteX31" fmla="*/ 3285461 w 5986131"/>
              <a:gd name="connsiteY31" fmla="*/ 499730 h 723014"/>
              <a:gd name="connsiteX32" fmla="*/ 3327991 w 5986131"/>
              <a:gd name="connsiteY32" fmla="*/ 510363 h 723014"/>
              <a:gd name="connsiteX33" fmla="*/ 3678865 w 5986131"/>
              <a:gd name="connsiteY33" fmla="*/ 499730 h 723014"/>
              <a:gd name="connsiteX34" fmla="*/ 3732028 w 5986131"/>
              <a:gd name="connsiteY34" fmla="*/ 489098 h 723014"/>
              <a:gd name="connsiteX35" fmla="*/ 3763926 w 5986131"/>
              <a:gd name="connsiteY35" fmla="*/ 457200 h 723014"/>
              <a:gd name="connsiteX36" fmla="*/ 3817089 w 5986131"/>
              <a:gd name="connsiteY36" fmla="*/ 446567 h 723014"/>
              <a:gd name="connsiteX37" fmla="*/ 3848986 w 5986131"/>
              <a:gd name="connsiteY37" fmla="*/ 435935 h 723014"/>
              <a:gd name="connsiteX38" fmla="*/ 4019107 w 5986131"/>
              <a:gd name="connsiteY38" fmla="*/ 329609 h 723014"/>
              <a:gd name="connsiteX39" fmla="*/ 4072270 w 5986131"/>
              <a:gd name="connsiteY39" fmla="*/ 297712 h 723014"/>
              <a:gd name="connsiteX40" fmla="*/ 4136065 w 5986131"/>
              <a:gd name="connsiteY40" fmla="*/ 233916 h 723014"/>
              <a:gd name="connsiteX41" fmla="*/ 4210493 w 5986131"/>
              <a:gd name="connsiteY41" fmla="*/ 191386 h 723014"/>
              <a:gd name="connsiteX42" fmla="*/ 4242391 w 5986131"/>
              <a:gd name="connsiteY42" fmla="*/ 170121 h 723014"/>
              <a:gd name="connsiteX43" fmla="*/ 4284921 w 5986131"/>
              <a:gd name="connsiteY43" fmla="*/ 138223 h 723014"/>
              <a:gd name="connsiteX44" fmla="*/ 4316819 w 5986131"/>
              <a:gd name="connsiteY44" fmla="*/ 127591 h 723014"/>
              <a:gd name="connsiteX45" fmla="*/ 4444410 w 5986131"/>
              <a:gd name="connsiteY45" fmla="*/ 53163 h 723014"/>
              <a:gd name="connsiteX46" fmla="*/ 4476307 w 5986131"/>
              <a:gd name="connsiteY46" fmla="*/ 42530 h 723014"/>
              <a:gd name="connsiteX47" fmla="*/ 4550735 w 5986131"/>
              <a:gd name="connsiteY47" fmla="*/ 10633 h 723014"/>
              <a:gd name="connsiteX48" fmla="*/ 4603898 w 5986131"/>
              <a:gd name="connsiteY48" fmla="*/ 0 h 723014"/>
              <a:gd name="connsiteX49" fmla="*/ 4805917 w 5986131"/>
              <a:gd name="connsiteY49" fmla="*/ 10633 h 723014"/>
              <a:gd name="connsiteX50" fmla="*/ 4890977 w 5986131"/>
              <a:gd name="connsiteY50" fmla="*/ 53163 h 723014"/>
              <a:gd name="connsiteX51" fmla="*/ 4922875 w 5986131"/>
              <a:gd name="connsiteY51" fmla="*/ 63795 h 723014"/>
              <a:gd name="connsiteX52" fmla="*/ 4986670 w 5986131"/>
              <a:gd name="connsiteY52" fmla="*/ 106326 h 723014"/>
              <a:gd name="connsiteX53" fmla="*/ 5103628 w 5986131"/>
              <a:gd name="connsiteY53" fmla="*/ 170121 h 723014"/>
              <a:gd name="connsiteX54" fmla="*/ 5178056 w 5986131"/>
              <a:gd name="connsiteY54" fmla="*/ 191386 h 723014"/>
              <a:gd name="connsiteX55" fmla="*/ 5220586 w 5986131"/>
              <a:gd name="connsiteY55" fmla="*/ 202019 h 723014"/>
              <a:gd name="connsiteX56" fmla="*/ 5295014 w 5986131"/>
              <a:gd name="connsiteY56" fmla="*/ 223284 h 723014"/>
              <a:gd name="connsiteX57" fmla="*/ 5550196 w 5986131"/>
              <a:gd name="connsiteY57" fmla="*/ 191386 h 723014"/>
              <a:gd name="connsiteX58" fmla="*/ 5635256 w 5986131"/>
              <a:gd name="connsiteY58" fmla="*/ 170121 h 723014"/>
              <a:gd name="connsiteX59" fmla="*/ 5677786 w 5986131"/>
              <a:gd name="connsiteY59" fmla="*/ 159488 h 723014"/>
              <a:gd name="connsiteX60" fmla="*/ 5752214 w 5986131"/>
              <a:gd name="connsiteY60" fmla="*/ 138223 h 723014"/>
              <a:gd name="connsiteX61" fmla="*/ 5784112 w 5986131"/>
              <a:gd name="connsiteY61" fmla="*/ 106326 h 723014"/>
              <a:gd name="connsiteX62" fmla="*/ 5858540 w 5986131"/>
              <a:gd name="connsiteY62" fmla="*/ 95693 h 723014"/>
              <a:gd name="connsiteX63" fmla="*/ 5986131 w 5986131"/>
              <a:gd name="connsiteY63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59489 w 5986131"/>
              <a:gd name="connsiteY3" fmla="*/ 499730 h 723014"/>
              <a:gd name="connsiteX4" fmla="*/ 1212112 w 5986131"/>
              <a:gd name="connsiteY4" fmla="*/ 372140 h 723014"/>
              <a:gd name="connsiteX5" fmla="*/ 1222745 w 5986131"/>
              <a:gd name="connsiteY5" fmla="*/ 404037 h 723014"/>
              <a:gd name="connsiteX6" fmla="*/ 1275907 w 5986131"/>
              <a:gd name="connsiteY6" fmla="*/ 467833 h 723014"/>
              <a:gd name="connsiteX7" fmla="*/ 1307805 w 5986131"/>
              <a:gd name="connsiteY7" fmla="*/ 489098 h 723014"/>
              <a:gd name="connsiteX8" fmla="*/ 1318438 w 5986131"/>
              <a:gd name="connsiteY8" fmla="*/ 520995 h 723014"/>
              <a:gd name="connsiteX9" fmla="*/ 1371600 w 5986131"/>
              <a:gd name="connsiteY9" fmla="*/ 552893 h 723014"/>
              <a:gd name="connsiteX10" fmla="*/ 1424763 w 5986131"/>
              <a:gd name="connsiteY10" fmla="*/ 584791 h 723014"/>
              <a:gd name="connsiteX11" fmla="*/ 1786270 w 5986131"/>
              <a:gd name="connsiteY11" fmla="*/ 552893 h 723014"/>
              <a:gd name="connsiteX12" fmla="*/ 1913861 w 5986131"/>
              <a:gd name="connsiteY12" fmla="*/ 478465 h 723014"/>
              <a:gd name="connsiteX13" fmla="*/ 1945758 w 5986131"/>
              <a:gd name="connsiteY13" fmla="*/ 467833 h 723014"/>
              <a:gd name="connsiteX14" fmla="*/ 2009554 w 5986131"/>
              <a:gd name="connsiteY14" fmla="*/ 435935 h 723014"/>
              <a:gd name="connsiteX15" fmla="*/ 2147777 w 5986131"/>
              <a:gd name="connsiteY15" fmla="*/ 350874 h 723014"/>
              <a:gd name="connsiteX16" fmla="*/ 2169042 w 5986131"/>
              <a:gd name="connsiteY16" fmla="*/ 308344 h 723014"/>
              <a:gd name="connsiteX17" fmla="*/ 2243470 w 5986131"/>
              <a:gd name="connsiteY17" fmla="*/ 255181 h 723014"/>
              <a:gd name="connsiteX18" fmla="*/ 2264735 w 5986131"/>
              <a:gd name="connsiteY18" fmla="*/ 223284 h 723014"/>
              <a:gd name="connsiteX19" fmla="*/ 2328531 w 5986131"/>
              <a:gd name="connsiteY19" fmla="*/ 202019 h 723014"/>
              <a:gd name="connsiteX20" fmla="*/ 2466754 w 5986131"/>
              <a:gd name="connsiteY20" fmla="*/ 180754 h 723014"/>
              <a:gd name="connsiteX21" fmla="*/ 2732568 w 5986131"/>
              <a:gd name="connsiteY21" fmla="*/ 191386 h 723014"/>
              <a:gd name="connsiteX22" fmla="*/ 2796363 w 5986131"/>
              <a:gd name="connsiteY22" fmla="*/ 244549 h 723014"/>
              <a:gd name="connsiteX23" fmla="*/ 2838893 w 5986131"/>
              <a:gd name="connsiteY23" fmla="*/ 265814 h 723014"/>
              <a:gd name="connsiteX24" fmla="*/ 2913321 w 5986131"/>
              <a:gd name="connsiteY24" fmla="*/ 350874 h 723014"/>
              <a:gd name="connsiteX25" fmla="*/ 2945219 w 5986131"/>
              <a:gd name="connsiteY25" fmla="*/ 372140 h 723014"/>
              <a:gd name="connsiteX26" fmla="*/ 2998382 w 5986131"/>
              <a:gd name="connsiteY26" fmla="*/ 414670 h 723014"/>
              <a:gd name="connsiteX27" fmla="*/ 3030279 w 5986131"/>
              <a:gd name="connsiteY27" fmla="*/ 435935 h 723014"/>
              <a:gd name="connsiteX28" fmla="*/ 3147238 w 5986131"/>
              <a:gd name="connsiteY28" fmla="*/ 467833 h 723014"/>
              <a:gd name="connsiteX29" fmla="*/ 3211033 w 5986131"/>
              <a:gd name="connsiteY29" fmla="*/ 478465 h 723014"/>
              <a:gd name="connsiteX30" fmla="*/ 3285461 w 5986131"/>
              <a:gd name="connsiteY30" fmla="*/ 499730 h 723014"/>
              <a:gd name="connsiteX31" fmla="*/ 3327991 w 5986131"/>
              <a:gd name="connsiteY31" fmla="*/ 510363 h 723014"/>
              <a:gd name="connsiteX32" fmla="*/ 3678865 w 5986131"/>
              <a:gd name="connsiteY32" fmla="*/ 499730 h 723014"/>
              <a:gd name="connsiteX33" fmla="*/ 3732028 w 5986131"/>
              <a:gd name="connsiteY33" fmla="*/ 489098 h 723014"/>
              <a:gd name="connsiteX34" fmla="*/ 3763926 w 5986131"/>
              <a:gd name="connsiteY34" fmla="*/ 457200 h 723014"/>
              <a:gd name="connsiteX35" fmla="*/ 3817089 w 5986131"/>
              <a:gd name="connsiteY35" fmla="*/ 446567 h 723014"/>
              <a:gd name="connsiteX36" fmla="*/ 3848986 w 5986131"/>
              <a:gd name="connsiteY36" fmla="*/ 435935 h 723014"/>
              <a:gd name="connsiteX37" fmla="*/ 4019107 w 5986131"/>
              <a:gd name="connsiteY37" fmla="*/ 329609 h 723014"/>
              <a:gd name="connsiteX38" fmla="*/ 4072270 w 5986131"/>
              <a:gd name="connsiteY38" fmla="*/ 297712 h 723014"/>
              <a:gd name="connsiteX39" fmla="*/ 4136065 w 5986131"/>
              <a:gd name="connsiteY39" fmla="*/ 233916 h 723014"/>
              <a:gd name="connsiteX40" fmla="*/ 4210493 w 5986131"/>
              <a:gd name="connsiteY40" fmla="*/ 191386 h 723014"/>
              <a:gd name="connsiteX41" fmla="*/ 4242391 w 5986131"/>
              <a:gd name="connsiteY41" fmla="*/ 170121 h 723014"/>
              <a:gd name="connsiteX42" fmla="*/ 4284921 w 5986131"/>
              <a:gd name="connsiteY42" fmla="*/ 138223 h 723014"/>
              <a:gd name="connsiteX43" fmla="*/ 4316819 w 5986131"/>
              <a:gd name="connsiteY43" fmla="*/ 127591 h 723014"/>
              <a:gd name="connsiteX44" fmla="*/ 4444410 w 5986131"/>
              <a:gd name="connsiteY44" fmla="*/ 53163 h 723014"/>
              <a:gd name="connsiteX45" fmla="*/ 4476307 w 5986131"/>
              <a:gd name="connsiteY45" fmla="*/ 42530 h 723014"/>
              <a:gd name="connsiteX46" fmla="*/ 4550735 w 5986131"/>
              <a:gd name="connsiteY46" fmla="*/ 10633 h 723014"/>
              <a:gd name="connsiteX47" fmla="*/ 4603898 w 5986131"/>
              <a:gd name="connsiteY47" fmla="*/ 0 h 723014"/>
              <a:gd name="connsiteX48" fmla="*/ 4805917 w 5986131"/>
              <a:gd name="connsiteY48" fmla="*/ 10633 h 723014"/>
              <a:gd name="connsiteX49" fmla="*/ 4890977 w 5986131"/>
              <a:gd name="connsiteY49" fmla="*/ 53163 h 723014"/>
              <a:gd name="connsiteX50" fmla="*/ 4922875 w 5986131"/>
              <a:gd name="connsiteY50" fmla="*/ 63795 h 723014"/>
              <a:gd name="connsiteX51" fmla="*/ 4986670 w 5986131"/>
              <a:gd name="connsiteY51" fmla="*/ 106326 h 723014"/>
              <a:gd name="connsiteX52" fmla="*/ 5103628 w 5986131"/>
              <a:gd name="connsiteY52" fmla="*/ 170121 h 723014"/>
              <a:gd name="connsiteX53" fmla="*/ 5178056 w 5986131"/>
              <a:gd name="connsiteY53" fmla="*/ 191386 h 723014"/>
              <a:gd name="connsiteX54" fmla="*/ 5220586 w 5986131"/>
              <a:gd name="connsiteY54" fmla="*/ 202019 h 723014"/>
              <a:gd name="connsiteX55" fmla="*/ 5295014 w 5986131"/>
              <a:gd name="connsiteY55" fmla="*/ 223284 h 723014"/>
              <a:gd name="connsiteX56" fmla="*/ 5550196 w 5986131"/>
              <a:gd name="connsiteY56" fmla="*/ 191386 h 723014"/>
              <a:gd name="connsiteX57" fmla="*/ 5635256 w 5986131"/>
              <a:gd name="connsiteY57" fmla="*/ 170121 h 723014"/>
              <a:gd name="connsiteX58" fmla="*/ 5677786 w 5986131"/>
              <a:gd name="connsiteY58" fmla="*/ 159488 h 723014"/>
              <a:gd name="connsiteX59" fmla="*/ 5752214 w 5986131"/>
              <a:gd name="connsiteY59" fmla="*/ 138223 h 723014"/>
              <a:gd name="connsiteX60" fmla="*/ 5784112 w 5986131"/>
              <a:gd name="connsiteY60" fmla="*/ 106326 h 723014"/>
              <a:gd name="connsiteX61" fmla="*/ 5858540 w 5986131"/>
              <a:gd name="connsiteY61" fmla="*/ 95693 h 723014"/>
              <a:gd name="connsiteX62" fmla="*/ 5986131 w 5986131"/>
              <a:gd name="connsiteY62" fmla="*/ 85061 h 723014"/>
              <a:gd name="connsiteX0" fmla="*/ 0 w 5986131"/>
              <a:gd name="connsiteY0" fmla="*/ 723014 h 723014"/>
              <a:gd name="connsiteX1" fmla="*/ 53163 w 5986131"/>
              <a:gd name="connsiteY1" fmla="*/ 627321 h 723014"/>
              <a:gd name="connsiteX2" fmla="*/ 95693 w 5986131"/>
              <a:gd name="connsiteY2" fmla="*/ 595423 h 723014"/>
              <a:gd name="connsiteX3" fmla="*/ 1212112 w 5986131"/>
              <a:gd name="connsiteY3" fmla="*/ 372140 h 723014"/>
              <a:gd name="connsiteX4" fmla="*/ 1222745 w 5986131"/>
              <a:gd name="connsiteY4" fmla="*/ 404037 h 723014"/>
              <a:gd name="connsiteX5" fmla="*/ 1275907 w 5986131"/>
              <a:gd name="connsiteY5" fmla="*/ 467833 h 723014"/>
              <a:gd name="connsiteX6" fmla="*/ 1307805 w 5986131"/>
              <a:gd name="connsiteY6" fmla="*/ 489098 h 723014"/>
              <a:gd name="connsiteX7" fmla="*/ 1318438 w 5986131"/>
              <a:gd name="connsiteY7" fmla="*/ 520995 h 723014"/>
              <a:gd name="connsiteX8" fmla="*/ 1371600 w 5986131"/>
              <a:gd name="connsiteY8" fmla="*/ 552893 h 723014"/>
              <a:gd name="connsiteX9" fmla="*/ 1424763 w 5986131"/>
              <a:gd name="connsiteY9" fmla="*/ 584791 h 723014"/>
              <a:gd name="connsiteX10" fmla="*/ 1786270 w 5986131"/>
              <a:gd name="connsiteY10" fmla="*/ 552893 h 723014"/>
              <a:gd name="connsiteX11" fmla="*/ 1913861 w 5986131"/>
              <a:gd name="connsiteY11" fmla="*/ 478465 h 723014"/>
              <a:gd name="connsiteX12" fmla="*/ 1945758 w 5986131"/>
              <a:gd name="connsiteY12" fmla="*/ 467833 h 723014"/>
              <a:gd name="connsiteX13" fmla="*/ 2009554 w 5986131"/>
              <a:gd name="connsiteY13" fmla="*/ 435935 h 723014"/>
              <a:gd name="connsiteX14" fmla="*/ 2147777 w 5986131"/>
              <a:gd name="connsiteY14" fmla="*/ 350874 h 723014"/>
              <a:gd name="connsiteX15" fmla="*/ 2169042 w 5986131"/>
              <a:gd name="connsiteY15" fmla="*/ 308344 h 723014"/>
              <a:gd name="connsiteX16" fmla="*/ 2243470 w 5986131"/>
              <a:gd name="connsiteY16" fmla="*/ 255181 h 723014"/>
              <a:gd name="connsiteX17" fmla="*/ 2264735 w 5986131"/>
              <a:gd name="connsiteY17" fmla="*/ 223284 h 723014"/>
              <a:gd name="connsiteX18" fmla="*/ 2328531 w 5986131"/>
              <a:gd name="connsiteY18" fmla="*/ 202019 h 723014"/>
              <a:gd name="connsiteX19" fmla="*/ 2466754 w 5986131"/>
              <a:gd name="connsiteY19" fmla="*/ 180754 h 723014"/>
              <a:gd name="connsiteX20" fmla="*/ 2732568 w 5986131"/>
              <a:gd name="connsiteY20" fmla="*/ 191386 h 723014"/>
              <a:gd name="connsiteX21" fmla="*/ 2796363 w 5986131"/>
              <a:gd name="connsiteY21" fmla="*/ 244549 h 723014"/>
              <a:gd name="connsiteX22" fmla="*/ 2838893 w 5986131"/>
              <a:gd name="connsiteY22" fmla="*/ 265814 h 723014"/>
              <a:gd name="connsiteX23" fmla="*/ 2913321 w 5986131"/>
              <a:gd name="connsiteY23" fmla="*/ 350874 h 723014"/>
              <a:gd name="connsiteX24" fmla="*/ 2945219 w 5986131"/>
              <a:gd name="connsiteY24" fmla="*/ 372140 h 723014"/>
              <a:gd name="connsiteX25" fmla="*/ 2998382 w 5986131"/>
              <a:gd name="connsiteY25" fmla="*/ 414670 h 723014"/>
              <a:gd name="connsiteX26" fmla="*/ 3030279 w 5986131"/>
              <a:gd name="connsiteY26" fmla="*/ 435935 h 723014"/>
              <a:gd name="connsiteX27" fmla="*/ 3147238 w 5986131"/>
              <a:gd name="connsiteY27" fmla="*/ 467833 h 723014"/>
              <a:gd name="connsiteX28" fmla="*/ 3211033 w 5986131"/>
              <a:gd name="connsiteY28" fmla="*/ 478465 h 723014"/>
              <a:gd name="connsiteX29" fmla="*/ 3285461 w 5986131"/>
              <a:gd name="connsiteY29" fmla="*/ 499730 h 723014"/>
              <a:gd name="connsiteX30" fmla="*/ 3327991 w 5986131"/>
              <a:gd name="connsiteY30" fmla="*/ 510363 h 723014"/>
              <a:gd name="connsiteX31" fmla="*/ 3678865 w 5986131"/>
              <a:gd name="connsiteY31" fmla="*/ 499730 h 723014"/>
              <a:gd name="connsiteX32" fmla="*/ 3732028 w 5986131"/>
              <a:gd name="connsiteY32" fmla="*/ 489098 h 723014"/>
              <a:gd name="connsiteX33" fmla="*/ 3763926 w 5986131"/>
              <a:gd name="connsiteY33" fmla="*/ 457200 h 723014"/>
              <a:gd name="connsiteX34" fmla="*/ 3817089 w 5986131"/>
              <a:gd name="connsiteY34" fmla="*/ 446567 h 723014"/>
              <a:gd name="connsiteX35" fmla="*/ 3848986 w 5986131"/>
              <a:gd name="connsiteY35" fmla="*/ 435935 h 723014"/>
              <a:gd name="connsiteX36" fmla="*/ 4019107 w 5986131"/>
              <a:gd name="connsiteY36" fmla="*/ 329609 h 723014"/>
              <a:gd name="connsiteX37" fmla="*/ 4072270 w 5986131"/>
              <a:gd name="connsiteY37" fmla="*/ 297712 h 723014"/>
              <a:gd name="connsiteX38" fmla="*/ 4136065 w 5986131"/>
              <a:gd name="connsiteY38" fmla="*/ 233916 h 723014"/>
              <a:gd name="connsiteX39" fmla="*/ 4210493 w 5986131"/>
              <a:gd name="connsiteY39" fmla="*/ 191386 h 723014"/>
              <a:gd name="connsiteX40" fmla="*/ 4242391 w 5986131"/>
              <a:gd name="connsiteY40" fmla="*/ 170121 h 723014"/>
              <a:gd name="connsiteX41" fmla="*/ 4284921 w 5986131"/>
              <a:gd name="connsiteY41" fmla="*/ 138223 h 723014"/>
              <a:gd name="connsiteX42" fmla="*/ 4316819 w 5986131"/>
              <a:gd name="connsiteY42" fmla="*/ 127591 h 723014"/>
              <a:gd name="connsiteX43" fmla="*/ 4444410 w 5986131"/>
              <a:gd name="connsiteY43" fmla="*/ 53163 h 723014"/>
              <a:gd name="connsiteX44" fmla="*/ 4476307 w 5986131"/>
              <a:gd name="connsiteY44" fmla="*/ 42530 h 723014"/>
              <a:gd name="connsiteX45" fmla="*/ 4550735 w 5986131"/>
              <a:gd name="connsiteY45" fmla="*/ 10633 h 723014"/>
              <a:gd name="connsiteX46" fmla="*/ 4603898 w 5986131"/>
              <a:gd name="connsiteY46" fmla="*/ 0 h 723014"/>
              <a:gd name="connsiteX47" fmla="*/ 4805917 w 5986131"/>
              <a:gd name="connsiteY47" fmla="*/ 10633 h 723014"/>
              <a:gd name="connsiteX48" fmla="*/ 4890977 w 5986131"/>
              <a:gd name="connsiteY48" fmla="*/ 53163 h 723014"/>
              <a:gd name="connsiteX49" fmla="*/ 4922875 w 5986131"/>
              <a:gd name="connsiteY49" fmla="*/ 63795 h 723014"/>
              <a:gd name="connsiteX50" fmla="*/ 4986670 w 5986131"/>
              <a:gd name="connsiteY50" fmla="*/ 106326 h 723014"/>
              <a:gd name="connsiteX51" fmla="*/ 5103628 w 5986131"/>
              <a:gd name="connsiteY51" fmla="*/ 170121 h 723014"/>
              <a:gd name="connsiteX52" fmla="*/ 5178056 w 5986131"/>
              <a:gd name="connsiteY52" fmla="*/ 191386 h 723014"/>
              <a:gd name="connsiteX53" fmla="*/ 5220586 w 5986131"/>
              <a:gd name="connsiteY53" fmla="*/ 202019 h 723014"/>
              <a:gd name="connsiteX54" fmla="*/ 5295014 w 5986131"/>
              <a:gd name="connsiteY54" fmla="*/ 223284 h 723014"/>
              <a:gd name="connsiteX55" fmla="*/ 5550196 w 5986131"/>
              <a:gd name="connsiteY55" fmla="*/ 191386 h 723014"/>
              <a:gd name="connsiteX56" fmla="*/ 5635256 w 5986131"/>
              <a:gd name="connsiteY56" fmla="*/ 170121 h 723014"/>
              <a:gd name="connsiteX57" fmla="*/ 5677786 w 5986131"/>
              <a:gd name="connsiteY57" fmla="*/ 159488 h 723014"/>
              <a:gd name="connsiteX58" fmla="*/ 5752214 w 5986131"/>
              <a:gd name="connsiteY58" fmla="*/ 138223 h 723014"/>
              <a:gd name="connsiteX59" fmla="*/ 5784112 w 5986131"/>
              <a:gd name="connsiteY59" fmla="*/ 106326 h 723014"/>
              <a:gd name="connsiteX60" fmla="*/ 5858540 w 5986131"/>
              <a:gd name="connsiteY60" fmla="*/ 95693 h 723014"/>
              <a:gd name="connsiteX61" fmla="*/ 5986131 w 5986131"/>
              <a:gd name="connsiteY61" fmla="*/ 85061 h 723014"/>
              <a:gd name="connsiteX0" fmla="*/ 47883 w 6034014"/>
              <a:gd name="connsiteY0" fmla="*/ 723014 h 723014"/>
              <a:gd name="connsiteX1" fmla="*/ 101046 w 6034014"/>
              <a:gd name="connsiteY1" fmla="*/ 627321 h 723014"/>
              <a:gd name="connsiteX2" fmla="*/ 1259995 w 6034014"/>
              <a:gd name="connsiteY2" fmla="*/ 372140 h 723014"/>
              <a:gd name="connsiteX3" fmla="*/ 1270628 w 6034014"/>
              <a:gd name="connsiteY3" fmla="*/ 404037 h 723014"/>
              <a:gd name="connsiteX4" fmla="*/ 1323790 w 6034014"/>
              <a:gd name="connsiteY4" fmla="*/ 467833 h 723014"/>
              <a:gd name="connsiteX5" fmla="*/ 1355688 w 6034014"/>
              <a:gd name="connsiteY5" fmla="*/ 489098 h 723014"/>
              <a:gd name="connsiteX6" fmla="*/ 1366321 w 6034014"/>
              <a:gd name="connsiteY6" fmla="*/ 520995 h 723014"/>
              <a:gd name="connsiteX7" fmla="*/ 1419483 w 6034014"/>
              <a:gd name="connsiteY7" fmla="*/ 552893 h 723014"/>
              <a:gd name="connsiteX8" fmla="*/ 1472646 w 6034014"/>
              <a:gd name="connsiteY8" fmla="*/ 584791 h 723014"/>
              <a:gd name="connsiteX9" fmla="*/ 1834153 w 6034014"/>
              <a:gd name="connsiteY9" fmla="*/ 552893 h 723014"/>
              <a:gd name="connsiteX10" fmla="*/ 1961744 w 6034014"/>
              <a:gd name="connsiteY10" fmla="*/ 478465 h 723014"/>
              <a:gd name="connsiteX11" fmla="*/ 1993641 w 6034014"/>
              <a:gd name="connsiteY11" fmla="*/ 467833 h 723014"/>
              <a:gd name="connsiteX12" fmla="*/ 2057437 w 6034014"/>
              <a:gd name="connsiteY12" fmla="*/ 435935 h 723014"/>
              <a:gd name="connsiteX13" fmla="*/ 2195660 w 6034014"/>
              <a:gd name="connsiteY13" fmla="*/ 350874 h 723014"/>
              <a:gd name="connsiteX14" fmla="*/ 2216925 w 6034014"/>
              <a:gd name="connsiteY14" fmla="*/ 308344 h 723014"/>
              <a:gd name="connsiteX15" fmla="*/ 2291353 w 6034014"/>
              <a:gd name="connsiteY15" fmla="*/ 255181 h 723014"/>
              <a:gd name="connsiteX16" fmla="*/ 2312618 w 6034014"/>
              <a:gd name="connsiteY16" fmla="*/ 223284 h 723014"/>
              <a:gd name="connsiteX17" fmla="*/ 2376414 w 6034014"/>
              <a:gd name="connsiteY17" fmla="*/ 202019 h 723014"/>
              <a:gd name="connsiteX18" fmla="*/ 2514637 w 6034014"/>
              <a:gd name="connsiteY18" fmla="*/ 180754 h 723014"/>
              <a:gd name="connsiteX19" fmla="*/ 2780451 w 6034014"/>
              <a:gd name="connsiteY19" fmla="*/ 191386 h 723014"/>
              <a:gd name="connsiteX20" fmla="*/ 2844246 w 6034014"/>
              <a:gd name="connsiteY20" fmla="*/ 244549 h 723014"/>
              <a:gd name="connsiteX21" fmla="*/ 2886776 w 6034014"/>
              <a:gd name="connsiteY21" fmla="*/ 265814 h 723014"/>
              <a:gd name="connsiteX22" fmla="*/ 2961204 w 6034014"/>
              <a:gd name="connsiteY22" fmla="*/ 350874 h 723014"/>
              <a:gd name="connsiteX23" fmla="*/ 2993102 w 6034014"/>
              <a:gd name="connsiteY23" fmla="*/ 372140 h 723014"/>
              <a:gd name="connsiteX24" fmla="*/ 3046265 w 6034014"/>
              <a:gd name="connsiteY24" fmla="*/ 414670 h 723014"/>
              <a:gd name="connsiteX25" fmla="*/ 3078162 w 6034014"/>
              <a:gd name="connsiteY25" fmla="*/ 435935 h 723014"/>
              <a:gd name="connsiteX26" fmla="*/ 3195121 w 6034014"/>
              <a:gd name="connsiteY26" fmla="*/ 467833 h 723014"/>
              <a:gd name="connsiteX27" fmla="*/ 3258916 w 6034014"/>
              <a:gd name="connsiteY27" fmla="*/ 478465 h 723014"/>
              <a:gd name="connsiteX28" fmla="*/ 3333344 w 6034014"/>
              <a:gd name="connsiteY28" fmla="*/ 499730 h 723014"/>
              <a:gd name="connsiteX29" fmla="*/ 3375874 w 6034014"/>
              <a:gd name="connsiteY29" fmla="*/ 510363 h 723014"/>
              <a:gd name="connsiteX30" fmla="*/ 3726748 w 6034014"/>
              <a:gd name="connsiteY30" fmla="*/ 499730 h 723014"/>
              <a:gd name="connsiteX31" fmla="*/ 3779911 w 6034014"/>
              <a:gd name="connsiteY31" fmla="*/ 489098 h 723014"/>
              <a:gd name="connsiteX32" fmla="*/ 3811809 w 6034014"/>
              <a:gd name="connsiteY32" fmla="*/ 457200 h 723014"/>
              <a:gd name="connsiteX33" fmla="*/ 3864972 w 6034014"/>
              <a:gd name="connsiteY33" fmla="*/ 446567 h 723014"/>
              <a:gd name="connsiteX34" fmla="*/ 3896869 w 6034014"/>
              <a:gd name="connsiteY34" fmla="*/ 435935 h 723014"/>
              <a:gd name="connsiteX35" fmla="*/ 4066990 w 6034014"/>
              <a:gd name="connsiteY35" fmla="*/ 329609 h 723014"/>
              <a:gd name="connsiteX36" fmla="*/ 4120153 w 6034014"/>
              <a:gd name="connsiteY36" fmla="*/ 297712 h 723014"/>
              <a:gd name="connsiteX37" fmla="*/ 4183948 w 6034014"/>
              <a:gd name="connsiteY37" fmla="*/ 233916 h 723014"/>
              <a:gd name="connsiteX38" fmla="*/ 4258376 w 6034014"/>
              <a:gd name="connsiteY38" fmla="*/ 191386 h 723014"/>
              <a:gd name="connsiteX39" fmla="*/ 4290274 w 6034014"/>
              <a:gd name="connsiteY39" fmla="*/ 170121 h 723014"/>
              <a:gd name="connsiteX40" fmla="*/ 4332804 w 6034014"/>
              <a:gd name="connsiteY40" fmla="*/ 138223 h 723014"/>
              <a:gd name="connsiteX41" fmla="*/ 4364702 w 6034014"/>
              <a:gd name="connsiteY41" fmla="*/ 127591 h 723014"/>
              <a:gd name="connsiteX42" fmla="*/ 4492293 w 6034014"/>
              <a:gd name="connsiteY42" fmla="*/ 53163 h 723014"/>
              <a:gd name="connsiteX43" fmla="*/ 4524190 w 6034014"/>
              <a:gd name="connsiteY43" fmla="*/ 42530 h 723014"/>
              <a:gd name="connsiteX44" fmla="*/ 4598618 w 6034014"/>
              <a:gd name="connsiteY44" fmla="*/ 10633 h 723014"/>
              <a:gd name="connsiteX45" fmla="*/ 4651781 w 6034014"/>
              <a:gd name="connsiteY45" fmla="*/ 0 h 723014"/>
              <a:gd name="connsiteX46" fmla="*/ 4853800 w 6034014"/>
              <a:gd name="connsiteY46" fmla="*/ 10633 h 723014"/>
              <a:gd name="connsiteX47" fmla="*/ 4938860 w 6034014"/>
              <a:gd name="connsiteY47" fmla="*/ 53163 h 723014"/>
              <a:gd name="connsiteX48" fmla="*/ 4970758 w 6034014"/>
              <a:gd name="connsiteY48" fmla="*/ 63795 h 723014"/>
              <a:gd name="connsiteX49" fmla="*/ 5034553 w 6034014"/>
              <a:gd name="connsiteY49" fmla="*/ 106326 h 723014"/>
              <a:gd name="connsiteX50" fmla="*/ 5151511 w 6034014"/>
              <a:gd name="connsiteY50" fmla="*/ 170121 h 723014"/>
              <a:gd name="connsiteX51" fmla="*/ 5225939 w 6034014"/>
              <a:gd name="connsiteY51" fmla="*/ 191386 h 723014"/>
              <a:gd name="connsiteX52" fmla="*/ 5268469 w 6034014"/>
              <a:gd name="connsiteY52" fmla="*/ 202019 h 723014"/>
              <a:gd name="connsiteX53" fmla="*/ 5342897 w 6034014"/>
              <a:gd name="connsiteY53" fmla="*/ 223284 h 723014"/>
              <a:gd name="connsiteX54" fmla="*/ 5598079 w 6034014"/>
              <a:gd name="connsiteY54" fmla="*/ 191386 h 723014"/>
              <a:gd name="connsiteX55" fmla="*/ 5683139 w 6034014"/>
              <a:gd name="connsiteY55" fmla="*/ 170121 h 723014"/>
              <a:gd name="connsiteX56" fmla="*/ 5725669 w 6034014"/>
              <a:gd name="connsiteY56" fmla="*/ 159488 h 723014"/>
              <a:gd name="connsiteX57" fmla="*/ 5800097 w 6034014"/>
              <a:gd name="connsiteY57" fmla="*/ 138223 h 723014"/>
              <a:gd name="connsiteX58" fmla="*/ 5831995 w 6034014"/>
              <a:gd name="connsiteY58" fmla="*/ 106326 h 723014"/>
              <a:gd name="connsiteX59" fmla="*/ 5906423 w 6034014"/>
              <a:gd name="connsiteY59" fmla="*/ 95693 h 723014"/>
              <a:gd name="connsiteX60" fmla="*/ 6034014 w 6034014"/>
              <a:gd name="connsiteY6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22745 w 5986131"/>
              <a:gd name="connsiteY3" fmla="*/ 404037 h 723014"/>
              <a:gd name="connsiteX4" fmla="*/ 1275907 w 5986131"/>
              <a:gd name="connsiteY4" fmla="*/ 467833 h 723014"/>
              <a:gd name="connsiteX5" fmla="*/ 1307805 w 5986131"/>
              <a:gd name="connsiteY5" fmla="*/ 489098 h 723014"/>
              <a:gd name="connsiteX6" fmla="*/ 1318438 w 5986131"/>
              <a:gd name="connsiteY6" fmla="*/ 520995 h 723014"/>
              <a:gd name="connsiteX7" fmla="*/ 1371600 w 5986131"/>
              <a:gd name="connsiteY7" fmla="*/ 552893 h 723014"/>
              <a:gd name="connsiteX8" fmla="*/ 1424763 w 5986131"/>
              <a:gd name="connsiteY8" fmla="*/ 584791 h 723014"/>
              <a:gd name="connsiteX9" fmla="*/ 1786270 w 5986131"/>
              <a:gd name="connsiteY9" fmla="*/ 552893 h 723014"/>
              <a:gd name="connsiteX10" fmla="*/ 1913861 w 5986131"/>
              <a:gd name="connsiteY10" fmla="*/ 478465 h 723014"/>
              <a:gd name="connsiteX11" fmla="*/ 1945758 w 5986131"/>
              <a:gd name="connsiteY11" fmla="*/ 467833 h 723014"/>
              <a:gd name="connsiteX12" fmla="*/ 2009554 w 5986131"/>
              <a:gd name="connsiteY12" fmla="*/ 435935 h 723014"/>
              <a:gd name="connsiteX13" fmla="*/ 2147777 w 5986131"/>
              <a:gd name="connsiteY13" fmla="*/ 350874 h 723014"/>
              <a:gd name="connsiteX14" fmla="*/ 2169042 w 5986131"/>
              <a:gd name="connsiteY14" fmla="*/ 308344 h 723014"/>
              <a:gd name="connsiteX15" fmla="*/ 2243470 w 5986131"/>
              <a:gd name="connsiteY15" fmla="*/ 255181 h 723014"/>
              <a:gd name="connsiteX16" fmla="*/ 2264735 w 5986131"/>
              <a:gd name="connsiteY16" fmla="*/ 223284 h 723014"/>
              <a:gd name="connsiteX17" fmla="*/ 2328531 w 5986131"/>
              <a:gd name="connsiteY17" fmla="*/ 202019 h 723014"/>
              <a:gd name="connsiteX18" fmla="*/ 2466754 w 5986131"/>
              <a:gd name="connsiteY18" fmla="*/ 180754 h 723014"/>
              <a:gd name="connsiteX19" fmla="*/ 2732568 w 5986131"/>
              <a:gd name="connsiteY19" fmla="*/ 191386 h 723014"/>
              <a:gd name="connsiteX20" fmla="*/ 2796363 w 5986131"/>
              <a:gd name="connsiteY20" fmla="*/ 244549 h 723014"/>
              <a:gd name="connsiteX21" fmla="*/ 2838893 w 5986131"/>
              <a:gd name="connsiteY21" fmla="*/ 265814 h 723014"/>
              <a:gd name="connsiteX22" fmla="*/ 2913321 w 5986131"/>
              <a:gd name="connsiteY22" fmla="*/ 350874 h 723014"/>
              <a:gd name="connsiteX23" fmla="*/ 2945219 w 5986131"/>
              <a:gd name="connsiteY23" fmla="*/ 372140 h 723014"/>
              <a:gd name="connsiteX24" fmla="*/ 2998382 w 5986131"/>
              <a:gd name="connsiteY24" fmla="*/ 414670 h 723014"/>
              <a:gd name="connsiteX25" fmla="*/ 3030279 w 5986131"/>
              <a:gd name="connsiteY25" fmla="*/ 435935 h 723014"/>
              <a:gd name="connsiteX26" fmla="*/ 3147238 w 5986131"/>
              <a:gd name="connsiteY26" fmla="*/ 467833 h 723014"/>
              <a:gd name="connsiteX27" fmla="*/ 3211033 w 5986131"/>
              <a:gd name="connsiteY27" fmla="*/ 478465 h 723014"/>
              <a:gd name="connsiteX28" fmla="*/ 3285461 w 5986131"/>
              <a:gd name="connsiteY28" fmla="*/ 499730 h 723014"/>
              <a:gd name="connsiteX29" fmla="*/ 3327991 w 5986131"/>
              <a:gd name="connsiteY29" fmla="*/ 510363 h 723014"/>
              <a:gd name="connsiteX30" fmla="*/ 3678865 w 5986131"/>
              <a:gd name="connsiteY30" fmla="*/ 499730 h 723014"/>
              <a:gd name="connsiteX31" fmla="*/ 3732028 w 5986131"/>
              <a:gd name="connsiteY31" fmla="*/ 489098 h 723014"/>
              <a:gd name="connsiteX32" fmla="*/ 3763926 w 5986131"/>
              <a:gd name="connsiteY32" fmla="*/ 457200 h 723014"/>
              <a:gd name="connsiteX33" fmla="*/ 3817089 w 5986131"/>
              <a:gd name="connsiteY33" fmla="*/ 446567 h 723014"/>
              <a:gd name="connsiteX34" fmla="*/ 3848986 w 5986131"/>
              <a:gd name="connsiteY34" fmla="*/ 435935 h 723014"/>
              <a:gd name="connsiteX35" fmla="*/ 4019107 w 5986131"/>
              <a:gd name="connsiteY35" fmla="*/ 329609 h 723014"/>
              <a:gd name="connsiteX36" fmla="*/ 4072270 w 5986131"/>
              <a:gd name="connsiteY36" fmla="*/ 297712 h 723014"/>
              <a:gd name="connsiteX37" fmla="*/ 4136065 w 5986131"/>
              <a:gd name="connsiteY37" fmla="*/ 233916 h 723014"/>
              <a:gd name="connsiteX38" fmla="*/ 4210493 w 5986131"/>
              <a:gd name="connsiteY38" fmla="*/ 191386 h 723014"/>
              <a:gd name="connsiteX39" fmla="*/ 4242391 w 5986131"/>
              <a:gd name="connsiteY39" fmla="*/ 170121 h 723014"/>
              <a:gd name="connsiteX40" fmla="*/ 4284921 w 5986131"/>
              <a:gd name="connsiteY40" fmla="*/ 138223 h 723014"/>
              <a:gd name="connsiteX41" fmla="*/ 4316819 w 5986131"/>
              <a:gd name="connsiteY41" fmla="*/ 127591 h 723014"/>
              <a:gd name="connsiteX42" fmla="*/ 4444410 w 5986131"/>
              <a:gd name="connsiteY42" fmla="*/ 53163 h 723014"/>
              <a:gd name="connsiteX43" fmla="*/ 4476307 w 5986131"/>
              <a:gd name="connsiteY43" fmla="*/ 42530 h 723014"/>
              <a:gd name="connsiteX44" fmla="*/ 4550735 w 5986131"/>
              <a:gd name="connsiteY44" fmla="*/ 10633 h 723014"/>
              <a:gd name="connsiteX45" fmla="*/ 4603898 w 5986131"/>
              <a:gd name="connsiteY45" fmla="*/ 0 h 723014"/>
              <a:gd name="connsiteX46" fmla="*/ 4805917 w 5986131"/>
              <a:gd name="connsiteY46" fmla="*/ 10633 h 723014"/>
              <a:gd name="connsiteX47" fmla="*/ 4890977 w 5986131"/>
              <a:gd name="connsiteY47" fmla="*/ 53163 h 723014"/>
              <a:gd name="connsiteX48" fmla="*/ 4922875 w 5986131"/>
              <a:gd name="connsiteY48" fmla="*/ 63795 h 723014"/>
              <a:gd name="connsiteX49" fmla="*/ 4986670 w 5986131"/>
              <a:gd name="connsiteY49" fmla="*/ 106326 h 723014"/>
              <a:gd name="connsiteX50" fmla="*/ 5103628 w 5986131"/>
              <a:gd name="connsiteY50" fmla="*/ 170121 h 723014"/>
              <a:gd name="connsiteX51" fmla="*/ 5178056 w 5986131"/>
              <a:gd name="connsiteY51" fmla="*/ 191386 h 723014"/>
              <a:gd name="connsiteX52" fmla="*/ 5220586 w 5986131"/>
              <a:gd name="connsiteY52" fmla="*/ 202019 h 723014"/>
              <a:gd name="connsiteX53" fmla="*/ 5295014 w 5986131"/>
              <a:gd name="connsiteY53" fmla="*/ 223284 h 723014"/>
              <a:gd name="connsiteX54" fmla="*/ 5550196 w 5986131"/>
              <a:gd name="connsiteY54" fmla="*/ 191386 h 723014"/>
              <a:gd name="connsiteX55" fmla="*/ 5635256 w 5986131"/>
              <a:gd name="connsiteY55" fmla="*/ 170121 h 723014"/>
              <a:gd name="connsiteX56" fmla="*/ 5677786 w 5986131"/>
              <a:gd name="connsiteY56" fmla="*/ 159488 h 723014"/>
              <a:gd name="connsiteX57" fmla="*/ 5752214 w 5986131"/>
              <a:gd name="connsiteY57" fmla="*/ 138223 h 723014"/>
              <a:gd name="connsiteX58" fmla="*/ 5784112 w 5986131"/>
              <a:gd name="connsiteY58" fmla="*/ 106326 h 723014"/>
              <a:gd name="connsiteX59" fmla="*/ 5858540 w 5986131"/>
              <a:gd name="connsiteY59" fmla="*/ 95693 h 723014"/>
              <a:gd name="connsiteX60" fmla="*/ 5986131 w 5986131"/>
              <a:gd name="connsiteY6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18438 w 5986131"/>
              <a:gd name="connsiteY5" fmla="*/ 520995 h 723014"/>
              <a:gd name="connsiteX6" fmla="*/ 1371600 w 5986131"/>
              <a:gd name="connsiteY6" fmla="*/ 552893 h 723014"/>
              <a:gd name="connsiteX7" fmla="*/ 1424763 w 5986131"/>
              <a:gd name="connsiteY7" fmla="*/ 584791 h 723014"/>
              <a:gd name="connsiteX8" fmla="*/ 1786270 w 5986131"/>
              <a:gd name="connsiteY8" fmla="*/ 552893 h 723014"/>
              <a:gd name="connsiteX9" fmla="*/ 1913861 w 5986131"/>
              <a:gd name="connsiteY9" fmla="*/ 478465 h 723014"/>
              <a:gd name="connsiteX10" fmla="*/ 1945758 w 5986131"/>
              <a:gd name="connsiteY10" fmla="*/ 467833 h 723014"/>
              <a:gd name="connsiteX11" fmla="*/ 2009554 w 5986131"/>
              <a:gd name="connsiteY11" fmla="*/ 435935 h 723014"/>
              <a:gd name="connsiteX12" fmla="*/ 2147777 w 5986131"/>
              <a:gd name="connsiteY12" fmla="*/ 350874 h 723014"/>
              <a:gd name="connsiteX13" fmla="*/ 2169042 w 5986131"/>
              <a:gd name="connsiteY13" fmla="*/ 308344 h 723014"/>
              <a:gd name="connsiteX14" fmla="*/ 2243470 w 5986131"/>
              <a:gd name="connsiteY14" fmla="*/ 255181 h 723014"/>
              <a:gd name="connsiteX15" fmla="*/ 2264735 w 5986131"/>
              <a:gd name="connsiteY15" fmla="*/ 223284 h 723014"/>
              <a:gd name="connsiteX16" fmla="*/ 2328531 w 5986131"/>
              <a:gd name="connsiteY16" fmla="*/ 202019 h 723014"/>
              <a:gd name="connsiteX17" fmla="*/ 2466754 w 5986131"/>
              <a:gd name="connsiteY17" fmla="*/ 180754 h 723014"/>
              <a:gd name="connsiteX18" fmla="*/ 2732568 w 5986131"/>
              <a:gd name="connsiteY18" fmla="*/ 191386 h 723014"/>
              <a:gd name="connsiteX19" fmla="*/ 2796363 w 5986131"/>
              <a:gd name="connsiteY19" fmla="*/ 244549 h 723014"/>
              <a:gd name="connsiteX20" fmla="*/ 2838893 w 5986131"/>
              <a:gd name="connsiteY20" fmla="*/ 265814 h 723014"/>
              <a:gd name="connsiteX21" fmla="*/ 2913321 w 5986131"/>
              <a:gd name="connsiteY21" fmla="*/ 350874 h 723014"/>
              <a:gd name="connsiteX22" fmla="*/ 2945219 w 5986131"/>
              <a:gd name="connsiteY22" fmla="*/ 372140 h 723014"/>
              <a:gd name="connsiteX23" fmla="*/ 2998382 w 5986131"/>
              <a:gd name="connsiteY23" fmla="*/ 414670 h 723014"/>
              <a:gd name="connsiteX24" fmla="*/ 3030279 w 5986131"/>
              <a:gd name="connsiteY24" fmla="*/ 435935 h 723014"/>
              <a:gd name="connsiteX25" fmla="*/ 3147238 w 5986131"/>
              <a:gd name="connsiteY25" fmla="*/ 467833 h 723014"/>
              <a:gd name="connsiteX26" fmla="*/ 3211033 w 5986131"/>
              <a:gd name="connsiteY26" fmla="*/ 478465 h 723014"/>
              <a:gd name="connsiteX27" fmla="*/ 3285461 w 5986131"/>
              <a:gd name="connsiteY27" fmla="*/ 499730 h 723014"/>
              <a:gd name="connsiteX28" fmla="*/ 3327991 w 5986131"/>
              <a:gd name="connsiteY28" fmla="*/ 510363 h 723014"/>
              <a:gd name="connsiteX29" fmla="*/ 3678865 w 5986131"/>
              <a:gd name="connsiteY29" fmla="*/ 499730 h 723014"/>
              <a:gd name="connsiteX30" fmla="*/ 3732028 w 5986131"/>
              <a:gd name="connsiteY30" fmla="*/ 489098 h 723014"/>
              <a:gd name="connsiteX31" fmla="*/ 3763926 w 5986131"/>
              <a:gd name="connsiteY31" fmla="*/ 457200 h 723014"/>
              <a:gd name="connsiteX32" fmla="*/ 3817089 w 5986131"/>
              <a:gd name="connsiteY32" fmla="*/ 446567 h 723014"/>
              <a:gd name="connsiteX33" fmla="*/ 3848986 w 5986131"/>
              <a:gd name="connsiteY33" fmla="*/ 435935 h 723014"/>
              <a:gd name="connsiteX34" fmla="*/ 4019107 w 5986131"/>
              <a:gd name="connsiteY34" fmla="*/ 329609 h 723014"/>
              <a:gd name="connsiteX35" fmla="*/ 4072270 w 5986131"/>
              <a:gd name="connsiteY35" fmla="*/ 297712 h 723014"/>
              <a:gd name="connsiteX36" fmla="*/ 4136065 w 5986131"/>
              <a:gd name="connsiteY36" fmla="*/ 233916 h 723014"/>
              <a:gd name="connsiteX37" fmla="*/ 4210493 w 5986131"/>
              <a:gd name="connsiteY37" fmla="*/ 191386 h 723014"/>
              <a:gd name="connsiteX38" fmla="*/ 4242391 w 5986131"/>
              <a:gd name="connsiteY38" fmla="*/ 170121 h 723014"/>
              <a:gd name="connsiteX39" fmla="*/ 4284921 w 5986131"/>
              <a:gd name="connsiteY39" fmla="*/ 138223 h 723014"/>
              <a:gd name="connsiteX40" fmla="*/ 4316819 w 5986131"/>
              <a:gd name="connsiteY40" fmla="*/ 127591 h 723014"/>
              <a:gd name="connsiteX41" fmla="*/ 4444410 w 5986131"/>
              <a:gd name="connsiteY41" fmla="*/ 53163 h 723014"/>
              <a:gd name="connsiteX42" fmla="*/ 4476307 w 5986131"/>
              <a:gd name="connsiteY42" fmla="*/ 42530 h 723014"/>
              <a:gd name="connsiteX43" fmla="*/ 4550735 w 5986131"/>
              <a:gd name="connsiteY43" fmla="*/ 10633 h 723014"/>
              <a:gd name="connsiteX44" fmla="*/ 4603898 w 5986131"/>
              <a:gd name="connsiteY44" fmla="*/ 0 h 723014"/>
              <a:gd name="connsiteX45" fmla="*/ 4805917 w 5986131"/>
              <a:gd name="connsiteY45" fmla="*/ 10633 h 723014"/>
              <a:gd name="connsiteX46" fmla="*/ 4890977 w 5986131"/>
              <a:gd name="connsiteY46" fmla="*/ 53163 h 723014"/>
              <a:gd name="connsiteX47" fmla="*/ 4922875 w 5986131"/>
              <a:gd name="connsiteY47" fmla="*/ 63795 h 723014"/>
              <a:gd name="connsiteX48" fmla="*/ 4986670 w 5986131"/>
              <a:gd name="connsiteY48" fmla="*/ 106326 h 723014"/>
              <a:gd name="connsiteX49" fmla="*/ 5103628 w 5986131"/>
              <a:gd name="connsiteY49" fmla="*/ 170121 h 723014"/>
              <a:gd name="connsiteX50" fmla="*/ 5178056 w 5986131"/>
              <a:gd name="connsiteY50" fmla="*/ 191386 h 723014"/>
              <a:gd name="connsiteX51" fmla="*/ 5220586 w 5986131"/>
              <a:gd name="connsiteY51" fmla="*/ 202019 h 723014"/>
              <a:gd name="connsiteX52" fmla="*/ 5295014 w 5986131"/>
              <a:gd name="connsiteY52" fmla="*/ 223284 h 723014"/>
              <a:gd name="connsiteX53" fmla="*/ 5550196 w 5986131"/>
              <a:gd name="connsiteY53" fmla="*/ 191386 h 723014"/>
              <a:gd name="connsiteX54" fmla="*/ 5635256 w 5986131"/>
              <a:gd name="connsiteY54" fmla="*/ 170121 h 723014"/>
              <a:gd name="connsiteX55" fmla="*/ 5677786 w 5986131"/>
              <a:gd name="connsiteY55" fmla="*/ 159488 h 723014"/>
              <a:gd name="connsiteX56" fmla="*/ 5752214 w 5986131"/>
              <a:gd name="connsiteY56" fmla="*/ 138223 h 723014"/>
              <a:gd name="connsiteX57" fmla="*/ 5784112 w 5986131"/>
              <a:gd name="connsiteY57" fmla="*/ 106326 h 723014"/>
              <a:gd name="connsiteX58" fmla="*/ 5858540 w 5986131"/>
              <a:gd name="connsiteY58" fmla="*/ 95693 h 723014"/>
              <a:gd name="connsiteX59" fmla="*/ 5986131 w 5986131"/>
              <a:gd name="connsiteY5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71600 w 5986131"/>
              <a:gd name="connsiteY5" fmla="*/ 552893 h 723014"/>
              <a:gd name="connsiteX6" fmla="*/ 1424763 w 5986131"/>
              <a:gd name="connsiteY6" fmla="*/ 584791 h 723014"/>
              <a:gd name="connsiteX7" fmla="*/ 1786270 w 5986131"/>
              <a:gd name="connsiteY7" fmla="*/ 552893 h 723014"/>
              <a:gd name="connsiteX8" fmla="*/ 1913861 w 5986131"/>
              <a:gd name="connsiteY8" fmla="*/ 478465 h 723014"/>
              <a:gd name="connsiteX9" fmla="*/ 1945758 w 5986131"/>
              <a:gd name="connsiteY9" fmla="*/ 467833 h 723014"/>
              <a:gd name="connsiteX10" fmla="*/ 2009554 w 5986131"/>
              <a:gd name="connsiteY10" fmla="*/ 435935 h 723014"/>
              <a:gd name="connsiteX11" fmla="*/ 2147777 w 5986131"/>
              <a:gd name="connsiteY11" fmla="*/ 350874 h 723014"/>
              <a:gd name="connsiteX12" fmla="*/ 2169042 w 5986131"/>
              <a:gd name="connsiteY12" fmla="*/ 308344 h 723014"/>
              <a:gd name="connsiteX13" fmla="*/ 2243470 w 5986131"/>
              <a:gd name="connsiteY13" fmla="*/ 255181 h 723014"/>
              <a:gd name="connsiteX14" fmla="*/ 2264735 w 5986131"/>
              <a:gd name="connsiteY14" fmla="*/ 223284 h 723014"/>
              <a:gd name="connsiteX15" fmla="*/ 2328531 w 5986131"/>
              <a:gd name="connsiteY15" fmla="*/ 202019 h 723014"/>
              <a:gd name="connsiteX16" fmla="*/ 2466754 w 5986131"/>
              <a:gd name="connsiteY16" fmla="*/ 180754 h 723014"/>
              <a:gd name="connsiteX17" fmla="*/ 2732568 w 5986131"/>
              <a:gd name="connsiteY17" fmla="*/ 191386 h 723014"/>
              <a:gd name="connsiteX18" fmla="*/ 2796363 w 5986131"/>
              <a:gd name="connsiteY18" fmla="*/ 244549 h 723014"/>
              <a:gd name="connsiteX19" fmla="*/ 2838893 w 5986131"/>
              <a:gd name="connsiteY19" fmla="*/ 265814 h 723014"/>
              <a:gd name="connsiteX20" fmla="*/ 2913321 w 5986131"/>
              <a:gd name="connsiteY20" fmla="*/ 350874 h 723014"/>
              <a:gd name="connsiteX21" fmla="*/ 2945219 w 5986131"/>
              <a:gd name="connsiteY21" fmla="*/ 372140 h 723014"/>
              <a:gd name="connsiteX22" fmla="*/ 2998382 w 5986131"/>
              <a:gd name="connsiteY22" fmla="*/ 414670 h 723014"/>
              <a:gd name="connsiteX23" fmla="*/ 3030279 w 5986131"/>
              <a:gd name="connsiteY23" fmla="*/ 435935 h 723014"/>
              <a:gd name="connsiteX24" fmla="*/ 3147238 w 5986131"/>
              <a:gd name="connsiteY24" fmla="*/ 467833 h 723014"/>
              <a:gd name="connsiteX25" fmla="*/ 3211033 w 5986131"/>
              <a:gd name="connsiteY25" fmla="*/ 478465 h 723014"/>
              <a:gd name="connsiteX26" fmla="*/ 3285461 w 5986131"/>
              <a:gd name="connsiteY26" fmla="*/ 499730 h 723014"/>
              <a:gd name="connsiteX27" fmla="*/ 3327991 w 5986131"/>
              <a:gd name="connsiteY27" fmla="*/ 510363 h 723014"/>
              <a:gd name="connsiteX28" fmla="*/ 3678865 w 5986131"/>
              <a:gd name="connsiteY28" fmla="*/ 499730 h 723014"/>
              <a:gd name="connsiteX29" fmla="*/ 3732028 w 5986131"/>
              <a:gd name="connsiteY29" fmla="*/ 489098 h 723014"/>
              <a:gd name="connsiteX30" fmla="*/ 3763926 w 5986131"/>
              <a:gd name="connsiteY30" fmla="*/ 457200 h 723014"/>
              <a:gd name="connsiteX31" fmla="*/ 3817089 w 5986131"/>
              <a:gd name="connsiteY31" fmla="*/ 446567 h 723014"/>
              <a:gd name="connsiteX32" fmla="*/ 3848986 w 5986131"/>
              <a:gd name="connsiteY32" fmla="*/ 435935 h 723014"/>
              <a:gd name="connsiteX33" fmla="*/ 4019107 w 5986131"/>
              <a:gd name="connsiteY33" fmla="*/ 329609 h 723014"/>
              <a:gd name="connsiteX34" fmla="*/ 4072270 w 5986131"/>
              <a:gd name="connsiteY34" fmla="*/ 297712 h 723014"/>
              <a:gd name="connsiteX35" fmla="*/ 4136065 w 5986131"/>
              <a:gd name="connsiteY35" fmla="*/ 233916 h 723014"/>
              <a:gd name="connsiteX36" fmla="*/ 4210493 w 5986131"/>
              <a:gd name="connsiteY36" fmla="*/ 191386 h 723014"/>
              <a:gd name="connsiteX37" fmla="*/ 4242391 w 5986131"/>
              <a:gd name="connsiteY37" fmla="*/ 170121 h 723014"/>
              <a:gd name="connsiteX38" fmla="*/ 4284921 w 5986131"/>
              <a:gd name="connsiteY38" fmla="*/ 138223 h 723014"/>
              <a:gd name="connsiteX39" fmla="*/ 4316819 w 5986131"/>
              <a:gd name="connsiteY39" fmla="*/ 127591 h 723014"/>
              <a:gd name="connsiteX40" fmla="*/ 4444410 w 5986131"/>
              <a:gd name="connsiteY40" fmla="*/ 53163 h 723014"/>
              <a:gd name="connsiteX41" fmla="*/ 4476307 w 5986131"/>
              <a:gd name="connsiteY41" fmla="*/ 42530 h 723014"/>
              <a:gd name="connsiteX42" fmla="*/ 4550735 w 5986131"/>
              <a:gd name="connsiteY42" fmla="*/ 10633 h 723014"/>
              <a:gd name="connsiteX43" fmla="*/ 4603898 w 5986131"/>
              <a:gd name="connsiteY43" fmla="*/ 0 h 723014"/>
              <a:gd name="connsiteX44" fmla="*/ 4805917 w 5986131"/>
              <a:gd name="connsiteY44" fmla="*/ 10633 h 723014"/>
              <a:gd name="connsiteX45" fmla="*/ 4890977 w 5986131"/>
              <a:gd name="connsiteY45" fmla="*/ 53163 h 723014"/>
              <a:gd name="connsiteX46" fmla="*/ 4922875 w 5986131"/>
              <a:gd name="connsiteY46" fmla="*/ 63795 h 723014"/>
              <a:gd name="connsiteX47" fmla="*/ 4986670 w 5986131"/>
              <a:gd name="connsiteY47" fmla="*/ 106326 h 723014"/>
              <a:gd name="connsiteX48" fmla="*/ 5103628 w 5986131"/>
              <a:gd name="connsiteY48" fmla="*/ 170121 h 723014"/>
              <a:gd name="connsiteX49" fmla="*/ 5178056 w 5986131"/>
              <a:gd name="connsiteY49" fmla="*/ 191386 h 723014"/>
              <a:gd name="connsiteX50" fmla="*/ 5220586 w 5986131"/>
              <a:gd name="connsiteY50" fmla="*/ 202019 h 723014"/>
              <a:gd name="connsiteX51" fmla="*/ 5295014 w 5986131"/>
              <a:gd name="connsiteY51" fmla="*/ 223284 h 723014"/>
              <a:gd name="connsiteX52" fmla="*/ 5550196 w 5986131"/>
              <a:gd name="connsiteY52" fmla="*/ 191386 h 723014"/>
              <a:gd name="connsiteX53" fmla="*/ 5635256 w 5986131"/>
              <a:gd name="connsiteY53" fmla="*/ 170121 h 723014"/>
              <a:gd name="connsiteX54" fmla="*/ 5677786 w 5986131"/>
              <a:gd name="connsiteY54" fmla="*/ 159488 h 723014"/>
              <a:gd name="connsiteX55" fmla="*/ 5752214 w 5986131"/>
              <a:gd name="connsiteY55" fmla="*/ 138223 h 723014"/>
              <a:gd name="connsiteX56" fmla="*/ 5784112 w 5986131"/>
              <a:gd name="connsiteY56" fmla="*/ 106326 h 723014"/>
              <a:gd name="connsiteX57" fmla="*/ 5858540 w 5986131"/>
              <a:gd name="connsiteY57" fmla="*/ 95693 h 723014"/>
              <a:gd name="connsiteX58" fmla="*/ 5986131 w 5986131"/>
              <a:gd name="connsiteY5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07805 w 5986131"/>
              <a:gd name="connsiteY4" fmla="*/ 489098 h 723014"/>
              <a:gd name="connsiteX5" fmla="*/ 1371600 w 5986131"/>
              <a:gd name="connsiteY5" fmla="*/ 552893 h 723014"/>
              <a:gd name="connsiteX6" fmla="*/ 1786270 w 5986131"/>
              <a:gd name="connsiteY6" fmla="*/ 552893 h 723014"/>
              <a:gd name="connsiteX7" fmla="*/ 1913861 w 5986131"/>
              <a:gd name="connsiteY7" fmla="*/ 478465 h 723014"/>
              <a:gd name="connsiteX8" fmla="*/ 1945758 w 5986131"/>
              <a:gd name="connsiteY8" fmla="*/ 467833 h 723014"/>
              <a:gd name="connsiteX9" fmla="*/ 2009554 w 5986131"/>
              <a:gd name="connsiteY9" fmla="*/ 435935 h 723014"/>
              <a:gd name="connsiteX10" fmla="*/ 2147777 w 5986131"/>
              <a:gd name="connsiteY10" fmla="*/ 350874 h 723014"/>
              <a:gd name="connsiteX11" fmla="*/ 2169042 w 5986131"/>
              <a:gd name="connsiteY11" fmla="*/ 308344 h 723014"/>
              <a:gd name="connsiteX12" fmla="*/ 2243470 w 5986131"/>
              <a:gd name="connsiteY12" fmla="*/ 255181 h 723014"/>
              <a:gd name="connsiteX13" fmla="*/ 2264735 w 5986131"/>
              <a:gd name="connsiteY13" fmla="*/ 223284 h 723014"/>
              <a:gd name="connsiteX14" fmla="*/ 2328531 w 5986131"/>
              <a:gd name="connsiteY14" fmla="*/ 202019 h 723014"/>
              <a:gd name="connsiteX15" fmla="*/ 2466754 w 5986131"/>
              <a:gd name="connsiteY15" fmla="*/ 180754 h 723014"/>
              <a:gd name="connsiteX16" fmla="*/ 2732568 w 5986131"/>
              <a:gd name="connsiteY16" fmla="*/ 191386 h 723014"/>
              <a:gd name="connsiteX17" fmla="*/ 2796363 w 5986131"/>
              <a:gd name="connsiteY17" fmla="*/ 244549 h 723014"/>
              <a:gd name="connsiteX18" fmla="*/ 2838893 w 5986131"/>
              <a:gd name="connsiteY18" fmla="*/ 265814 h 723014"/>
              <a:gd name="connsiteX19" fmla="*/ 2913321 w 5986131"/>
              <a:gd name="connsiteY19" fmla="*/ 350874 h 723014"/>
              <a:gd name="connsiteX20" fmla="*/ 2945219 w 5986131"/>
              <a:gd name="connsiteY20" fmla="*/ 372140 h 723014"/>
              <a:gd name="connsiteX21" fmla="*/ 2998382 w 5986131"/>
              <a:gd name="connsiteY21" fmla="*/ 414670 h 723014"/>
              <a:gd name="connsiteX22" fmla="*/ 3030279 w 5986131"/>
              <a:gd name="connsiteY22" fmla="*/ 435935 h 723014"/>
              <a:gd name="connsiteX23" fmla="*/ 3147238 w 5986131"/>
              <a:gd name="connsiteY23" fmla="*/ 467833 h 723014"/>
              <a:gd name="connsiteX24" fmla="*/ 3211033 w 5986131"/>
              <a:gd name="connsiteY24" fmla="*/ 478465 h 723014"/>
              <a:gd name="connsiteX25" fmla="*/ 3285461 w 5986131"/>
              <a:gd name="connsiteY25" fmla="*/ 499730 h 723014"/>
              <a:gd name="connsiteX26" fmla="*/ 3327991 w 5986131"/>
              <a:gd name="connsiteY26" fmla="*/ 510363 h 723014"/>
              <a:gd name="connsiteX27" fmla="*/ 3678865 w 5986131"/>
              <a:gd name="connsiteY27" fmla="*/ 499730 h 723014"/>
              <a:gd name="connsiteX28" fmla="*/ 3732028 w 5986131"/>
              <a:gd name="connsiteY28" fmla="*/ 489098 h 723014"/>
              <a:gd name="connsiteX29" fmla="*/ 3763926 w 5986131"/>
              <a:gd name="connsiteY29" fmla="*/ 457200 h 723014"/>
              <a:gd name="connsiteX30" fmla="*/ 3817089 w 5986131"/>
              <a:gd name="connsiteY30" fmla="*/ 446567 h 723014"/>
              <a:gd name="connsiteX31" fmla="*/ 3848986 w 5986131"/>
              <a:gd name="connsiteY31" fmla="*/ 435935 h 723014"/>
              <a:gd name="connsiteX32" fmla="*/ 4019107 w 5986131"/>
              <a:gd name="connsiteY32" fmla="*/ 329609 h 723014"/>
              <a:gd name="connsiteX33" fmla="*/ 4072270 w 5986131"/>
              <a:gd name="connsiteY33" fmla="*/ 297712 h 723014"/>
              <a:gd name="connsiteX34" fmla="*/ 4136065 w 5986131"/>
              <a:gd name="connsiteY34" fmla="*/ 233916 h 723014"/>
              <a:gd name="connsiteX35" fmla="*/ 4210493 w 5986131"/>
              <a:gd name="connsiteY35" fmla="*/ 191386 h 723014"/>
              <a:gd name="connsiteX36" fmla="*/ 4242391 w 5986131"/>
              <a:gd name="connsiteY36" fmla="*/ 170121 h 723014"/>
              <a:gd name="connsiteX37" fmla="*/ 4284921 w 5986131"/>
              <a:gd name="connsiteY37" fmla="*/ 138223 h 723014"/>
              <a:gd name="connsiteX38" fmla="*/ 4316819 w 5986131"/>
              <a:gd name="connsiteY38" fmla="*/ 127591 h 723014"/>
              <a:gd name="connsiteX39" fmla="*/ 4444410 w 5986131"/>
              <a:gd name="connsiteY39" fmla="*/ 53163 h 723014"/>
              <a:gd name="connsiteX40" fmla="*/ 4476307 w 5986131"/>
              <a:gd name="connsiteY40" fmla="*/ 42530 h 723014"/>
              <a:gd name="connsiteX41" fmla="*/ 4550735 w 5986131"/>
              <a:gd name="connsiteY41" fmla="*/ 10633 h 723014"/>
              <a:gd name="connsiteX42" fmla="*/ 4603898 w 5986131"/>
              <a:gd name="connsiteY42" fmla="*/ 0 h 723014"/>
              <a:gd name="connsiteX43" fmla="*/ 4805917 w 5986131"/>
              <a:gd name="connsiteY43" fmla="*/ 10633 h 723014"/>
              <a:gd name="connsiteX44" fmla="*/ 4890977 w 5986131"/>
              <a:gd name="connsiteY44" fmla="*/ 53163 h 723014"/>
              <a:gd name="connsiteX45" fmla="*/ 4922875 w 5986131"/>
              <a:gd name="connsiteY45" fmla="*/ 63795 h 723014"/>
              <a:gd name="connsiteX46" fmla="*/ 4986670 w 5986131"/>
              <a:gd name="connsiteY46" fmla="*/ 106326 h 723014"/>
              <a:gd name="connsiteX47" fmla="*/ 5103628 w 5986131"/>
              <a:gd name="connsiteY47" fmla="*/ 170121 h 723014"/>
              <a:gd name="connsiteX48" fmla="*/ 5178056 w 5986131"/>
              <a:gd name="connsiteY48" fmla="*/ 191386 h 723014"/>
              <a:gd name="connsiteX49" fmla="*/ 5220586 w 5986131"/>
              <a:gd name="connsiteY49" fmla="*/ 202019 h 723014"/>
              <a:gd name="connsiteX50" fmla="*/ 5295014 w 5986131"/>
              <a:gd name="connsiteY50" fmla="*/ 223284 h 723014"/>
              <a:gd name="connsiteX51" fmla="*/ 5550196 w 5986131"/>
              <a:gd name="connsiteY51" fmla="*/ 191386 h 723014"/>
              <a:gd name="connsiteX52" fmla="*/ 5635256 w 5986131"/>
              <a:gd name="connsiteY52" fmla="*/ 170121 h 723014"/>
              <a:gd name="connsiteX53" fmla="*/ 5677786 w 5986131"/>
              <a:gd name="connsiteY53" fmla="*/ 159488 h 723014"/>
              <a:gd name="connsiteX54" fmla="*/ 5752214 w 5986131"/>
              <a:gd name="connsiteY54" fmla="*/ 138223 h 723014"/>
              <a:gd name="connsiteX55" fmla="*/ 5784112 w 5986131"/>
              <a:gd name="connsiteY55" fmla="*/ 106326 h 723014"/>
              <a:gd name="connsiteX56" fmla="*/ 5858540 w 5986131"/>
              <a:gd name="connsiteY56" fmla="*/ 95693 h 723014"/>
              <a:gd name="connsiteX57" fmla="*/ 5986131 w 5986131"/>
              <a:gd name="connsiteY5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371600 w 5986131"/>
              <a:gd name="connsiteY4" fmla="*/ 552893 h 723014"/>
              <a:gd name="connsiteX5" fmla="*/ 1786270 w 5986131"/>
              <a:gd name="connsiteY5" fmla="*/ 552893 h 723014"/>
              <a:gd name="connsiteX6" fmla="*/ 1913861 w 5986131"/>
              <a:gd name="connsiteY6" fmla="*/ 478465 h 723014"/>
              <a:gd name="connsiteX7" fmla="*/ 1945758 w 5986131"/>
              <a:gd name="connsiteY7" fmla="*/ 467833 h 723014"/>
              <a:gd name="connsiteX8" fmla="*/ 2009554 w 5986131"/>
              <a:gd name="connsiteY8" fmla="*/ 435935 h 723014"/>
              <a:gd name="connsiteX9" fmla="*/ 2147777 w 5986131"/>
              <a:gd name="connsiteY9" fmla="*/ 350874 h 723014"/>
              <a:gd name="connsiteX10" fmla="*/ 2169042 w 5986131"/>
              <a:gd name="connsiteY10" fmla="*/ 308344 h 723014"/>
              <a:gd name="connsiteX11" fmla="*/ 2243470 w 5986131"/>
              <a:gd name="connsiteY11" fmla="*/ 255181 h 723014"/>
              <a:gd name="connsiteX12" fmla="*/ 2264735 w 5986131"/>
              <a:gd name="connsiteY12" fmla="*/ 223284 h 723014"/>
              <a:gd name="connsiteX13" fmla="*/ 2328531 w 5986131"/>
              <a:gd name="connsiteY13" fmla="*/ 202019 h 723014"/>
              <a:gd name="connsiteX14" fmla="*/ 2466754 w 5986131"/>
              <a:gd name="connsiteY14" fmla="*/ 180754 h 723014"/>
              <a:gd name="connsiteX15" fmla="*/ 2732568 w 5986131"/>
              <a:gd name="connsiteY15" fmla="*/ 191386 h 723014"/>
              <a:gd name="connsiteX16" fmla="*/ 2796363 w 5986131"/>
              <a:gd name="connsiteY16" fmla="*/ 244549 h 723014"/>
              <a:gd name="connsiteX17" fmla="*/ 2838893 w 5986131"/>
              <a:gd name="connsiteY17" fmla="*/ 265814 h 723014"/>
              <a:gd name="connsiteX18" fmla="*/ 2913321 w 5986131"/>
              <a:gd name="connsiteY18" fmla="*/ 350874 h 723014"/>
              <a:gd name="connsiteX19" fmla="*/ 2945219 w 5986131"/>
              <a:gd name="connsiteY19" fmla="*/ 372140 h 723014"/>
              <a:gd name="connsiteX20" fmla="*/ 2998382 w 5986131"/>
              <a:gd name="connsiteY20" fmla="*/ 414670 h 723014"/>
              <a:gd name="connsiteX21" fmla="*/ 3030279 w 5986131"/>
              <a:gd name="connsiteY21" fmla="*/ 435935 h 723014"/>
              <a:gd name="connsiteX22" fmla="*/ 3147238 w 5986131"/>
              <a:gd name="connsiteY22" fmla="*/ 467833 h 723014"/>
              <a:gd name="connsiteX23" fmla="*/ 3211033 w 5986131"/>
              <a:gd name="connsiteY23" fmla="*/ 478465 h 723014"/>
              <a:gd name="connsiteX24" fmla="*/ 3285461 w 5986131"/>
              <a:gd name="connsiteY24" fmla="*/ 499730 h 723014"/>
              <a:gd name="connsiteX25" fmla="*/ 3327991 w 5986131"/>
              <a:gd name="connsiteY25" fmla="*/ 510363 h 723014"/>
              <a:gd name="connsiteX26" fmla="*/ 3678865 w 5986131"/>
              <a:gd name="connsiteY26" fmla="*/ 499730 h 723014"/>
              <a:gd name="connsiteX27" fmla="*/ 3732028 w 5986131"/>
              <a:gd name="connsiteY27" fmla="*/ 489098 h 723014"/>
              <a:gd name="connsiteX28" fmla="*/ 3763926 w 5986131"/>
              <a:gd name="connsiteY28" fmla="*/ 457200 h 723014"/>
              <a:gd name="connsiteX29" fmla="*/ 3817089 w 5986131"/>
              <a:gd name="connsiteY29" fmla="*/ 446567 h 723014"/>
              <a:gd name="connsiteX30" fmla="*/ 3848986 w 5986131"/>
              <a:gd name="connsiteY30" fmla="*/ 435935 h 723014"/>
              <a:gd name="connsiteX31" fmla="*/ 4019107 w 5986131"/>
              <a:gd name="connsiteY31" fmla="*/ 329609 h 723014"/>
              <a:gd name="connsiteX32" fmla="*/ 4072270 w 5986131"/>
              <a:gd name="connsiteY32" fmla="*/ 297712 h 723014"/>
              <a:gd name="connsiteX33" fmla="*/ 4136065 w 5986131"/>
              <a:gd name="connsiteY33" fmla="*/ 233916 h 723014"/>
              <a:gd name="connsiteX34" fmla="*/ 4210493 w 5986131"/>
              <a:gd name="connsiteY34" fmla="*/ 191386 h 723014"/>
              <a:gd name="connsiteX35" fmla="*/ 4242391 w 5986131"/>
              <a:gd name="connsiteY35" fmla="*/ 170121 h 723014"/>
              <a:gd name="connsiteX36" fmla="*/ 4284921 w 5986131"/>
              <a:gd name="connsiteY36" fmla="*/ 138223 h 723014"/>
              <a:gd name="connsiteX37" fmla="*/ 4316819 w 5986131"/>
              <a:gd name="connsiteY37" fmla="*/ 127591 h 723014"/>
              <a:gd name="connsiteX38" fmla="*/ 4444410 w 5986131"/>
              <a:gd name="connsiteY38" fmla="*/ 53163 h 723014"/>
              <a:gd name="connsiteX39" fmla="*/ 4476307 w 5986131"/>
              <a:gd name="connsiteY39" fmla="*/ 42530 h 723014"/>
              <a:gd name="connsiteX40" fmla="*/ 4550735 w 5986131"/>
              <a:gd name="connsiteY40" fmla="*/ 10633 h 723014"/>
              <a:gd name="connsiteX41" fmla="*/ 4603898 w 5986131"/>
              <a:gd name="connsiteY41" fmla="*/ 0 h 723014"/>
              <a:gd name="connsiteX42" fmla="*/ 4805917 w 5986131"/>
              <a:gd name="connsiteY42" fmla="*/ 10633 h 723014"/>
              <a:gd name="connsiteX43" fmla="*/ 4890977 w 5986131"/>
              <a:gd name="connsiteY43" fmla="*/ 53163 h 723014"/>
              <a:gd name="connsiteX44" fmla="*/ 4922875 w 5986131"/>
              <a:gd name="connsiteY44" fmla="*/ 63795 h 723014"/>
              <a:gd name="connsiteX45" fmla="*/ 4986670 w 5986131"/>
              <a:gd name="connsiteY45" fmla="*/ 106326 h 723014"/>
              <a:gd name="connsiteX46" fmla="*/ 5103628 w 5986131"/>
              <a:gd name="connsiteY46" fmla="*/ 170121 h 723014"/>
              <a:gd name="connsiteX47" fmla="*/ 5178056 w 5986131"/>
              <a:gd name="connsiteY47" fmla="*/ 191386 h 723014"/>
              <a:gd name="connsiteX48" fmla="*/ 5220586 w 5986131"/>
              <a:gd name="connsiteY48" fmla="*/ 202019 h 723014"/>
              <a:gd name="connsiteX49" fmla="*/ 5295014 w 5986131"/>
              <a:gd name="connsiteY49" fmla="*/ 223284 h 723014"/>
              <a:gd name="connsiteX50" fmla="*/ 5550196 w 5986131"/>
              <a:gd name="connsiteY50" fmla="*/ 191386 h 723014"/>
              <a:gd name="connsiteX51" fmla="*/ 5635256 w 5986131"/>
              <a:gd name="connsiteY51" fmla="*/ 170121 h 723014"/>
              <a:gd name="connsiteX52" fmla="*/ 5677786 w 5986131"/>
              <a:gd name="connsiteY52" fmla="*/ 159488 h 723014"/>
              <a:gd name="connsiteX53" fmla="*/ 5752214 w 5986131"/>
              <a:gd name="connsiteY53" fmla="*/ 138223 h 723014"/>
              <a:gd name="connsiteX54" fmla="*/ 5784112 w 5986131"/>
              <a:gd name="connsiteY54" fmla="*/ 106326 h 723014"/>
              <a:gd name="connsiteX55" fmla="*/ 5858540 w 5986131"/>
              <a:gd name="connsiteY55" fmla="*/ 95693 h 723014"/>
              <a:gd name="connsiteX56" fmla="*/ 5986131 w 5986131"/>
              <a:gd name="connsiteY5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275907 w 5986131"/>
              <a:gd name="connsiteY3" fmla="*/ 467833 h 723014"/>
              <a:gd name="connsiteX4" fmla="*/ 1786270 w 5986131"/>
              <a:gd name="connsiteY4" fmla="*/ 552893 h 723014"/>
              <a:gd name="connsiteX5" fmla="*/ 1913861 w 5986131"/>
              <a:gd name="connsiteY5" fmla="*/ 478465 h 723014"/>
              <a:gd name="connsiteX6" fmla="*/ 1945758 w 5986131"/>
              <a:gd name="connsiteY6" fmla="*/ 467833 h 723014"/>
              <a:gd name="connsiteX7" fmla="*/ 2009554 w 5986131"/>
              <a:gd name="connsiteY7" fmla="*/ 435935 h 723014"/>
              <a:gd name="connsiteX8" fmla="*/ 2147777 w 5986131"/>
              <a:gd name="connsiteY8" fmla="*/ 350874 h 723014"/>
              <a:gd name="connsiteX9" fmla="*/ 2169042 w 5986131"/>
              <a:gd name="connsiteY9" fmla="*/ 308344 h 723014"/>
              <a:gd name="connsiteX10" fmla="*/ 2243470 w 5986131"/>
              <a:gd name="connsiteY10" fmla="*/ 255181 h 723014"/>
              <a:gd name="connsiteX11" fmla="*/ 2264735 w 5986131"/>
              <a:gd name="connsiteY11" fmla="*/ 223284 h 723014"/>
              <a:gd name="connsiteX12" fmla="*/ 2328531 w 5986131"/>
              <a:gd name="connsiteY12" fmla="*/ 202019 h 723014"/>
              <a:gd name="connsiteX13" fmla="*/ 2466754 w 5986131"/>
              <a:gd name="connsiteY13" fmla="*/ 180754 h 723014"/>
              <a:gd name="connsiteX14" fmla="*/ 2732568 w 5986131"/>
              <a:gd name="connsiteY14" fmla="*/ 191386 h 723014"/>
              <a:gd name="connsiteX15" fmla="*/ 2796363 w 5986131"/>
              <a:gd name="connsiteY15" fmla="*/ 244549 h 723014"/>
              <a:gd name="connsiteX16" fmla="*/ 2838893 w 5986131"/>
              <a:gd name="connsiteY16" fmla="*/ 265814 h 723014"/>
              <a:gd name="connsiteX17" fmla="*/ 2913321 w 5986131"/>
              <a:gd name="connsiteY17" fmla="*/ 350874 h 723014"/>
              <a:gd name="connsiteX18" fmla="*/ 2945219 w 5986131"/>
              <a:gd name="connsiteY18" fmla="*/ 372140 h 723014"/>
              <a:gd name="connsiteX19" fmla="*/ 2998382 w 5986131"/>
              <a:gd name="connsiteY19" fmla="*/ 414670 h 723014"/>
              <a:gd name="connsiteX20" fmla="*/ 3030279 w 5986131"/>
              <a:gd name="connsiteY20" fmla="*/ 435935 h 723014"/>
              <a:gd name="connsiteX21" fmla="*/ 3147238 w 5986131"/>
              <a:gd name="connsiteY21" fmla="*/ 467833 h 723014"/>
              <a:gd name="connsiteX22" fmla="*/ 3211033 w 5986131"/>
              <a:gd name="connsiteY22" fmla="*/ 478465 h 723014"/>
              <a:gd name="connsiteX23" fmla="*/ 3285461 w 5986131"/>
              <a:gd name="connsiteY23" fmla="*/ 499730 h 723014"/>
              <a:gd name="connsiteX24" fmla="*/ 3327991 w 5986131"/>
              <a:gd name="connsiteY24" fmla="*/ 510363 h 723014"/>
              <a:gd name="connsiteX25" fmla="*/ 3678865 w 5986131"/>
              <a:gd name="connsiteY25" fmla="*/ 499730 h 723014"/>
              <a:gd name="connsiteX26" fmla="*/ 3732028 w 5986131"/>
              <a:gd name="connsiteY26" fmla="*/ 489098 h 723014"/>
              <a:gd name="connsiteX27" fmla="*/ 3763926 w 5986131"/>
              <a:gd name="connsiteY27" fmla="*/ 457200 h 723014"/>
              <a:gd name="connsiteX28" fmla="*/ 3817089 w 5986131"/>
              <a:gd name="connsiteY28" fmla="*/ 446567 h 723014"/>
              <a:gd name="connsiteX29" fmla="*/ 3848986 w 5986131"/>
              <a:gd name="connsiteY29" fmla="*/ 435935 h 723014"/>
              <a:gd name="connsiteX30" fmla="*/ 4019107 w 5986131"/>
              <a:gd name="connsiteY30" fmla="*/ 329609 h 723014"/>
              <a:gd name="connsiteX31" fmla="*/ 4072270 w 5986131"/>
              <a:gd name="connsiteY31" fmla="*/ 297712 h 723014"/>
              <a:gd name="connsiteX32" fmla="*/ 4136065 w 5986131"/>
              <a:gd name="connsiteY32" fmla="*/ 233916 h 723014"/>
              <a:gd name="connsiteX33" fmla="*/ 4210493 w 5986131"/>
              <a:gd name="connsiteY33" fmla="*/ 191386 h 723014"/>
              <a:gd name="connsiteX34" fmla="*/ 4242391 w 5986131"/>
              <a:gd name="connsiteY34" fmla="*/ 170121 h 723014"/>
              <a:gd name="connsiteX35" fmla="*/ 4284921 w 5986131"/>
              <a:gd name="connsiteY35" fmla="*/ 138223 h 723014"/>
              <a:gd name="connsiteX36" fmla="*/ 4316819 w 5986131"/>
              <a:gd name="connsiteY36" fmla="*/ 127591 h 723014"/>
              <a:gd name="connsiteX37" fmla="*/ 4444410 w 5986131"/>
              <a:gd name="connsiteY37" fmla="*/ 53163 h 723014"/>
              <a:gd name="connsiteX38" fmla="*/ 4476307 w 5986131"/>
              <a:gd name="connsiteY38" fmla="*/ 42530 h 723014"/>
              <a:gd name="connsiteX39" fmla="*/ 4550735 w 5986131"/>
              <a:gd name="connsiteY39" fmla="*/ 10633 h 723014"/>
              <a:gd name="connsiteX40" fmla="*/ 4603898 w 5986131"/>
              <a:gd name="connsiteY40" fmla="*/ 0 h 723014"/>
              <a:gd name="connsiteX41" fmla="*/ 4805917 w 5986131"/>
              <a:gd name="connsiteY41" fmla="*/ 10633 h 723014"/>
              <a:gd name="connsiteX42" fmla="*/ 4890977 w 5986131"/>
              <a:gd name="connsiteY42" fmla="*/ 53163 h 723014"/>
              <a:gd name="connsiteX43" fmla="*/ 4922875 w 5986131"/>
              <a:gd name="connsiteY43" fmla="*/ 63795 h 723014"/>
              <a:gd name="connsiteX44" fmla="*/ 4986670 w 5986131"/>
              <a:gd name="connsiteY44" fmla="*/ 106326 h 723014"/>
              <a:gd name="connsiteX45" fmla="*/ 5103628 w 5986131"/>
              <a:gd name="connsiteY45" fmla="*/ 170121 h 723014"/>
              <a:gd name="connsiteX46" fmla="*/ 5178056 w 5986131"/>
              <a:gd name="connsiteY46" fmla="*/ 191386 h 723014"/>
              <a:gd name="connsiteX47" fmla="*/ 5220586 w 5986131"/>
              <a:gd name="connsiteY47" fmla="*/ 202019 h 723014"/>
              <a:gd name="connsiteX48" fmla="*/ 5295014 w 5986131"/>
              <a:gd name="connsiteY48" fmla="*/ 223284 h 723014"/>
              <a:gd name="connsiteX49" fmla="*/ 5550196 w 5986131"/>
              <a:gd name="connsiteY49" fmla="*/ 191386 h 723014"/>
              <a:gd name="connsiteX50" fmla="*/ 5635256 w 5986131"/>
              <a:gd name="connsiteY50" fmla="*/ 170121 h 723014"/>
              <a:gd name="connsiteX51" fmla="*/ 5677786 w 5986131"/>
              <a:gd name="connsiteY51" fmla="*/ 159488 h 723014"/>
              <a:gd name="connsiteX52" fmla="*/ 5752214 w 5986131"/>
              <a:gd name="connsiteY52" fmla="*/ 138223 h 723014"/>
              <a:gd name="connsiteX53" fmla="*/ 5784112 w 5986131"/>
              <a:gd name="connsiteY53" fmla="*/ 106326 h 723014"/>
              <a:gd name="connsiteX54" fmla="*/ 5858540 w 5986131"/>
              <a:gd name="connsiteY54" fmla="*/ 95693 h 723014"/>
              <a:gd name="connsiteX55" fmla="*/ 5986131 w 5986131"/>
              <a:gd name="connsiteY5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1212112 w 5986131"/>
              <a:gd name="connsiteY2" fmla="*/ 372140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876446 w 5986131"/>
              <a:gd name="connsiteY2" fmla="*/ 418439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876446 w 5986131"/>
              <a:gd name="connsiteY2" fmla="*/ 418439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1945758 w 5986131"/>
              <a:gd name="connsiteY5" fmla="*/ 467833 h 723014"/>
              <a:gd name="connsiteX6" fmla="*/ 2009554 w 5986131"/>
              <a:gd name="connsiteY6" fmla="*/ 435935 h 723014"/>
              <a:gd name="connsiteX7" fmla="*/ 2147777 w 5986131"/>
              <a:gd name="connsiteY7" fmla="*/ 350874 h 723014"/>
              <a:gd name="connsiteX8" fmla="*/ 2169042 w 5986131"/>
              <a:gd name="connsiteY8" fmla="*/ 308344 h 723014"/>
              <a:gd name="connsiteX9" fmla="*/ 2243470 w 5986131"/>
              <a:gd name="connsiteY9" fmla="*/ 255181 h 723014"/>
              <a:gd name="connsiteX10" fmla="*/ 2264735 w 5986131"/>
              <a:gd name="connsiteY10" fmla="*/ 223284 h 723014"/>
              <a:gd name="connsiteX11" fmla="*/ 2328531 w 5986131"/>
              <a:gd name="connsiteY11" fmla="*/ 202019 h 723014"/>
              <a:gd name="connsiteX12" fmla="*/ 2466754 w 5986131"/>
              <a:gd name="connsiteY12" fmla="*/ 180754 h 723014"/>
              <a:gd name="connsiteX13" fmla="*/ 2732568 w 5986131"/>
              <a:gd name="connsiteY13" fmla="*/ 191386 h 723014"/>
              <a:gd name="connsiteX14" fmla="*/ 2796363 w 5986131"/>
              <a:gd name="connsiteY14" fmla="*/ 244549 h 723014"/>
              <a:gd name="connsiteX15" fmla="*/ 2838893 w 5986131"/>
              <a:gd name="connsiteY15" fmla="*/ 265814 h 723014"/>
              <a:gd name="connsiteX16" fmla="*/ 2913321 w 5986131"/>
              <a:gd name="connsiteY16" fmla="*/ 350874 h 723014"/>
              <a:gd name="connsiteX17" fmla="*/ 2945219 w 5986131"/>
              <a:gd name="connsiteY17" fmla="*/ 372140 h 723014"/>
              <a:gd name="connsiteX18" fmla="*/ 2998382 w 5986131"/>
              <a:gd name="connsiteY18" fmla="*/ 414670 h 723014"/>
              <a:gd name="connsiteX19" fmla="*/ 3030279 w 5986131"/>
              <a:gd name="connsiteY19" fmla="*/ 435935 h 723014"/>
              <a:gd name="connsiteX20" fmla="*/ 3147238 w 5986131"/>
              <a:gd name="connsiteY20" fmla="*/ 467833 h 723014"/>
              <a:gd name="connsiteX21" fmla="*/ 3211033 w 5986131"/>
              <a:gd name="connsiteY21" fmla="*/ 478465 h 723014"/>
              <a:gd name="connsiteX22" fmla="*/ 3285461 w 5986131"/>
              <a:gd name="connsiteY22" fmla="*/ 499730 h 723014"/>
              <a:gd name="connsiteX23" fmla="*/ 3327991 w 5986131"/>
              <a:gd name="connsiteY23" fmla="*/ 510363 h 723014"/>
              <a:gd name="connsiteX24" fmla="*/ 3678865 w 5986131"/>
              <a:gd name="connsiteY24" fmla="*/ 499730 h 723014"/>
              <a:gd name="connsiteX25" fmla="*/ 3732028 w 5986131"/>
              <a:gd name="connsiteY25" fmla="*/ 489098 h 723014"/>
              <a:gd name="connsiteX26" fmla="*/ 3763926 w 5986131"/>
              <a:gd name="connsiteY26" fmla="*/ 457200 h 723014"/>
              <a:gd name="connsiteX27" fmla="*/ 3817089 w 5986131"/>
              <a:gd name="connsiteY27" fmla="*/ 446567 h 723014"/>
              <a:gd name="connsiteX28" fmla="*/ 3848986 w 5986131"/>
              <a:gd name="connsiteY28" fmla="*/ 435935 h 723014"/>
              <a:gd name="connsiteX29" fmla="*/ 4019107 w 5986131"/>
              <a:gd name="connsiteY29" fmla="*/ 329609 h 723014"/>
              <a:gd name="connsiteX30" fmla="*/ 4072270 w 5986131"/>
              <a:gd name="connsiteY30" fmla="*/ 297712 h 723014"/>
              <a:gd name="connsiteX31" fmla="*/ 4136065 w 5986131"/>
              <a:gd name="connsiteY31" fmla="*/ 233916 h 723014"/>
              <a:gd name="connsiteX32" fmla="*/ 4210493 w 5986131"/>
              <a:gd name="connsiteY32" fmla="*/ 191386 h 723014"/>
              <a:gd name="connsiteX33" fmla="*/ 4242391 w 5986131"/>
              <a:gd name="connsiteY33" fmla="*/ 170121 h 723014"/>
              <a:gd name="connsiteX34" fmla="*/ 4284921 w 5986131"/>
              <a:gd name="connsiteY34" fmla="*/ 138223 h 723014"/>
              <a:gd name="connsiteX35" fmla="*/ 4316819 w 5986131"/>
              <a:gd name="connsiteY35" fmla="*/ 127591 h 723014"/>
              <a:gd name="connsiteX36" fmla="*/ 4444410 w 5986131"/>
              <a:gd name="connsiteY36" fmla="*/ 53163 h 723014"/>
              <a:gd name="connsiteX37" fmla="*/ 4476307 w 5986131"/>
              <a:gd name="connsiteY37" fmla="*/ 42530 h 723014"/>
              <a:gd name="connsiteX38" fmla="*/ 4550735 w 5986131"/>
              <a:gd name="connsiteY38" fmla="*/ 10633 h 723014"/>
              <a:gd name="connsiteX39" fmla="*/ 4603898 w 5986131"/>
              <a:gd name="connsiteY39" fmla="*/ 0 h 723014"/>
              <a:gd name="connsiteX40" fmla="*/ 4805917 w 5986131"/>
              <a:gd name="connsiteY40" fmla="*/ 10633 h 723014"/>
              <a:gd name="connsiteX41" fmla="*/ 4890977 w 5986131"/>
              <a:gd name="connsiteY41" fmla="*/ 53163 h 723014"/>
              <a:gd name="connsiteX42" fmla="*/ 4922875 w 5986131"/>
              <a:gd name="connsiteY42" fmla="*/ 63795 h 723014"/>
              <a:gd name="connsiteX43" fmla="*/ 4986670 w 5986131"/>
              <a:gd name="connsiteY43" fmla="*/ 106326 h 723014"/>
              <a:gd name="connsiteX44" fmla="*/ 5103628 w 5986131"/>
              <a:gd name="connsiteY44" fmla="*/ 170121 h 723014"/>
              <a:gd name="connsiteX45" fmla="*/ 5178056 w 5986131"/>
              <a:gd name="connsiteY45" fmla="*/ 191386 h 723014"/>
              <a:gd name="connsiteX46" fmla="*/ 5220586 w 5986131"/>
              <a:gd name="connsiteY46" fmla="*/ 202019 h 723014"/>
              <a:gd name="connsiteX47" fmla="*/ 5295014 w 5986131"/>
              <a:gd name="connsiteY47" fmla="*/ 223284 h 723014"/>
              <a:gd name="connsiteX48" fmla="*/ 5550196 w 5986131"/>
              <a:gd name="connsiteY48" fmla="*/ 191386 h 723014"/>
              <a:gd name="connsiteX49" fmla="*/ 5635256 w 5986131"/>
              <a:gd name="connsiteY49" fmla="*/ 170121 h 723014"/>
              <a:gd name="connsiteX50" fmla="*/ 5677786 w 5986131"/>
              <a:gd name="connsiteY50" fmla="*/ 159488 h 723014"/>
              <a:gd name="connsiteX51" fmla="*/ 5752214 w 5986131"/>
              <a:gd name="connsiteY51" fmla="*/ 138223 h 723014"/>
              <a:gd name="connsiteX52" fmla="*/ 5784112 w 5986131"/>
              <a:gd name="connsiteY52" fmla="*/ 106326 h 723014"/>
              <a:gd name="connsiteX53" fmla="*/ 5858540 w 5986131"/>
              <a:gd name="connsiteY53" fmla="*/ 95693 h 723014"/>
              <a:gd name="connsiteX54" fmla="*/ 5986131 w 5986131"/>
              <a:gd name="connsiteY5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2009554 w 5986131"/>
              <a:gd name="connsiteY5" fmla="*/ 435935 h 723014"/>
              <a:gd name="connsiteX6" fmla="*/ 2147777 w 5986131"/>
              <a:gd name="connsiteY6" fmla="*/ 350874 h 723014"/>
              <a:gd name="connsiteX7" fmla="*/ 2169042 w 5986131"/>
              <a:gd name="connsiteY7" fmla="*/ 308344 h 723014"/>
              <a:gd name="connsiteX8" fmla="*/ 2243470 w 5986131"/>
              <a:gd name="connsiteY8" fmla="*/ 255181 h 723014"/>
              <a:gd name="connsiteX9" fmla="*/ 2264735 w 5986131"/>
              <a:gd name="connsiteY9" fmla="*/ 223284 h 723014"/>
              <a:gd name="connsiteX10" fmla="*/ 2328531 w 5986131"/>
              <a:gd name="connsiteY10" fmla="*/ 202019 h 723014"/>
              <a:gd name="connsiteX11" fmla="*/ 2466754 w 5986131"/>
              <a:gd name="connsiteY11" fmla="*/ 180754 h 723014"/>
              <a:gd name="connsiteX12" fmla="*/ 2732568 w 5986131"/>
              <a:gd name="connsiteY12" fmla="*/ 191386 h 723014"/>
              <a:gd name="connsiteX13" fmla="*/ 2796363 w 5986131"/>
              <a:gd name="connsiteY13" fmla="*/ 244549 h 723014"/>
              <a:gd name="connsiteX14" fmla="*/ 2838893 w 5986131"/>
              <a:gd name="connsiteY14" fmla="*/ 265814 h 723014"/>
              <a:gd name="connsiteX15" fmla="*/ 2913321 w 5986131"/>
              <a:gd name="connsiteY15" fmla="*/ 350874 h 723014"/>
              <a:gd name="connsiteX16" fmla="*/ 2945219 w 5986131"/>
              <a:gd name="connsiteY16" fmla="*/ 372140 h 723014"/>
              <a:gd name="connsiteX17" fmla="*/ 2998382 w 5986131"/>
              <a:gd name="connsiteY17" fmla="*/ 414670 h 723014"/>
              <a:gd name="connsiteX18" fmla="*/ 3030279 w 5986131"/>
              <a:gd name="connsiteY18" fmla="*/ 435935 h 723014"/>
              <a:gd name="connsiteX19" fmla="*/ 3147238 w 5986131"/>
              <a:gd name="connsiteY19" fmla="*/ 467833 h 723014"/>
              <a:gd name="connsiteX20" fmla="*/ 3211033 w 5986131"/>
              <a:gd name="connsiteY20" fmla="*/ 478465 h 723014"/>
              <a:gd name="connsiteX21" fmla="*/ 3285461 w 5986131"/>
              <a:gd name="connsiteY21" fmla="*/ 499730 h 723014"/>
              <a:gd name="connsiteX22" fmla="*/ 3327991 w 5986131"/>
              <a:gd name="connsiteY22" fmla="*/ 510363 h 723014"/>
              <a:gd name="connsiteX23" fmla="*/ 3678865 w 5986131"/>
              <a:gd name="connsiteY23" fmla="*/ 499730 h 723014"/>
              <a:gd name="connsiteX24" fmla="*/ 3732028 w 5986131"/>
              <a:gd name="connsiteY24" fmla="*/ 489098 h 723014"/>
              <a:gd name="connsiteX25" fmla="*/ 3763926 w 5986131"/>
              <a:gd name="connsiteY25" fmla="*/ 457200 h 723014"/>
              <a:gd name="connsiteX26" fmla="*/ 3817089 w 5986131"/>
              <a:gd name="connsiteY26" fmla="*/ 446567 h 723014"/>
              <a:gd name="connsiteX27" fmla="*/ 3848986 w 5986131"/>
              <a:gd name="connsiteY27" fmla="*/ 435935 h 723014"/>
              <a:gd name="connsiteX28" fmla="*/ 4019107 w 5986131"/>
              <a:gd name="connsiteY28" fmla="*/ 329609 h 723014"/>
              <a:gd name="connsiteX29" fmla="*/ 4072270 w 5986131"/>
              <a:gd name="connsiteY29" fmla="*/ 297712 h 723014"/>
              <a:gd name="connsiteX30" fmla="*/ 4136065 w 5986131"/>
              <a:gd name="connsiteY30" fmla="*/ 233916 h 723014"/>
              <a:gd name="connsiteX31" fmla="*/ 4210493 w 5986131"/>
              <a:gd name="connsiteY31" fmla="*/ 191386 h 723014"/>
              <a:gd name="connsiteX32" fmla="*/ 4242391 w 5986131"/>
              <a:gd name="connsiteY32" fmla="*/ 170121 h 723014"/>
              <a:gd name="connsiteX33" fmla="*/ 4284921 w 5986131"/>
              <a:gd name="connsiteY33" fmla="*/ 138223 h 723014"/>
              <a:gd name="connsiteX34" fmla="*/ 4316819 w 5986131"/>
              <a:gd name="connsiteY34" fmla="*/ 127591 h 723014"/>
              <a:gd name="connsiteX35" fmla="*/ 4444410 w 5986131"/>
              <a:gd name="connsiteY35" fmla="*/ 53163 h 723014"/>
              <a:gd name="connsiteX36" fmla="*/ 4476307 w 5986131"/>
              <a:gd name="connsiteY36" fmla="*/ 42530 h 723014"/>
              <a:gd name="connsiteX37" fmla="*/ 4550735 w 5986131"/>
              <a:gd name="connsiteY37" fmla="*/ 10633 h 723014"/>
              <a:gd name="connsiteX38" fmla="*/ 4603898 w 5986131"/>
              <a:gd name="connsiteY38" fmla="*/ 0 h 723014"/>
              <a:gd name="connsiteX39" fmla="*/ 4805917 w 5986131"/>
              <a:gd name="connsiteY39" fmla="*/ 10633 h 723014"/>
              <a:gd name="connsiteX40" fmla="*/ 4890977 w 5986131"/>
              <a:gd name="connsiteY40" fmla="*/ 53163 h 723014"/>
              <a:gd name="connsiteX41" fmla="*/ 4922875 w 5986131"/>
              <a:gd name="connsiteY41" fmla="*/ 63795 h 723014"/>
              <a:gd name="connsiteX42" fmla="*/ 4986670 w 5986131"/>
              <a:gd name="connsiteY42" fmla="*/ 106326 h 723014"/>
              <a:gd name="connsiteX43" fmla="*/ 5103628 w 5986131"/>
              <a:gd name="connsiteY43" fmla="*/ 170121 h 723014"/>
              <a:gd name="connsiteX44" fmla="*/ 5178056 w 5986131"/>
              <a:gd name="connsiteY44" fmla="*/ 191386 h 723014"/>
              <a:gd name="connsiteX45" fmla="*/ 5220586 w 5986131"/>
              <a:gd name="connsiteY45" fmla="*/ 202019 h 723014"/>
              <a:gd name="connsiteX46" fmla="*/ 5295014 w 5986131"/>
              <a:gd name="connsiteY46" fmla="*/ 223284 h 723014"/>
              <a:gd name="connsiteX47" fmla="*/ 5550196 w 5986131"/>
              <a:gd name="connsiteY47" fmla="*/ 191386 h 723014"/>
              <a:gd name="connsiteX48" fmla="*/ 5635256 w 5986131"/>
              <a:gd name="connsiteY48" fmla="*/ 170121 h 723014"/>
              <a:gd name="connsiteX49" fmla="*/ 5677786 w 5986131"/>
              <a:gd name="connsiteY49" fmla="*/ 159488 h 723014"/>
              <a:gd name="connsiteX50" fmla="*/ 5752214 w 5986131"/>
              <a:gd name="connsiteY50" fmla="*/ 138223 h 723014"/>
              <a:gd name="connsiteX51" fmla="*/ 5784112 w 5986131"/>
              <a:gd name="connsiteY51" fmla="*/ 106326 h 723014"/>
              <a:gd name="connsiteX52" fmla="*/ 5858540 w 5986131"/>
              <a:gd name="connsiteY52" fmla="*/ 95693 h 723014"/>
              <a:gd name="connsiteX53" fmla="*/ 5986131 w 5986131"/>
              <a:gd name="connsiteY5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1913861 w 5986131"/>
              <a:gd name="connsiteY4" fmla="*/ 478465 h 723014"/>
              <a:gd name="connsiteX5" fmla="*/ 2147777 w 5986131"/>
              <a:gd name="connsiteY5" fmla="*/ 350874 h 723014"/>
              <a:gd name="connsiteX6" fmla="*/ 2169042 w 5986131"/>
              <a:gd name="connsiteY6" fmla="*/ 308344 h 723014"/>
              <a:gd name="connsiteX7" fmla="*/ 2243470 w 5986131"/>
              <a:gd name="connsiteY7" fmla="*/ 255181 h 723014"/>
              <a:gd name="connsiteX8" fmla="*/ 2264735 w 5986131"/>
              <a:gd name="connsiteY8" fmla="*/ 223284 h 723014"/>
              <a:gd name="connsiteX9" fmla="*/ 2328531 w 5986131"/>
              <a:gd name="connsiteY9" fmla="*/ 202019 h 723014"/>
              <a:gd name="connsiteX10" fmla="*/ 2466754 w 5986131"/>
              <a:gd name="connsiteY10" fmla="*/ 180754 h 723014"/>
              <a:gd name="connsiteX11" fmla="*/ 2732568 w 5986131"/>
              <a:gd name="connsiteY11" fmla="*/ 191386 h 723014"/>
              <a:gd name="connsiteX12" fmla="*/ 2796363 w 5986131"/>
              <a:gd name="connsiteY12" fmla="*/ 244549 h 723014"/>
              <a:gd name="connsiteX13" fmla="*/ 2838893 w 5986131"/>
              <a:gd name="connsiteY13" fmla="*/ 265814 h 723014"/>
              <a:gd name="connsiteX14" fmla="*/ 2913321 w 5986131"/>
              <a:gd name="connsiteY14" fmla="*/ 350874 h 723014"/>
              <a:gd name="connsiteX15" fmla="*/ 2945219 w 5986131"/>
              <a:gd name="connsiteY15" fmla="*/ 372140 h 723014"/>
              <a:gd name="connsiteX16" fmla="*/ 2998382 w 5986131"/>
              <a:gd name="connsiteY16" fmla="*/ 414670 h 723014"/>
              <a:gd name="connsiteX17" fmla="*/ 3030279 w 5986131"/>
              <a:gd name="connsiteY17" fmla="*/ 435935 h 723014"/>
              <a:gd name="connsiteX18" fmla="*/ 3147238 w 5986131"/>
              <a:gd name="connsiteY18" fmla="*/ 467833 h 723014"/>
              <a:gd name="connsiteX19" fmla="*/ 3211033 w 5986131"/>
              <a:gd name="connsiteY19" fmla="*/ 478465 h 723014"/>
              <a:gd name="connsiteX20" fmla="*/ 3285461 w 5986131"/>
              <a:gd name="connsiteY20" fmla="*/ 499730 h 723014"/>
              <a:gd name="connsiteX21" fmla="*/ 3327991 w 5986131"/>
              <a:gd name="connsiteY21" fmla="*/ 510363 h 723014"/>
              <a:gd name="connsiteX22" fmla="*/ 3678865 w 5986131"/>
              <a:gd name="connsiteY22" fmla="*/ 499730 h 723014"/>
              <a:gd name="connsiteX23" fmla="*/ 3732028 w 5986131"/>
              <a:gd name="connsiteY23" fmla="*/ 489098 h 723014"/>
              <a:gd name="connsiteX24" fmla="*/ 3763926 w 5986131"/>
              <a:gd name="connsiteY24" fmla="*/ 457200 h 723014"/>
              <a:gd name="connsiteX25" fmla="*/ 3817089 w 5986131"/>
              <a:gd name="connsiteY25" fmla="*/ 446567 h 723014"/>
              <a:gd name="connsiteX26" fmla="*/ 3848986 w 5986131"/>
              <a:gd name="connsiteY26" fmla="*/ 435935 h 723014"/>
              <a:gd name="connsiteX27" fmla="*/ 4019107 w 5986131"/>
              <a:gd name="connsiteY27" fmla="*/ 329609 h 723014"/>
              <a:gd name="connsiteX28" fmla="*/ 4072270 w 5986131"/>
              <a:gd name="connsiteY28" fmla="*/ 297712 h 723014"/>
              <a:gd name="connsiteX29" fmla="*/ 4136065 w 5986131"/>
              <a:gd name="connsiteY29" fmla="*/ 233916 h 723014"/>
              <a:gd name="connsiteX30" fmla="*/ 4210493 w 5986131"/>
              <a:gd name="connsiteY30" fmla="*/ 191386 h 723014"/>
              <a:gd name="connsiteX31" fmla="*/ 4242391 w 5986131"/>
              <a:gd name="connsiteY31" fmla="*/ 170121 h 723014"/>
              <a:gd name="connsiteX32" fmla="*/ 4284921 w 5986131"/>
              <a:gd name="connsiteY32" fmla="*/ 138223 h 723014"/>
              <a:gd name="connsiteX33" fmla="*/ 4316819 w 5986131"/>
              <a:gd name="connsiteY33" fmla="*/ 127591 h 723014"/>
              <a:gd name="connsiteX34" fmla="*/ 4444410 w 5986131"/>
              <a:gd name="connsiteY34" fmla="*/ 53163 h 723014"/>
              <a:gd name="connsiteX35" fmla="*/ 4476307 w 5986131"/>
              <a:gd name="connsiteY35" fmla="*/ 42530 h 723014"/>
              <a:gd name="connsiteX36" fmla="*/ 4550735 w 5986131"/>
              <a:gd name="connsiteY36" fmla="*/ 10633 h 723014"/>
              <a:gd name="connsiteX37" fmla="*/ 4603898 w 5986131"/>
              <a:gd name="connsiteY37" fmla="*/ 0 h 723014"/>
              <a:gd name="connsiteX38" fmla="*/ 4805917 w 5986131"/>
              <a:gd name="connsiteY38" fmla="*/ 10633 h 723014"/>
              <a:gd name="connsiteX39" fmla="*/ 4890977 w 5986131"/>
              <a:gd name="connsiteY39" fmla="*/ 53163 h 723014"/>
              <a:gd name="connsiteX40" fmla="*/ 4922875 w 5986131"/>
              <a:gd name="connsiteY40" fmla="*/ 63795 h 723014"/>
              <a:gd name="connsiteX41" fmla="*/ 4986670 w 5986131"/>
              <a:gd name="connsiteY41" fmla="*/ 106326 h 723014"/>
              <a:gd name="connsiteX42" fmla="*/ 5103628 w 5986131"/>
              <a:gd name="connsiteY42" fmla="*/ 170121 h 723014"/>
              <a:gd name="connsiteX43" fmla="*/ 5178056 w 5986131"/>
              <a:gd name="connsiteY43" fmla="*/ 191386 h 723014"/>
              <a:gd name="connsiteX44" fmla="*/ 5220586 w 5986131"/>
              <a:gd name="connsiteY44" fmla="*/ 202019 h 723014"/>
              <a:gd name="connsiteX45" fmla="*/ 5295014 w 5986131"/>
              <a:gd name="connsiteY45" fmla="*/ 223284 h 723014"/>
              <a:gd name="connsiteX46" fmla="*/ 5550196 w 5986131"/>
              <a:gd name="connsiteY46" fmla="*/ 191386 h 723014"/>
              <a:gd name="connsiteX47" fmla="*/ 5635256 w 5986131"/>
              <a:gd name="connsiteY47" fmla="*/ 170121 h 723014"/>
              <a:gd name="connsiteX48" fmla="*/ 5677786 w 5986131"/>
              <a:gd name="connsiteY48" fmla="*/ 159488 h 723014"/>
              <a:gd name="connsiteX49" fmla="*/ 5752214 w 5986131"/>
              <a:gd name="connsiteY49" fmla="*/ 138223 h 723014"/>
              <a:gd name="connsiteX50" fmla="*/ 5784112 w 5986131"/>
              <a:gd name="connsiteY50" fmla="*/ 106326 h 723014"/>
              <a:gd name="connsiteX51" fmla="*/ 5858540 w 5986131"/>
              <a:gd name="connsiteY51" fmla="*/ 95693 h 723014"/>
              <a:gd name="connsiteX52" fmla="*/ 5986131 w 5986131"/>
              <a:gd name="connsiteY5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47777 w 5986131"/>
              <a:gd name="connsiteY4" fmla="*/ 350874 h 723014"/>
              <a:gd name="connsiteX5" fmla="*/ 2169042 w 5986131"/>
              <a:gd name="connsiteY5" fmla="*/ 308344 h 723014"/>
              <a:gd name="connsiteX6" fmla="*/ 2243470 w 5986131"/>
              <a:gd name="connsiteY6" fmla="*/ 255181 h 723014"/>
              <a:gd name="connsiteX7" fmla="*/ 2264735 w 5986131"/>
              <a:gd name="connsiteY7" fmla="*/ 223284 h 723014"/>
              <a:gd name="connsiteX8" fmla="*/ 2328531 w 5986131"/>
              <a:gd name="connsiteY8" fmla="*/ 202019 h 723014"/>
              <a:gd name="connsiteX9" fmla="*/ 2466754 w 5986131"/>
              <a:gd name="connsiteY9" fmla="*/ 180754 h 723014"/>
              <a:gd name="connsiteX10" fmla="*/ 2732568 w 5986131"/>
              <a:gd name="connsiteY10" fmla="*/ 191386 h 723014"/>
              <a:gd name="connsiteX11" fmla="*/ 2796363 w 5986131"/>
              <a:gd name="connsiteY11" fmla="*/ 244549 h 723014"/>
              <a:gd name="connsiteX12" fmla="*/ 2838893 w 5986131"/>
              <a:gd name="connsiteY12" fmla="*/ 265814 h 723014"/>
              <a:gd name="connsiteX13" fmla="*/ 2913321 w 5986131"/>
              <a:gd name="connsiteY13" fmla="*/ 350874 h 723014"/>
              <a:gd name="connsiteX14" fmla="*/ 2945219 w 5986131"/>
              <a:gd name="connsiteY14" fmla="*/ 372140 h 723014"/>
              <a:gd name="connsiteX15" fmla="*/ 2998382 w 5986131"/>
              <a:gd name="connsiteY15" fmla="*/ 414670 h 723014"/>
              <a:gd name="connsiteX16" fmla="*/ 3030279 w 5986131"/>
              <a:gd name="connsiteY16" fmla="*/ 435935 h 723014"/>
              <a:gd name="connsiteX17" fmla="*/ 3147238 w 5986131"/>
              <a:gd name="connsiteY17" fmla="*/ 467833 h 723014"/>
              <a:gd name="connsiteX18" fmla="*/ 3211033 w 5986131"/>
              <a:gd name="connsiteY18" fmla="*/ 478465 h 723014"/>
              <a:gd name="connsiteX19" fmla="*/ 3285461 w 5986131"/>
              <a:gd name="connsiteY19" fmla="*/ 499730 h 723014"/>
              <a:gd name="connsiteX20" fmla="*/ 3327991 w 5986131"/>
              <a:gd name="connsiteY20" fmla="*/ 510363 h 723014"/>
              <a:gd name="connsiteX21" fmla="*/ 3678865 w 5986131"/>
              <a:gd name="connsiteY21" fmla="*/ 499730 h 723014"/>
              <a:gd name="connsiteX22" fmla="*/ 3732028 w 5986131"/>
              <a:gd name="connsiteY22" fmla="*/ 489098 h 723014"/>
              <a:gd name="connsiteX23" fmla="*/ 3763926 w 5986131"/>
              <a:gd name="connsiteY23" fmla="*/ 457200 h 723014"/>
              <a:gd name="connsiteX24" fmla="*/ 3817089 w 5986131"/>
              <a:gd name="connsiteY24" fmla="*/ 446567 h 723014"/>
              <a:gd name="connsiteX25" fmla="*/ 3848986 w 5986131"/>
              <a:gd name="connsiteY25" fmla="*/ 435935 h 723014"/>
              <a:gd name="connsiteX26" fmla="*/ 4019107 w 5986131"/>
              <a:gd name="connsiteY26" fmla="*/ 329609 h 723014"/>
              <a:gd name="connsiteX27" fmla="*/ 4072270 w 5986131"/>
              <a:gd name="connsiteY27" fmla="*/ 297712 h 723014"/>
              <a:gd name="connsiteX28" fmla="*/ 4136065 w 5986131"/>
              <a:gd name="connsiteY28" fmla="*/ 233916 h 723014"/>
              <a:gd name="connsiteX29" fmla="*/ 4210493 w 5986131"/>
              <a:gd name="connsiteY29" fmla="*/ 191386 h 723014"/>
              <a:gd name="connsiteX30" fmla="*/ 4242391 w 5986131"/>
              <a:gd name="connsiteY30" fmla="*/ 170121 h 723014"/>
              <a:gd name="connsiteX31" fmla="*/ 4284921 w 5986131"/>
              <a:gd name="connsiteY31" fmla="*/ 138223 h 723014"/>
              <a:gd name="connsiteX32" fmla="*/ 4316819 w 5986131"/>
              <a:gd name="connsiteY32" fmla="*/ 127591 h 723014"/>
              <a:gd name="connsiteX33" fmla="*/ 4444410 w 5986131"/>
              <a:gd name="connsiteY33" fmla="*/ 53163 h 723014"/>
              <a:gd name="connsiteX34" fmla="*/ 4476307 w 5986131"/>
              <a:gd name="connsiteY34" fmla="*/ 42530 h 723014"/>
              <a:gd name="connsiteX35" fmla="*/ 4550735 w 5986131"/>
              <a:gd name="connsiteY35" fmla="*/ 10633 h 723014"/>
              <a:gd name="connsiteX36" fmla="*/ 4603898 w 5986131"/>
              <a:gd name="connsiteY36" fmla="*/ 0 h 723014"/>
              <a:gd name="connsiteX37" fmla="*/ 4805917 w 5986131"/>
              <a:gd name="connsiteY37" fmla="*/ 10633 h 723014"/>
              <a:gd name="connsiteX38" fmla="*/ 4890977 w 5986131"/>
              <a:gd name="connsiteY38" fmla="*/ 53163 h 723014"/>
              <a:gd name="connsiteX39" fmla="*/ 4922875 w 5986131"/>
              <a:gd name="connsiteY39" fmla="*/ 63795 h 723014"/>
              <a:gd name="connsiteX40" fmla="*/ 4986670 w 5986131"/>
              <a:gd name="connsiteY40" fmla="*/ 106326 h 723014"/>
              <a:gd name="connsiteX41" fmla="*/ 5103628 w 5986131"/>
              <a:gd name="connsiteY41" fmla="*/ 170121 h 723014"/>
              <a:gd name="connsiteX42" fmla="*/ 5178056 w 5986131"/>
              <a:gd name="connsiteY42" fmla="*/ 191386 h 723014"/>
              <a:gd name="connsiteX43" fmla="*/ 5220586 w 5986131"/>
              <a:gd name="connsiteY43" fmla="*/ 202019 h 723014"/>
              <a:gd name="connsiteX44" fmla="*/ 5295014 w 5986131"/>
              <a:gd name="connsiteY44" fmla="*/ 223284 h 723014"/>
              <a:gd name="connsiteX45" fmla="*/ 5550196 w 5986131"/>
              <a:gd name="connsiteY45" fmla="*/ 191386 h 723014"/>
              <a:gd name="connsiteX46" fmla="*/ 5635256 w 5986131"/>
              <a:gd name="connsiteY46" fmla="*/ 170121 h 723014"/>
              <a:gd name="connsiteX47" fmla="*/ 5677786 w 5986131"/>
              <a:gd name="connsiteY47" fmla="*/ 159488 h 723014"/>
              <a:gd name="connsiteX48" fmla="*/ 5752214 w 5986131"/>
              <a:gd name="connsiteY48" fmla="*/ 138223 h 723014"/>
              <a:gd name="connsiteX49" fmla="*/ 5784112 w 5986131"/>
              <a:gd name="connsiteY49" fmla="*/ 106326 h 723014"/>
              <a:gd name="connsiteX50" fmla="*/ 5858540 w 5986131"/>
              <a:gd name="connsiteY50" fmla="*/ 95693 h 723014"/>
              <a:gd name="connsiteX51" fmla="*/ 5986131 w 5986131"/>
              <a:gd name="connsiteY5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264735 w 5986131"/>
              <a:gd name="connsiteY6" fmla="*/ 223284 h 723014"/>
              <a:gd name="connsiteX7" fmla="*/ 2328531 w 5986131"/>
              <a:gd name="connsiteY7" fmla="*/ 202019 h 723014"/>
              <a:gd name="connsiteX8" fmla="*/ 2466754 w 5986131"/>
              <a:gd name="connsiteY8" fmla="*/ 180754 h 723014"/>
              <a:gd name="connsiteX9" fmla="*/ 2732568 w 5986131"/>
              <a:gd name="connsiteY9" fmla="*/ 191386 h 723014"/>
              <a:gd name="connsiteX10" fmla="*/ 2796363 w 5986131"/>
              <a:gd name="connsiteY10" fmla="*/ 244549 h 723014"/>
              <a:gd name="connsiteX11" fmla="*/ 2838893 w 5986131"/>
              <a:gd name="connsiteY11" fmla="*/ 265814 h 723014"/>
              <a:gd name="connsiteX12" fmla="*/ 2913321 w 5986131"/>
              <a:gd name="connsiteY12" fmla="*/ 350874 h 723014"/>
              <a:gd name="connsiteX13" fmla="*/ 2945219 w 5986131"/>
              <a:gd name="connsiteY13" fmla="*/ 372140 h 723014"/>
              <a:gd name="connsiteX14" fmla="*/ 2998382 w 5986131"/>
              <a:gd name="connsiteY14" fmla="*/ 414670 h 723014"/>
              <a:gd name="connsiteX15" fmla="*/ 3030279 w 5986131"/>
              <a:gd name="connsiteY15" fmla="*/ 435935 h 723014"/>
              <a:gd name="connsiteX16" fmla="*/ 3147238 w 5986131"/>
              <a:gd name="connsiteY16" fmla="*/ 467833 h 723014"/>
              <a:gd name="connsiteX17" fmla="*/ 3211033 w 5986131"/>
              <a:gd name="connsiteY17" fmla="*/ 478465 h 723014"/>
              <a:gd name="connsiteX18" fmla="*/ 3285461 w 5986131"/>
              <a:gd name="connsiteY18" fmla="*/ 499730 h 723014"/>
              <a:gd name="connsiteX19" fmla="*/ 3327991 w 5986131"/>
              <a:gd name="connsiteY19" fmla="*/ 510363 h 723014"/>
              <a:gd name="connsiteX20" fmla="*/ 3678865 w 5986131"/>
              <a:gd name="connsiteY20" fmla="*/ 499730 h 723014"/>
              <a:gd name="connsiteX21" fmla="*/ 3732028 w 5986131"/>
              <a:gd name="connsiteY21" fmla="*/ 489098 h 723014"/>
              <a:gd name="connsiteX22" fmla="*/ 3763926 w 5986131"/>
              <a:gd name="connsiteY22" fmla="*/ 457200 h 723014"/>
              <a:gd name="connsiteX23" fmla="*/ 3817089 w 5986131"/>
              <a:gd name="connsiteY23" fmla="*/ 446567 h 723014"/>
              <a:gd name="connsiteX24" fmla="*/ 3848986 w 5986131"/>
              <a:gd name="connsiteY24" fmla="*/ 435935 h 723014"/>
              <a:gd name="connsiteX25" fmla="*/ 4019107 w 5986131"/>
              <a:gd name="connsiteY25" fmla="*/ 329609 h 723014"/>
              <a:gd name="connsiteX26" fmla="*/ 4072270 w 5986131"/>
              <a:gd name="connsiteY26" fmla="*/ 297712 h 723014"/>
              <a:gd name="connsiteX27" fmla="*/ 4136065 w 5986131"/>
              <a:gd name="connsiteY27" fmla="*/ 233916 h 723014"/>
              <a:gd name="connsiteX28" fmla="*/ 4210493 w 5986131"/>
              <a:gd name="connsiteY28" fmla="*/ 191386 h 723014"/>
              <a:gd name="connsiteX29" fmla="*/ 4242391 w 5986131"/>
              <a:gd name="connsiteY29" fmla="*/ 170121 h 723014"/>
              <a:gd name="connsiteX30" fmla="*/ 4284921 w 5986131"/>
              <a:gd name="connsiteY30" fmla="*/ 138223 h 723014"/>
              <a:gd name="connsiteX31" fmla="*/ 4316819 w 5986131"/>
              <a:gd name="connsiteY31" fmla="*/ 127591 h 723014"/>
              <a:gd name="connsiteX32" fmla="*/ 4444410 w 5986131"/>
              <a:gd name="connsiteY32" fmla="*/ 53163 h 723014"/>
              <a:gd name="connsiteX33" fmla="*/ 4476307 w 5986131"/>
              <a:gd name="connsiteY33" fmla="*/ 42530 h 723014"/>
              <a:gd name="connsiteX34" fmla="*/ 4550735 w 5986131"/>
              <a:gd name="connsiteY34" fmla="*/ 10633 h 723014"/>
              <a:gd name="connsiteX35" fmla="*/ 4603898 w 5986131"/>
              <a:gd name="connsiteY35" fmla="*/ 0 h 723014"/>
              <a:gd name="connsiteX36" fmla="*/ 4805917 w 5986131"/>
              <a:gd name="connsiteY36" fmla="*/ 10633 h 723014"/>
              <a:gd name="connsiteX37" fmla="*/ 4890977 w 5986131"/>
              <a:gd name="connsiteY37" fmla="*/ 53163 h 723014"/>
              <a:gd name="connsiteX38" fmla="*/ 4922875 w 5986131"/>
              <a:gd name="connsiteY38" fmla="*/ 63795 h 723014"/>
              <a:gd name="connsiteX39" fmla="*/ 4986670 w 5986131"/>
              <a:gd name="connsiteY39" fmla="*/ 106326 h 723014"/>
              <a:gd name="connsiteX40" fmla="*/ 5103628 w 5986131"/>
              <a:gd name="connsiteY40" fmla="*/ 170121 h 723014"/>
              <a:gd name="connsiteX41" fmla="*/ 5178056 w 5986131"/>
              <a:gd name="connsiteY41" fmla="*/ 191386 h 723014"/>
              <a:gd name="connsiteX42" fmla="*/ 5220586 w 5986131"/>
              <a:gd name="connsiteY42" fmla="*/ 202019 h 723014"/>
              <a:gd name="connsiteX43" fmla="*/ 5295014 w 5986131"/>
              <a:gd name="connsiteY43" fmla="*/ 223284 h 723014"/>
              <a:gd name="connsiteX44" fmla="*/ 5550196 w 5986131"/>
              <a:gd name="connsiteY44" fmla="*/ 191386 h 723014"/>
              <a:gd name="connsiteX45" fmla="*/ 5635256 w 5986131"/>
              <a:gd name="connsiteY45" fmla="*/ 170121 h 723014"/>
              <a:gd name="connsiteX46" fmla="*/ 5677786 w 5986131"/>
              <a:gd name="connsiteY46" fmla="*/ 159488 h 723014"/>
              <a:gd name="connsiteX47" fmla="*/ 5752214 w 5986131"/>
              <a:gd name="connsiteY47" fmla="*/ 138223 h 723014"/>
              <a:gd name="connsiteX48" fmla="*/ 5784112 w 5986131"/>
              <a:gd name="connsiteY48" fmla="*/ 106326 h 723014"/>
              <a:gd name="connsiteX49" fmla="*/ 5858540 w 5986131"/>
              <a:gd name="connsiteY49" fmla="*/ 95693 h 723014"/>
              <a:gd name="connsiteX50" fmla="*/ 5986131 w 5986131"/>
              <a:gd name="connsiteY5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328531 w 5986131"/>
              <a:gd name="connsiteY6" fmla="*/ 202019 h 723014"/>
              <a:gd name="connsiteX7" fmla="*/ 2466754 w 5986131"/>
              <a:gd name="connsiteY7" fmla="*/ 180754 h 723014"/>
              <a:gd name="connsiteX8" fmla="*/ 2732568 w 5986131"/>
              <a:gd name="connsiteY8" fmla="*/ 191386 h 723014"/>
              <a:gd name="connsiteX9" fmla="*/ 2796363 w 5986131"/>
              <a:gd name="connsiteY9" fmla="*/ 244549 h 723014"/>
              <a:gd name="connsiteX10" fmla="*/ 2838893 w 5986131"/>
              <a:gd name="connsiteY10" fmla="*/ 265814 h 723014"/>
              <a:gd name="connsiteX11" fmla="*/ 2913321 w 5986131"/>
              <a:gd name="connsiteY11" fmla="*/ 350874 h 723014"/>
              <a:gd name="connsiteX12" fmla="*/ 2945219 w 5986131"/>
              <a:gd name="connsiteY12" fmla="*/ 372140 h 723014"/>
              <a:gd name="connsiteX13" fmla="*/ 2998382 w 5986131"/>
              <a:gd name="connsiteY13" fmla="*/ 414670 h 723014"/>
              <a:gd name="connsiteX14" fmla="*/ 3030279 w 5986131"/>
              <a:gd name="connsiteY14" fmla="*/ 435935 h 723014"/>
              <a:gd name="connsiteX15" fmla="*/ 3147238 w 5986131"/>
              <a:gd name="connsiteY15" fmla="*/ 467833 h 723014"/>
              <a:gd name="connsiteX16" fmla="*/ 3211033 w 5986131"/>
              <a:gd name="connsiteY16" fmla="*/ 478465 h 723014"/>
              <a:gd name="connsiteX17" fmla="*/ 3285461 w 5986131"/>
              <a:gd name="connsiteY17" fmla="*/ 499730 h 723014"/>
              <a:gd name="connsiteX18" fmla="*/ 3327991 w 5986131"/>
              <a:gd name="connsiteY18" fmla="*/ 510363 h 723014"/>
              <a:gd name="connsiteX19" fmla="*/ 3678865 w 5986131"/>
              <a:gd name="connsiteY19" fmla="*/ 499730 h 723014"/>
              <a:gd name="connsiteX20" fmla="*/ 3732028 w 5986131"/>
              <a:gd name="connsiteY20" fmla="*/ 489098 h 723014"/>
              <a:gd name="connsiteX21" fmla="*/ 3763926 w 5986131"/>
              <a:gd name="connsiteY21" fmla="*/ 457200 h 723014"/>
              <a:gd name="connsiteX22" fmla="*/ 3817089 w 5986131"/>
              <a:gd name="connsiteY22" fmla="*/ 446567 h 723014"/>
              <a:gd name="connsiteX23" fmla="*/ 3848986 w 5986131"/>
              <a:gd name="connsiteY23" fmla="*/ 435935 h 723014"/>
              <a:gd name="connsiteX24" fmla="*/ 4019107 w 5986131"/>
              <a:gd name="connsiteY24" fmla="*/ 329609 h 723014"/>
              <a:gd name="connsiteX25" fmla="*/ 4072270 w 5986131"/>
              <a:gd name="connsiteY25" fmla="*/ 297712 h 723014"/>
              <a:gd name="connsiteX26" fmla="*/ 4136065 w 5986131"/>
              <a:gd name="connsiteY26" fmla="*/ 233916 h 723014"/>
              <a:gd name="connsiteX27" fmla="*/ 4210493 w 5986131"/>
              <a:gd name="connsiteY27" fmla="*/ 191386 h 723014"/>
              <a:gd name="connsiteX28" fmla="*/ 4242391 w 5986131"/>
              <a:gd name="connsiteY28" fmla="*/ 170121 h 723014"/>
              <a:gd name="connsiteX29" fmla="*/ 4284921 w 5986131"/>
              <a:gd name="connsiteY29" fmla="*/ 138223 h 723014"/>
              <a:gd name="connsiteX30" fmla="*/ 4316819 w 5986131"/>
              <a:gd name="connsiteY30" fmla="*/ 127591 h 723014"/>
              <a:gd name="connsiteX31" fmla="*/ 4444410 w 5986131"/>
              <a:gd name="connsiteY31" fmla="*/ 53163 h 723014"/>
              <a:gd name="connsiteX32" fmla="*/ 4476307 w 5986131"/>
              <a:gd name="connsiteY32" fmla="*/ 42530 h 723014"/>
              <a:gd name="connsiteX33" fmla="*/ 4550735 w 5986131"/>
              <a:gd name="connsiteY33" fmla="*/ 10633 h 723014"/>
              <a:gd name="connsiteX34" fmla="*/ 4603898 w 5986131"/>
              <a:gd name="connsiteY34" fmla="*/ 0 h 723014"/>
              <a:gd name="connsiteX35" fmla="*/ 4805917 w 5986131"/>
              <a:gd name="connsiteY35" fmla="*/ 10633 h 723014"/>
              <a:gd name="connsiteX36" fmla="*/ 4890977 w 5986131"/>
              <a:gd name="connsiteY36" fmla="*/ 53163 h 723014"/>
              <a:gd name="connsiteX37" fmla="*/ 4922875 w 5986131"/>
              <a:gd name="connsiteY37" fmla="*/ 63795 h 723014"/>
              <a:gd name="connsiteX38" fmla="*/ 4986670 w 5986131"/>
              <a:gd name="connsiteY38" fmla="*/ 106326 h 723014"/>
              <a:gd name="connsiteX39" fmla="*/ 5103628 w 5986131"/>
              <a:gd name="connsiteY39" fmla="*/ 170121 h 723014"/>
              <a:gd name="connsiteX40" fmla="*/ 5178056 w 5986131"/>
              <a:gd name="connsiteY40" fmla="*/ 191386 h 723014"/>
              <a:gd name="connsiteX41" fmla="*/ 5220586 w 5986131"/>
              <a:gd name="connsiteY41" fmla="*/ 202019 h 723014"/>
              <a:gd name="connsiteX42" fmla="*/ 5295014 w 5986131"/>
              <a:gd name="connsiteY42" fmla="*/ 223284 h 723014"/>
              <a:gd name="connsiteX43" fmla="*/ 5550196 w 5986131"/>
              <a:gd name="connsiteY43" fmla="*/ 191386 h 723014"/>
              <a:gd name="connsiteX44" fmla="*/ 5635256 w 5986131"/>
              <a:gd name="connsiteY44" fmla="*/ 170121 h 723014"/>
              <a:gd name="connsiteX45" fmla="*/ 5677786 w 5986131"/>
              <a:gd name="connsiteY45" fmla="*/ 159488 h 723014"/>
              <a:gd name="connsiteX46" fmla="*/ 5752214 w 5986131"/>
              <a:gd name="connsiteY46" fmla="*/ 138223 h 723014"/>
              <a:gd name="connsiteX47" fmla="*/ 5784112 w 5986131"/>
              <a:gd name="connsiteY47" fmla="*/ 106326 h 723014"/>
              <a:gd name="connsiteX48" fmla="*/ 5858540 w 5986131"/>
              <a:gd name="connsiteY48" fmla="*/ 95693 h 723014"/>
              <a:gd name="connsiteX49" fmla="*/ 5986131 w 5986131"/>
              <a:gd name="connsiteY4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243470 w 5986131"/>
              <a:gd name="connsiteY5" fmla="*/ 255181 h 723014"/>
              <a:gd name="connsiteX6" fmla="*/ 2466754 w 5986131"/>
              <a:gd name="connsiteY6" fmla="*/ 180754 h 723014"/>
              <a:gd name="connsiteX7" fmla="*/ 2732568 w 5986131"/>
              <a:gd name="connsiteY7" fmla="*/ 191386 h 723014"/>
              <a:gd name="connsiteX8" fmla="*/ 2796363 w 5986131"/>
              <a:gd name="connsiteY8" fmla="*/ 244549 h 723014"/>
              <a:gd name="connsiteX9" fmla="*/ 2838893 w 5986131"/>
              <a:gd name="connsiteY9" fmla="*/ 265814 h 723014"/>
              <a:gd name="connsiteX10" fmla="*/ 2913321 w 5986131"/>
              <a:gd name="connsiteY10" fmla="*/ 350874 h 723014"/>
              <a:gd name="connsiteX11" fmla="*/ 2945219 w 5986131"/>
              <a:gd name="connsiteY11" fmla="*/ 372140 h 723014"/>
              <a:gd name="connsiteX12" fmla="*/ 2998382 w 5986131"/>
              <a:gd name="connsiteY12" fmla="*/ 414670 h 723014"/>
              <a:gd name="connsiteX13" fmla="*/ 3030279 w 5986131"/>
              <a:gd name="connsiteY13" fmla="*/ 435935 h 723014"/>
              <a:gd name="connsiteX14" fmla="*/ 3147238 w 5986131"/>
              <a:gd name="connsiteY14" fmla="*/ 467833 h 723014"/>
              <a:gd name="connsiteX15" fmla="*/ 3211033 w 5986131"/>
              <a:gd name="connsiteY15" fmla="*/ 478465 h 723014"/>
              <a:gd name="connsiteX16" fmla="*/ 3285461 w 5986131"/>
              <a:gd name="connsiteY16" fmla="*/ 499730 h 723014"/>
              <a:gd name="connsiteX17" fmla="*/ 3327991 w 5986131"/>
              <a:gd name="connsiteY17" fmla="*/ 510363 h 723014"/>
              <a:gd name="connsiteX18" fmla="*/ 3678865 w 5986131"/>
              <a:gd name="connsiteY18" fmla="*/ 499730 h 723014"/>
              <a:gd name="connsiteX19" fmla="*/ 3732028 w 5986131"/>
              <a:gd name="connsiteY19" fmla="*/ 489098 h 723014"/>
              <a:gd name="connsiteX20" fmla="*/ 3763926 w 5986131"/>
              <a:gd name="connsiteY20" fmla="*/ 457200 h 723014"/>
              <a:gd name="connsiteX21" fmla="*/ 3817089 w 5986131"/>
              <a:gd name="connsiteY21" fmla="*/ 446567 h 723014"/>
              <a:gd name="connsiteX22" fmla="*/ 3848986 w 5986131"/>
              <a:gd name="connsiteY22" fmla="*/ 435935 h 723014"/>
              <a:gd name="connsiteX23" fmla="*/ 4019107 w 5986131"/>
              <a:gd name="connsiteY23" fmla="*/ 329609 h 723014"/>
              <a:gd name="connsiteX24" fmla="*/ 4072270 w 5986131"/>
              <a:gd name="connsiteY24" fmla="*/ 297712 h 723014"/>
              <a:gd name="connsiteX25" fmla="*/ 4136065 w 5986131"/>
              <a:gd name="connsiteY25" fmla="*/ 233916 h 723014"/>
              <a:gd name="connsiteX26" fmla="*/ 4210493 w 5986131"/>
              <a:gd name="connsiteY26" fmla="*/ 191386 h 723014"/>
              <a:gd name="connsiteX27" fmla="*/ 4242391 w 5986131"/>
              <a:gd name="connsiteY27" fmla="*/ 170121 h 723014"/>
              <a:gd name="connsiteX28" fmla="*/ 4284921 w 5986131"/>
              <a:gd name="connsiteY28" fmla="*/ 138223 h 723014"/>
              <a:gd name="connsiteX29" fmla="*/ 4316819 w 5986131"/>
              <a:gd name="connsiteY29" fmla="*/ 127591 h 723014"/>
              <a:gd name="connsiteX30" fmla="*/ 4444410 w 5986131"/>
              <a:gd name="connsiteY30" fmla="*/ 53163 h 723014"/>
              <a:gd name="connsiteX31" fmla="*/ 4476307 w 5986131"/>
              <a:gd name="connsiteY31" fmla="*/ 42530 h 723014"/>
              <a:gd name="connsiteX32" fmla="*/ 4550735 w 5986131"/>
              <a:gd name="connsiteY32" fmla="*/ 10633 h 723014"/>
              <a:gd name="connsiteX33" fmla="*/ 4603898 w 5986131"/>
              <a:gd name="connsiteY33" fmla="*/ 0 h 723014"/>
              <a:gd name="connsiteX34" fmla="*/ 4805917 w 5986131"/>
              <a:gd name="connsiteY34" fmla="*/ 10633 h 723014"/>
              <a:gd name="connsiteX35" fmla="*/ 4890977 w 5986131"/>
              <a:gd name="connsiteY35" fmla="*/ 53163 h 723014"/>
              <a:gd name="connsiteX36" fmla="*/ 4922875 w 5986131"/>
              <a:gd name="connsiteY36" fmla="*/ 63795 h 723014"/>
              <a:gd name="connsiteX37" fmla="*/ 4986670 w 5986131"/>
              <a:gd name="connsiteY37" fmla="*/ 106326 h 723014"/>
              <a:gd name="connsiteX38" fmla="*/ 5103628 w 5986131"/>
              <a:gd name="connsiteY38" fmla="*/ 170121 h 723014"/>
              <a:gd name="connsiteX39" fmla="*/ 5178056 w 5986131"/>
              <a:gd name="connsiteY39" fmla="*/ 191386 h 723014"/>
              <a:gd name="connsiteX40" fmla="*/ 5220586 w 5986131"/>
              <a:gd name="connsiteY40" fmla="*/ 202019 h 723014"/>
              <a:gd name="connsiteX41" fmla="*/ 5295014 w 5986131"/>
              <a:gd name="connsiteY41" fmla="*/ 223284 h 723014"/>
              <a:gd name="connsiteX42" fmla="*/ 5550196 w 5986131"/>
              <a:gd name="connsiteY42" fmla="*/ 191386 h 723014"/>
              <a:gd name="connsiteX43" fmla="*/ 5635256 w 5986131"/>
              <a:gd name="connsiteY43" fmla="*/ 170121 h 723014"/>
              <a:gd name="connsiteX44" fmla="*/ 5677786 w 5986131"/>
              <a:gd name="connsiteY44" fmla="*/ 159488 h 723014"/>
              <a:gd name="connsiteX45" fmla="*/ 5752214 w 5986131"/>
              <a:gd name="connsiteY45" fmla="*/ 138223 h 723014"/>
              <a:gd name="connsiteX46" fmla="*/ 5784112 w 5986131"/>
              <a:gd name="connsiteY46" fmla="*/ 106326 h 723014"/>
              <a:gd name="connsiteX47" fmla="*/ 5858540 w 5986131"/>
              <a:gd name="connsiteY47" fmla="*/ 95693 h 723014"/>
              <a:gd name="connsiteX48" fmla="*/ 5986131 w 5986131"/>
              <a:gd name="connsiteY4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466754 w 5986131"/>
              <a:gd name="connsiteY5" fmla="*/ 180754 h 723014"/>
              <a:gd name="connsiteX6" fmla="*/ 2732568 w 5986131"/>
              <a:gd name="connsiteY6" fmla="*/ 191386 h 723014"/>
              <a:gd name="connsiteX7" fmla="*/ 2796363 w 5986131"/>
              <a:gd name="connsiteY7" fmla="*/ 244549 h 723014"/>
              <a:gd name="connsiteX8" fmla="*/ 2838893 w 5986131"/>
              <a:gd name="connsiteY8" fmla="*/ 265814 h 723014"/>
              <a:gd name="connsiteX9" fmla="*/ 2913321 w 5986131"/>
              <a:gd name="connsiteY9" fmla="*/ 350874 h 723014"/>
              <a:gd name="connsiteX10" fmla="*/ 2945219 w 5986131"/>
              <a:gd name="connsiteY10" fmla="*/ 372140 h 723014"/>
              <a:gd name="connsiteX11" fmla="*/ 2998382 w 5986131"/>
              <a:gd name="connsiteY11" fmla="*/ 414670 h 723014"/>
              <a:gd name="connsiteX12" fmla="*/ 3030279 w 5986131"/>
              <a:gd name="connsiteY12" fmla="*/ 435935 h 723014"/>
              <a:gd name="connsiteX13" fmla="*/ 3147238 w 5986131"/>
              <a:gd name="connsiteY13" fmla="*/ 467833 h 723014"/>
              <a:gd name="connsiteX14" fmla="*/ 3211033 w 5986131"/>
              <a:gd name="connsiteY14" fmla="*/ 478465 h 723014"/>
              <a:gd name="connsiteX15" fmla="*/ 3285461 w 5986131"/>
              <a:gd name="connsiteY15" fmla="*/ 499730 h 723014"/>
              <a:gd name="connsiteX16" fmla="*/ 3327991 w 5986131"/>
              <a:gd name="connsiteY16" fmla="*/ 510363 h 723014"/>
              <a:gd name="connsiteX17" fmla="*/ 3678865 w 5986131"/>
              <a:gd name="connsiteY17" fmla="*/ 499730 h 723014"/>
              <a:gd name="connsiteX18" fmla="*/ 3732028 w 5986131"/>
              <a:gd name="connsiteY18" fmla="*/ 489098 h 723014"/>
              <a:gd name="connsiteX19" fmla="*/ 3763926 w 5986131"/>
              <a:gd name="connsiteY19" fmla="*/ 457200 h 723014"/>
              <a:gd name="connsiteX20" fmla="*/ 3817089 w 5986131"/>
              <a:gd name="connsiteY20" fmla="*/ 446567 h 723014"/>
              <a:gd name="connsiteX21" fmla="*/ 3848986 w 5986131"/>
              <a:gd name="connsiteY21" fmla="*/ 435935 h 723014"/>
              <a:gd name="connsiteX22" fmla="*/ 4019107 w 5986131"/>
              <a:gd name="connsiteY22" fmla="*/ 329609 h 723014"/>
              <a:gd name="connsiteX23" fmla="*/ 4072270 w 5986131"/>
              <a:gd name="connsiteY23" fmla="*/ 297712 h 723014"/>
              <a:gd name="connsiteX24" fmla="*/ 4136065 w 5986131"/>
              <a:gd name="connsiteY24" fmla="*/ 233916 h 723014"/>
              <a:gd name="connsiteX25" fmla="*/ 4210493 w 5986131"/>
              <a:gd name="connsiteY25" fmla="*/ 191386 h 723014"/>
              <a:gd name="connsiteX26" fmla="*/ 4242391 w 5986131"/>
              <a:gd name="connsiteY26" fmla="*/ 170121 h 723014"/>
              <a:gd name="connsiteX27" fmla="*/ 4284921 w 5986131"/>
              <a:gd name="connsiteY27" fmla="*/ 138223 h 723014"/>
              <a:gd name="connsiteX28" fmla="*/ 4316819 w 5986131"/>
              <a:gd name="connsiteY28" fmla="*/ 127591 h 723014"/>
              <a:gd name="connsiteX29" fmla="*/ 4444410 w 5986131"/>
              <a:gd name="connsiteY29" fmla="*/ 53163 h 723014"/>
              <a:gd name="connsiteX30" fmla="*/ 4476307 w 5986131"/>
              <a:gd name="connsiteY30" fmla="*/ 42530 h 723014"/>
              <a:gd name="connsiteX31" fmla="*/ 4550735 w 5986131"/>
              <a:gd name="connsiteY31" fmla="*/ 10633 h 723014"/>
              <a:gd name="connsiteX32" fmla="*/ 4603898 w 5986131"/>
              <a:gd name="connsiteY32" fmla="*/ 0 h 723014"/>
              <a:gd name="connsiteX33" fmla="*/ 4805917 w 5986131"/>
              <a:gd name="connsiteY33" fmla="*/ 10633 h 723014"/>
              <a:gd name="connsiteX34" fmla="*/ 4890977 w 5986131"/>
              <a:gd name="connsiteY34" fmla="*/ 53163 h 723014"/>
              <a:gd name="connsiteX35" fmla="*/ 4922875 w 5986131"/>
              <a:gd name="connsiteY35" fmla="*/ 63795 h 723014"/>
              <a:gd name="connsiteX36" fmla="*/ 4986670 w 5986131"/>
              <a:gd name="connsiteY36" fmla="*/ 106326 h 723014"/>
              <a:gd name="connsiteX37" fmla="*/ 5103628 w 5986131"/>
              <a:gd name="connsiteY37" fmla="*/ 170121 h 723014"/>
              <a:gd name="connsiteX38" fmla="*/ 5178056 w 5986131"/>
              <a:gd name="connsiteY38" fmla="*/ 191386 h 723014"/>
              <a:gd name="connsiteX39" fmla="*/ 5220586 w 5986131"/>
              <a:gd name="connsiteY39" fmla="*/ 202019 h 723014"/>
              <a:gd name="connsiteX40" fmla="*/ 5295014 w 5986131"/>
              <a:gd name="connsiteY40" fmla="*/ 223284 h 723014"/>
              <a:gd name="connsiteX41" fmla="*/ 5550196 w 5986131"/>
              <a:gd name="connsiteY41" fmla="*/ 191386 h 723014"/>
              <a:gd name="connsiteX42" fmla="*/ 5635256 w 5986131"/>
              <a:gd name="connsiteY42" fmla="*/ 170121 h 723014"/>
              <a:gd name="connsiteX43" fmla="*/ 5677786 w 5986131"/>
              <a:gd name="connsiteY43" fmla="*/ 159488 h 723014"/>
              <a:gd name="connsiteX44" fmla="*/ 5752214 w 5986131"/>
              <a:gd name="connsiteY44" fmla="*/ 138223 h 723014"/>
              <a:gd name="connsiteX45" fmla="*/ 5784112 w 5986131"/>
              <a:gd name="connsiteY45" fmla="*/ 106326 h 723014"/>
              <a:gd name="connsiteX46" fmla="*/ 5858540 w 5986131"/>
              <a:gd name="connsiteY46" fmla="*/ 95693 h 723014"/>
              <a:gd name="connsiteX47" fmla="*/ 5986131 w 5986131"/>
              <a:gd name="connsiteY4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796363 w 5986131"/>
              <a:gd name="connsiteY6" fmla="*/ 244549 h 723014"/>
              <a:gd name="connsiteX7" fmla="*/ 2838893 w 5986131"/>
              <a:gd name="connsiteY7" fmla="*/ 265814 h 723014"/>
              <a:gd name="connsiteX8" fmla="*/ 2913321 w 5986131"/>
              <a:gd name="connsiteY8" fmla="*/ 350874 h 723014"/>
              <a:gd name="connsiteX9" fmla="*/ 2945219 w 5986131"/>
              <a:gd name="connsiteY9" fmla="*/ 372140 h 723014"/>
              <a:gd name="connsiteX10" fmla="*/ 2998382 w 5986131"/>
              <a:gd name="connsiteY10" fmla="*/ 414670 h 723014"/>
              <a:gd name="connsiteX11" fmla="*/ 3030279 w 5986131"/>
              <a:gd name="connsiteY11" fmla="*/ 435935 h 723014"/>
              <a:gd name="connsiteX12" fmla="*/ 3147238 w 5986131"/>
              <a:gd name="connsiteY12" fmla="*/ 467833 h 723014"/>
              <a:gd name="connsiteX13" fmla="*/ 3211033 w 5986131"/>
              <a:gd name="connsiteY13" fmla="*/ 478465 h 723014"/>
              <a:gd name="connsiteX14" fmla="*/ 3285461 w 5986131"/>
              <a:gd name="connsiteY14" fmla="*/ 499730 h 723014"/>
              <a:gd name="connsiteX15" fmla="*/ 3327991 w 5986131"/>
              <a:gd name="connsiteY15" fmla="*/ 510363 h 723014"/>
              <a:gd name="connsiteX16" fmla="*/ 3678865 w 5986131"/>
              <a:gd name="connsiteY16" fmla="*/ 499730 h 723014"/>
              <a:gd name="connsiteX17" fmla="*/ 3732028 w 5986131"/>
              <a:gd name="connsiteY17" fmla="*/ 489098 h 723014"/>
              <a:gd name="connsiteX18" fmla="*/ 3763926 w 5986131"/>
              <a:gd name="connsiteY18" fmla="*/ 457200 h 723014"/>
              <a:gd name="connsiteX19" fmla="*/ 3817089 w 5986131"/>
              <a:gd name="connsiteY19" fmla="*/ 446567 h 723014"/>
              <a:gd name="connsiteX20" fmla="*/ 3848986 w 5986131"/>
              <a:gd name="connsiteY20" fmla="*/ 435935 h 723014"/>
              <a:gd name="connsiteX21" fmla="*/ 4019107 w 5986131"/>
              <a:gd name="connsiteY21" fmla="*/ 329609 h 723014"/>
              <a:gd name="connsiteX22" fmla="*/ 4072270 w 5986131"/>
              <a:gd name="connsiteY22" fmla="*/ 297712 h 723014"/>
              <a:gd name="connsiteX23" fmla="*/ 4136065 w 5986131"/>
              <a:gd name="connsiteY23" fmla="*/ 233916 h 723014"/>
              <a:gd name="connsiteX24" fmla="*/ 4210493 w 5986131"/>
              <a:gd name="connsiteY24" fmla="*/ 191386 h 723014"/>
              <a:gd name="connsiteX25" fmla="*/ 4242391 w 5986131"/>
              <a:gd name="connsiteY25" fmla="*/ 170121 h 723014"/>
              <a:gd name="connsiteX26" fmla="*/ 4284921 w 5986131"/>
              <a:gd name="connsiteY26" fmla="*/ 138223 h 723014"/>
              <a:gd name="connsiteX27" fmla="*/ 4316819 w 5986131"/>
              <a:gd name="connsiteY27" fmla="*/ 127591 h 723014"/>
              <a:gd name="connsiteX28" fmla="*/ 4444410 w 5986131"/>
              <a:gd name="connsiteY28" fmla="*/ 53163 h 723014"/>
              <a:gd name="connsiteX29" fmla="*/ 4476307 w 5986131"/>
              <a:gd name="connsiteY29" fmla="*/ 42530 h 723014"/>
              <a:gd name="connsiteX30" fmla="*/ 4550735 w 5986131"/>
              <a:gd name="connsiteY30" fmla="*/ 10633 h 723014"/>
              <a:gd name="connsiteX31" fmla="*/ 4603898 w 5986131"/>
              <a:gd name="connsiteY31" fmla="*/ 0 h 723014"/>
              <a:gd name="connsiteX32" fmla="*/ 4805917 w 5986131"/>
              <a:gd name="connsiteY32" fmla="*/ 10633 h 723014"/>
              <a:gd name="connsiteX33" fmla="*/ 4890977 w 5986131"/>
              <a:gd name="connsiteY33" fmla="*/ 53163 h 723014"/>
              <a:gd name="connsiteX34" fmla="*/ 4922875 w 5986131"/>
              <a:gd name="connsiteY34" fmla="*/ 63795 h 723014"/>
              <a:gd name="connsiteX35" fmla="*/ 4986670 w 5986131"/>
              <a:gd name="connsiteY35" fmla="*/ 106326 h 723014"/>
              <a:gd name="connsiteX36" fmla="*/ 5103628 w 5986131"/>
              <a:gd name="connsiteY36" fmla="*/ 170121 h 723014"/>
              <a:gd name="connsiteX37" fmla="*/ 5178056 w 5986131"/>
              <a:gd name="connsiteY37" fmla="*/ 191386 h 723014"/>
              <a:gd name="connsiteX38" fmla="*/ 5220586 w 5986131"/>
              <a:gd name="connsiteY38" fmla="*/ 202019 h 723014"/>
              <a:gd name="connsiteX39" fmla="*/ 5295014 w 5986131"/>
              <a:gd name="connsiteY39" fmla="*/ 223284 h 723014"/>
              <a:gd name="connsiteX40" fmla="*/ 5550196 w 5986131"/>
              <a:gd name="connsiteY40" fmla="*/ 191386 h 723014"/>
              <a:gd name="connsiteX41" fmla="*/ 5635256 w 5986131"/>
              <a:gd name="connsiteY41" fmla="*/ 170121 h 723014"/>
              <a:gd name="connsiteX42" fmla="*/ 5677786 w 5986131"/>
              <a:gd name="connsiteY42" fmla="*/ 159488 h 723014"/>
              <a:gd name="connsiteX43" fmla="*/ 5752214 w 5986131"/>
              <a:gd name="connsiteY43" fmla="*/ 138223 h 723014"/>
              <a:gd name="connsiteX44" fmla="*/ 5784112 w 5986131"/>
              <a:gd name="connsiteY44" fmla="*/ 106326 h 723014"/>
              <a:gd name="connsiteX45" fmla="*/ 5858540 w 5986131"/>
              <a:gd name="connsiteY45" fmla="*/ 95693 h 723014"/>
              <a:gd name="connsiteX46" fmla="*/ 5986131 w 5986131"/>
              <a:gd name="connsiteY4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838893 w 5986131"/>
              <a:gd name="connsiteY6" fmla="*/ 265814 h 723014"/>
              <a:gd name="connsiteX7" fmla="*/ 2913321 w 5986131"/>
              <a:gd name="connsiteY7" fmla="*/ 350874 h 723014"/>
              <a:gd name="connsiteX8" fmla="*/ 2945219 w 5986131"/>
              <a:gd name="connsiteY8" fmla="*/ 372140 h 723014"/>
              <a:gd name="connsiteX9" fmla="*/ 2998382 w 5986131"/>
              <a:gd name="connsiteY9" fmla="*/ 414670 h 723014"/>
              <a:gd name="connsiteX10" fmla="*/ 3030279 w 5986131"/>
              <a:gd name="connsiteY10" fmla="*/ 435935 h 723014"/>
              <a:gd name="connsiteX11" fmla="*/ 3147238 w 5986131"/>
              <a:gd name="connsiteY11" fmla="*/ 467833 h 723014"/>
              <a:gd name="connsiteX12" fmla="*/ 3211033 w 5986131"/>
              <a:gd name="connsiteY12" fmla="*/ 478465 h 723014"/>
              <a:gd name="connsiteX13" fmla="*/ 3285461 w 5986131"/>
              <a:gd name="connsiteY13" fmla="*/ 499730 h 723014"/>
              <a:gd name="connsiteX14" fmla="*/ 3327991 w 5986131"/>
              <a:gd name="connsiteY14" fmla="*/ 510363 h 723014"/>
              <a:gd name="connsiteX15" fmla="*/ 3678865 w 5986131"/>
              <a:gd name="connsiteY15" fmla="*/ 499730 h 723014"/>
              <a:gd name="connsiteX16" fmla="*/ 3732028 w 5986131"/>
              <a:gd name="connsiteY16" fmla="*/ 489098 h 723014"/>
              <a:gd name="connsiteX17" fmla="*/ 3763926 w 5986131"/>
              <a:gd name="connsiteY17" fmla="*/ 457200 h 723014"/>
              <a:gd name="connsiteX18" fmla="*/ 3817089 w 5986131"/>
              <a:gd name="connsiteY18" fmla="*/ 446567 h 723014"/>
              <a:gd name="connsiteX19" fmla="*/ 3848986 w 5986131"/>
              <a:gd name="connsiteY19" fmla="*/ 435935 h 723014"/>
              <a:gd name="connsiteX20" fmla="*/ 4019107 w 5986131"/>
              <a:gd name="connsiteY20" fmla="*/ 329609 h 723014"/>
              <a:gd name="connsiteX21" fmla="*/ 4072270 w 5986131"/>
              <a:gd name="connsiteY21" fmla="*/ 297712 h 723014"/>
              <a:gd name="connsiteX22" fmla="*/ 4136065 w 5986131"/>
              <a:gd name="connsiteY22" fmla="*/ 233916 h 723014"/>
              <a:gd name="connsiteX23" fmla="*/ 4210493 w 5986131"/>
              <a:gd name="connsiteY23" fmla="*/ 191386 h 723014"/>
              <a:gd name="connsiteX24" fmla="*/ 4242391 w 5986131"/>
              <a:gd name="connsiteY24" fmla="*/ 170121 h 723014"/>
              <a:gd name="connsiteX25" fmla="*/ 4284921 w 5986131"/>
              <a:gd name="connsiteY25" fmla="*/ 138223 h 723014"/>
              <a:gd name="connsiteX26" fmla="*/ 4316819 w 5986131"/>
              <a:gd name="connsiteY26" fmla="*/ 127591 h 723014"/>
              <a:gd name="connsiteX27" fmla="*/ 4444410 w 5986131"/>
              <a:gd name="connsiteY27" fmla="*/ 53163 h 723014"/>
              <a:gd name="connsiteX28" fmla="*/ 4476307 w 5986131"/>
              <a:gd name="connsiteY28" fmla="*/ 42530 h 723014"/>
              <a:gd name="connsiteX29" fmla="*/ 4550735 w 5986131"/>
              <a:gd name="connsiteY29" fmla="*/ 10633 h 723014"/>
              <a:gd name="connsiteX30" fmla="*/ 4603898 w 5986131"/>
              <a:gd name="connsiteY30" fmla="*/ 0 h 723014"/>
              <a:gd name="connsiteX31" fmla="*/ 4805917 w 5986131"/>
              <a:gd name="connsiteY31" fmla="*/ 10633 h 723014"/>
              <a:gd name="connsiteX32" fmla="*/ 4890977 w 5986131"/>
              <a:gd name="connsiteY32" fmla="*/ 53163 h 723014"/>
              <a:gd name="connsiteX33" fmla="*/ 4922875 w 5986131"/>
              <a:gd name="connsiteY33" fmla="*/ 63795 h 723014"/>
              <a:gd name="connsiteX34" fmla="*/ 4986670 w 5986131"/>
              <a:gd name="connsiteY34" fmla="*/ 106326 h 723014"/>
              <a:gd name="connsiteX35" fmla="*/ 5103628 w 5986131"/>
              <a:gd name="connsiteY35" fmla="*/ 170121 h 723014"/>
              <a:gd name="connsiteX36" fmla="*/ 5178056 w 5986131"/>
              <a:gd name="connsiteY36" fmla="*/ 191386 h 723014"/>
              <a:gd name="connsiteX37" fmla="*/ 5220586 w 5986131"/>
              <a:gd name="connsiteY37" fmla="*/ 202019 h 723014"/>
              <a:gd name="connsiteX38" fmla="*/ 5295014 w 5986131"/>
              <a:gd name="connsiteY38" fmla="*/ 223284 h 723014"/>
              <a:gd name="connsiteX39" fmla="*/ 5550196 w 5986131"/>
              <a:gd name="connsiteY39" fmla="*/ 191386 h 723014"/>
              <a:gd name="connsiteX40" fmla="*/ 5635256 w 5986131"/>
              <a:gd name="connsiteY40" fmla="*/ 170121 h 723014"/>
              <a:gd name="connsiteX41" fmla="*/ 5677786 w 5986131"/>
              <a:gd name="connsiteY41" fmla="*/ 159488 h 723014"/>
              <a:gd name="connsiteX42" fmla="*/ 5752214 w 5986131"/>
              <a:gd name="connsiteY42" fmla="*/ 138223 h 723014"/>
              <a:gd name="connsiteX43" fmla="*/ 5784112 w 5986131"/>
              <a:gd name="connsiteY43" fmla="*/ 106326 h 723014"/>
              <a:gd name="connsiteX44" fmla="*/ 5858540 w 5986131"/>
              <a:gd name="connsiteY44" fmla="*/ 95693 h 723014"/>
              <a:gd name="connsiteX45" fmla="*/ 5986131 w 5986131"/>
              <a:gd name="connsiteY4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45219 w 5986131"/>
              <a:gd name="connsiteY7" fmla="*/ 372140 h 723014"/>
              <a:gd name="connsiteX8" fmla="*/ 2998382 w 5986131"/>
              <a:gd name="connsiteY8" fmla="*/ 414670 h 723014"/>
              <a:gd name="connsiteX9" fmla="*/ 3030279 w 5986131"/>
              <a:gd name="connsiteY9" fmla="*/ 435935 h 723014"/>
              <a:gd name="connsiteX10" fmla="*/ 3147238 w 5986131"/>
              <a:gd name="connsiteY10" fmla="*/ 467833 h 723014"/>
              <a:gd name="connsiteX11" fmla="*/ 3211033 w 5986131"/>
              <a:gd name="connsiteY11" fmla="*/ 478465 h 723014"/>
              <a:gd name="connsiteX12" fmla="*/ 3285461 w 5986131"/>
              <a:gd name="connsiteY12" fmla="*/ 499730 h 723014"/>
              <a:gd name="connsiteX13" fmla="*/ 3327991 w 5986131"/>
              <a:gd name="connsiteY13" fmla="*/ 510363 h 723014"/>
              <a:gd name="connsiteX14" fmla="*/ 3678865 w 5986131"/>
              <a:gd name="connsiteY14" fmla="*/ 499730 h 723014"/>
              <a:gd name="connsiteX15" fmla="*/ 3732028 w 5986131"/>
              <a:gd name="connsiteY15" fmla="*/ 489098 h 723014"/>
              <a:gd name="connsiteX16" fmla="*/ 3763926 w 5986131"/>
              <a:gd name="connsiteY16" fmla="*/ 457200 h 723014"/>
              <a:gd name="connsiteX17" fmla="*/ 3817089 w 5986131"/>
              <a:gd name="connsiteY17" fmla="*/ 446567 h 723014"/>
              <a:gd name="connsiteX18" fmla="*/ 3848986 w 5986131"/>
              <a:gd name="connsiteY18" fmla="*/ 435935 h 723014"/>
              <a:gd name="connsiteX19" fmla="*/ 4019107 w 5986131"/>
              <a:gd name="connsiteY19" fmla="*/ 329609 h 723014"/>
              <a:gd name="connsiteX20" fmla="*/ 4072270 w 5986131"/>
              <a:gd name="connsiteY20" fmla="*/ 297712 h 723014"/>
              <a:gd name="connsiteX21" fmla="*/ 4136065 w 5986131"/>
              <a:gd name="connsiteY21" fmla="*/ 233916 h 723014"/>
              <a:gd name="connsiteX22" fmla="*/ 4210493 w 5986131"/>
              <a:gd name="connsiteY22" fmla="*/ 191386 h 723014"/>
              <a:gd name="connsiteX23" fmla="*/ 4242391 w 5986131"/>
              <a:gd name="connsiteY23" fmla="*/ 170121 h 723014"/>
              <a:gd name="connsiteX24" fmla="*/ 4284921 w 5986131"/>
              <a:gd name="connsiteY24" fmla="*/ 138223 h 723014"/>
              <a:gd name="connsiteX25" fmla="*/ 4316819 w 5986131"/>
              <a:gd name="connsiteY25" fmla="*/ 127591 h 723014"/>
              <a:gd name="connsiteX26" fmla="*/ 4444410 w 5986131"/>
              <a:gd name="connsiteY26" fmla="*/ 53163 h 723014"/>
              <a:gd name="connsiteX27" fmla="*/ 4476307 w 5986131"/>
              <a:gd name="connsiteY27" fmla="*/ 42530 h 723014"/>
              <a:gd name="connsiteX28" fmla="*/ 4550735 w 5986131"/>
              <a:gd name="connsiteY28" fmla="*/ 10633 h 723014"/>
              <a:gd name="connsiteX29" fmla="*/ 4603898 w 5986131"/>
              <a:gd name="connsiteY29" fmla="*/ 0 h 723014"/>
              <a:gd name="connsiteX30" fmla="*/ 4805917 w 5986131"/>
              <a:gd name="connsiteY30" fmla="*/ 10633 h 723014"/>
              <a:gd name="connsiteX31" fmla="*/ 4890977 w 5986131"/>
              <a:gd name="connsiteY31" fmla="*/ 53163 h 723014"/>
              <a:gd name="connsiteX32" fmla="*/ 4922875 w 5986131"/>
              <a:gd name="connsiteY32" fmla="*/ 63795 h 723014"/>
              <a:gd name="connsiteX33" fmla="*/ 4986670 w 5986131"/>
              <a:gd name="connsiteY33" fmla="*/ 106326 h 723014"/>
              <a:gd name="connsiteX34" fmla="*/ 5103628 w 5986131"/>
              <a:gd name="connsiteY34" fmla="*/ 170121 h 723014"/>
              <a:gd name="connsiteX35" fmla="*/ 5178056 w 5986131"/>
              <a:gd name="connsiteY35" fmla="*/ 191386 h 723014"/>
              <a:gd name="connsiteX36" fmla="*/ 5220586 w 5986131"/>
              <a:gd name="connsiteY36" fmla="*/ 202019 h 723014"/>
              <a:gd name="connsiteX37" fmla="*/ 5295014 w 5986131"/>
              <a:gd name="connsiteY37" fmla="*/ 223284 h 723014"/>
              <a:gd name="connsiteX38" fmla="*/ 5550196 w 5986131"/>
              <a:gd name="connsiteY38" fmla="*/ 191386 h 723014"/>
              <a:gd name="connsiteX39" fmla="*/ 5635256 w 5986131"/>
              <a:gd name="connsiteY39" fmla="*/ 170121 h 723014"/>
              <a:gd name="connsiteX40" fmla="*/ 5677786 w 5986131"/>
              <a:gd name="connsiteY40" fmla="*/ 159488 h 723014"/>
              <a:gd name="connsiteX41" fmla="*/ 5752214 w 5986131"/>
              <a:gd name="connsiteY41" fmla="*/ 138223 h 723014"/>
              <a:gd name="connsiteX42" fmla="*/ 5784112 w 5986131"/>
              <a:gd name="connsiteY42" fmla="*/ 106326 h 723014"/>
              <a:gd name="connsiteX43" fmla="*/ 5858540 w 5986131"/>
              <a:gd name="connsiteY43" fmla="*/ 95693 h 723014"/>
              <a:gd name="connsiteX44" fmla="*/ 5986131 w 5986131"/>
              <a:gd name="connsiteY4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030279 w 5986131"/>
              <a:gd name="connsiteY8" fmla="*/ 435935 h 723014"/>
              <a:gd name="connsiteX9" fmla="*/ 3147238 w 5986131"/>
              <a:gd name="connsiteY9" fmla="*/ 467833 h 723014"/>
              <a:gd name="connsiteX10" fmla="*/ 3211033 w 5986131"/>
              <a:gd name="connsiteY10" fmla="*/ 478465 h 723014"/>
              <a:gd name="connsiteX11" fmla="*/ 3285461 w 5986131"/>
              <a:gd name="connsiteY11" fmla="*/ 499730 h 723014"/>
              <a:gd name="connsiteX12" fmla="*/ 3327991 w 5986131"/>
              <a:gd name="connsiteY12" fmla="*/ 510363 h 723014"/>
              <a:gd name="connsiteX13" fmla="*/ 3678865 w 5986131"/>
              <a:gd name="connsiteY13" fmla="*/ 499730 h 723014"/>
              <a:gd name="connsiteX14" fmla="*/ 3732028 w 5986131"/>
              <a:gd name="connsiteY14" fmla="*/ 489098 h 723014"/>
              <a:gd name="connsiteX15" fmla="*/ 3763926 w 5986131"/>
              <a:gd name="connsiteY15" fmla="*/ 457200 h 723014"/>
              <a:gd name="connsiteX16" fmla="*/ 3817089 w 5986131"/>
              <a:gd name="connsiteY16" fmla="*/ 446567 h 723014"/>
              <a:gd name="connsiteX17" fmla="*/ 3848986 w 5986131"/>
              <a:gd name="connsiteY17" fmla="*/ 435935 h 723014"/>
              <a:gd name="connsiteX18" fmla="*/ 4019107 w 5986131"/>
              <a:gd name="connsiteY18" fmla="*/ 329609 h 723014"/>
              <a:gd name="connsiteX19" fmla="*/ 4072270 w 5986131"/>
              <a:gd name="connsiteY19" fmla="*/ 297712 h 723014"/>
              <a:gd name="connsiteX20" fmla="*/ 4136065 w 5986131"/>
              <a:gd name="connsiteY20" fmla="*/ 233916 h 723014"/>
              <a:gd name="connsiteX21" fmla="*/ 4210493 w 5986131"/>
              <a:gd name="connsiteY21" fmla="*/ 191386 h 723014"/>
              <a:gd name="connsiteX22" fmla="*/ 4242391 w 5986131"/>
              <a:gd name="connsiteY22" fmla="*/ 170121 h 723014"/>
              <a:gd name="connsiteX23" fmla="*/ 4284921 w 5986131"/>
              <a:gd name="connsiteY23" fmla="*/ 138223 h 723014"/>
              <a:gd name="connsiteX24" fmla="*/ 4316819 w 5986131"/>
              <a:gd name="connsiteY24" fmla="*/ 127591 h 723014"/>
              <a:gd name="connsiteX25" fmla="*/ 4444410 w 5986131"/>
              <a:gd name="connsiteY25" fmla="*/ 53163 h 723014"/>
              <a:gd name="connsiteX26" fmla="*/ 4476307 w 5986131"/>
              <a:gd name="connsiteY26" fmla="*/ 42530 h 723014"/>
              <a:gd name="connsiteX27" fmla="*/ 4550735 w 5986131"/>
              <a:gd name="connsiteY27" fmla="*/ 10633 h 723014"/>
              <a:gd name="connsiteX28" fmla="*/ 4603898 w 5986131"/>
              <a:gd name="connsiteY28" fmla="*/ 0 h 723014"/>
              <a:gd name="connsiteX29" fmla="*/ 4805917 w 5986131"/>
              <a:gd name="connsiteY29" fmla="*/ 10633 h 723014"/>
              <a:gd name="connsiteX30" fmla="*/ 4890977 w 5986131"/>
              <a:gd name="connsiteY30" fmla="*/ 53163 h 723014"/>
              <a:gd name="connsiteX31" fmla="*/ 4922875 w 5986131"/>
              <a:gd name="connsiteY31" fmla="*/ 63795 h 723014"/>
              <a:gd name="connsiteX32" fmla="*/ 4986670 w 5986131"/>
              <a:gd name="connsiteY32" fmla="*/ 106326 h 723014"/>
              <a:gd name="connsiteX33" fmla="*/ 5103628 w 5986131"/>
              <a:gd name="connsiteY33" fmla="*/ 170121 h 723014"/>
              <a:gd name="connsiteX34" fmla="*/ 5178056 w 5986131"/>
              <a:gd name="connsiteY34" fmla="*/ 191386 h 723014"/>
              <a:gd name="connsiteX35" fmla="*/ 5220586 w 5986131"/>
              <a:gd name="connsiteY35" fmla="*/ 202019 h 723014"/>
              <a:gd name="connsiteX36" fmla="*/ 5295014 w 5986131"/>
              <a:gd name="connsiteY36" fmla="*/ 223284 h 723014"/>
              <a:gd name="connsiteX37" fmla="*/ 5550196 w 5986131"/>
              <a:gd name="connsiteY37" fmla="*/ 191386 h 723014"/>
              <a:gd name="connsiteX38" fmla="*/ 5635256 w 5986131"/>
              <a:gd name="connsiteY38" fmla="*/ 170121 h 723014"/>
              <a:gd name="connsiteX39" fmla="*/ 5677786 w 5986131"/>
              <a:gd name="connsiteY39" fmla="*/ 159488 h 723014"/>
              <a:gd name="connsiteX40" fmla="*/ 5752214 w 5986131"/>
              <a:gd name="connsiteY40" fmla="*/ 138223 h 723014"/>
              <a:gd name="connsiteX41" fmla="*/ 5784112 w 5986131"/>
              <a:gd name="connsiteY41" fmla="*/ 106326 h 723014"/>
              <a:gd name="connsiteX42" fmla="*/ 5858540 w 5986131"/>
              <a:gd name="connsiteY42" fmla="*/ 95693 h 723014"/>
              <a:gd name="connsiteX43" fmla="*/ 5986131 w 5986131"/>
              <a:gd name="connsiteY4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211033 w 5986131"/>
              <a:gd name="connsiteY9" fmla="*/ 478465 h 723014"/>
              <a:gd name="connsiteX10" fmla="*/ 3285461 w 5986131"/>
              <a:gd name="connsiteY10" fmla="*/ 499730 h 723014"/>
              <a:gd name="connsiteX11" fmla="*/ 3327991 w 5986131"/>
              <a:gd name="connsiteY11" fmla="*/ 510363 h 723014"/>
              <a:gd name="connsiteX12" fmla="*/ 3678865 w 5986131"/>
              <a:gd name="connsiteY12" fmla="*/ 499730 h 723014"/>
              <a:gd name="connsiteX13" fmla="*/ 3732028 w 5986131"/>
              <a:gd name="connsiteY13" fmla="*/ 489098 h 723014"/>
              <a:gd name="connsiteX14" fmla="*/ 3763926 w 5986131"/>
              <a:gd name="connsiteY14" fmla="*/ 457200 h 723014"/>
              <a:gd name="connsiteX15" fmla="*/ 3817089 w 5986131"/>
              <a:gd name="connsiteY15" fmla="*/ 446567 h 723014"/>
              <a:gd name="connsiteX16" fmla="*/ 3848986 w 5986131"/>
              <a:gd name="connsiteY16" fmla="*/ 435935 h 723014"/>
              <a:gd name="connsiteX17" fmla="*/ 4019107 w 5986131"/>
              <a:gd name="connsiteY17" fmla="*/ 329609 h 723014"/>
              <a:gd name="connsiteX18" fmla="*/ 4072270 w 5986131"/>
              <a:gd name="connsiteY18" fmla="*/ 297712 h 723014"/>
              <a:gd name="connsiteX19" fmla="*/ 4136065 w 5986131"/>
              <a:gd name="connsiteY19" fmla="*/ 233916 h 723014"/>
              <a:gd name="connsiteX20" fmla="*/ 4210493 w 5986131"/>
              <a:gd name="connsiteY20" fmla="*/ 191386 h 723014"/>
              <a:gd name="connsiteX21" fmla="*/ 4242391 w 5986131"/>
              <a:gd name="connsiteY21" fmla="*/ 170121 h 723014"/>
              <a:gd name="connsiteX22" fmla="*/ 4284921 w 5986131"/>
              <a:gd name="connsiteY22" fmla="*/ 138223 h 723014"/>
              <a:gd name="connsiteX23" fmla="*/ 4316819 w 5986131"/>
              <a:gd name="connsiteY23" fmla="*/ 127591 h 723014"/>
              <a:gd name="connsiteX24" fmla="*/ 4444410 w 5986131"/>
              <a:gd name="connsiteY24" fmla="*/ 53163 h 723014"/>
              <a:gd name="connsiteX25" fmla="*/ 4476307 w 5986131"/>
              <a:gd name="connsiteY25" fmla="*/ 42530 h 723014"/>
              <a:gd name="connsiteX26" fmla="*/ 4550735 w 5986131"/>
              <a:gd name="connsiteY26" fmla="*/ 10633 h 723014"/>
              <a:gd name="connsiteX27" fmla="*/ 4603898 w 5986131"/>
              <a:gd name="connsiteY27" fmla="*/ 0 h 723014"/>
              <a:gd name="connsiteX28" fmla="*/ 4805917 w 5986131"/>
              <a:gd name="connsiteY28" fmla="*/ 10633 h 723014"/>
              <a:gd name="connsiteX29" fmla="*/ 4890977 w 5986131"/>
              <a:gd name="connsiteY29" fmla="*/ 53163 h 723014"/>
              <a:gd name="connsiteX30" fmla="*/ 4922875 w 5986131"/>
              <a:gd name="connsiteY30" fmla="*/ 63795 h 723014"/>
              <a:gd name="connsiteX31" fmla="*/ 4986670 w 5986131"/>
              <a:gd name="connsiteY31" fmla="*/ 106326 h 723014"/>
              <a:gd name="connsiteX32" fmla="*/ 5103628 w 5986131"/>
              <a:gd name="connsiteY32" fmla="*/ 170121 h 723014"/>
              <a:gd name="connsiteX33" fmla="*/ 5178056 w 5986131"/>
              <a:gd name="connsiteY33" fmla="*/ 191386 h 723014"/>
              <a:gd name="connsiteX34" fmla="*/ 5220586 w 5986131"/>
              <a:gd name="connsiteY34" fmla="*/ 202019 h 723014"/>
              <a:gd name="connsiteX35" fmla="*/ 5295014 w 5986131"/>
              <a:gd name="connsiteY35" fmla="*/ 223284 h 723014"/>
              <a:gd name="connsiteX36" fmla="*/ 5550196 w 5986131"/>
              <a:gd name="connsiteY36" fmla="*/ 191386 h 723014"/>
              <a:gd name="connsiteX37" fmla="*/ 5635256 w 5986131"/>
              <a:gd name="connsiteY37" fmla="*/ 170121 h 723014"/>
              <a:gd name="connsiteX38" fmla="*/ 5677786 w 5986131"/>
              <a:gd name="connsiteY38" fmla="*/ 159488 h 723014"/>
              <a:gd name="connsiteX39" fmla="*/ 5752214 w 5986131"/>
              <a:gd name="connsiteY39" fmla="*/ 138223 h 723014"/>
              <a:gd name="connsiteX40" fmla="*/ 5784112 w 5986131"/>
              <a:gd name="connsiteY40" fmla="*/ 106326 h 723014"/>
              <a:gd name="connsiteX41" fmla="*/ 5858540 w 5986131"/>
              <a:gd name="connsiteY41" fmla="*/ 95693 h 723014"/>
              <a:gd name="connsiteX42" fmla="*/ 5986131 w 5986131"/>
              <a:gd name="connsiteY4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285461 w 5986131"/>
              <a:gd name="connsiteY9" fmla="*/ 499730 h 723014"/>
              <a:gd name="connsiteX10" fmla="*/ 3327991 w 5986131"/>
              <a:gd name="connsiteY10" fmla="*/ 510363 h 723014"/>
              <a:gd name="connsiteX11" fmla="*/ 3678865 w 5986131"/>
              <a:gd name="connsiteY11" fmla="*/ 499730 h 723014"/>
              <a:gd name="connsiteX12" fmla="*/ 3732028 w 5986131"/>
              <a:gd name="connsiteY12" fmla="*/ 489098 h 723014"/>
              <a:gd name="connsiteX13" fmla="*/ 3763926 w 5986131"/>
              <a:gd name="connsiteY13" fmla="*/ 457200 h 723014"/>
              <a:gd name="connsiteX14" fmla="*/ 3817089 w 5986131"/>
              <a:gd name="connsiteY14" fmla="*/ 446567 h 723014"/>
              <a:gd name="connsiteX15" fmla="*/ 3848986 w 5986131"/>
              <a:gd name="connsiteY15" fmla="*/ 435935 h 723014"/>
              <a:gd name="connsiteX16" fmla="*/ 4019107 w 5986131"/>
              <a:gd name="connsiteY16" fmla="*/ 329609 h 723014"/>
              <a:gd name="connsiteX17" fmla="*/ 4072270 w 5986131"/>
              <a:gd name="connsiteY17" fmla="*/ 297712 h 723014"/>
              <a:gd name="connsiteX18" fmla="*/ 4136065 w 5986131"/>
              <a:gd name="connsiteY18" fmla="*/ 233916 h 723014"/>
              <a:gd name="connsiteX19" fmla="*/ 4210493 w 5986131"/>
              <a:gd name="connsiteY19" fmla="*/ 191386 h 723014"/>
              <a:gd name="connsiteX20" fmla="*/ 4242391 w 5986131"/>
              <a:gd name="connsiteY20" fmla="*/ 170121 h 723014"/>
              <a:gd name="connsiteX21" fmla="*/ 4284921 w 5986131"/>
              <a:gd name="connsiteY21" fmla="*/ 138223 h 723014"/>
              <a:gd name="connsiteX22" fmla="*/ 4316819 w 5986131"/>
              <a:gd name="connsiteY22" fmla="*/ 127591 h 723014"/>
              <a:gd name="connsiteX23" fmla="*/ 4444410 w 5986131"/>
              <a:gd name="connsiteY23" fmla="*/ 53163 h 723014"/>
              <a:gd name="connsiteX24" fmla="*/ 4476307 w 5986131"/>
              <a:gd name="connsiteY24" fmla="*/ 42530 h 723014"/>
              <a:gd name="connsiteX25" fmla="*/ 4550735 w 5986131"/>
              <a:gd name="connsiteY25" fmla="*/ 10633 h 723014"/>
              <a:gd name="connsiteX26" fmla="*/ 4603898 w 5986131"/>
              <a:gd name="connsiteY26" fmla="*/ 0 h 723014"/>
              <a:gd name="connsiteX27" fmla="*/ 4805917 w 5986131"/>
              <a:gd name="connsiteY27" fmla="*/ 10633 h 723014"/>
              <a:gd name="connsiteX28" fmla="*/ 4890977 w 5986131"/>
              <a:gd name="connsiteY28" fmla="*/ 53163 h 723014"/>
              <a:gd name="connsiteX29" fmla="*/ 4922875 w 5986131"/>
              <a:gd name="connsiteY29" fmla="*/ 63795 h 723014"/>
              <a:gd name="connsiteX30" fmla="*/ 4986670 w 5986131"/>
              <a:gd name="connsiteY30" fmla="*/ 106326 h 723014"/>
              <a:gd name="connsiteX31" fmla="*/ 5103628 w 5986131"/>
              <a:gd name="connsiteY31" fmla="*/ 170121 h 723014"/>
              <a:gd name="connsiteX32" fmla="*/ 5178056 w 5986131"/>
              <a:gd name="connsiteY32" fmla="*/ 191386 h 723014"/>
              <a:gd name="connsiteX33" fmla="*/ 5220586 w 5986131"/>
              <a:gd name="connsiteY33" fmla="*/ 202019 h 723014"/>
              <a:gd name="connsiteX34" fmla="*/ 5295014 w 5986131"/>
              <a:gd name="connsiteY34" fmla="*/ 223284 h 723014"/>
              <a:gd name="connsiteX35" fmla="*/ 5550196 w 5986131"/>
              <a:gd name="connsiteY35" fmla="*/ 191386 h 723014"/>
              <a:gd name="connsiteX36" fmla="*/ 5635256 w 5986131"/>
              <a:gd name="connsiteY36" fmla="*/ 170121 h 723014"/>
              <a:gd name="connsiteX37" fmla="*/ 5677786 w 5986131"/>
              <a:gd name="connsiteY37" fmla="*/ 159488 h 723014"/>
              <a:gd name="connsiteX38" fmla="*/ 5752214 w 5986131"/>
              <a:gd name="connsiteY38" fmla="*/ 138223 h 723014"/>
              <a:gd name="connsiteX39" fmla="*/ 5784112 w 5986131"/>
              <a:gd name="connsiteY39" fmla="*/ 106326 h 723014"/>
              <a:gd name="connsiteX40" fmla="*/ 5858540 w 5986131"/>
              <a:gd name="connsiteY40" fmla="*/ 95693 h 723014"/>
              <a:gd name="connsiteX41" fmla="*/ 5986131 w 5986131"/>
              <a:gd name="connsiteY4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327991 w 5986131"/>
              <a:gd name="connsiteY9" fmla="*/ 510363 h 723014"/>
              <a:gd name="connsiteX10" fmla="*/ 3678865 w 5986131"/>
              <a:gd name="connsiteY10" fmla="*/ 499730 h 723014"/>
              <a:gd name="connsiteX11" fmla="*/ 3732028 w 5986131"/>
              <a:gd name="connsiteY11" fmla="*/ 489098 h 723014"/>
              <a:gd name="connsiteX12" fmla="*/ 3763926 w 5986131"/>
              <a:gd name="connsiteY12" fmla="*/ 457200 h 723014"/>
              <a:gd name="connsiteX13" fmla="*/ 3817089 w 5986131"/>
              <a:gd name="connsiteY13" fmla="*/ 446567 h 723014"/>
              <a:gd name="connsiteX14" fmla="*/ 3848986 w 5986131"/>
              <a:gd name="connsiteY14" fmla="*/ 435935 h 723014"/>
              <a:gd name="connsiteX15" fmla="*/ 4019107 w 5986131"/>
              <a:gd name="connsiteY15" fmla="*/ 329609 h 723014"/>
              <a:gd name="connsiteX16" fmla="*/ 4072270 w 5986131"/>
              <a:gd name="connsiteY16" fmla="*/ 297712 h 723014"/>
              <a:gd name="connsiteX17" fmla="*/ 4136065 w 5986131"/>
              <a:gd name="connsiteY17" fmla="*/ 233916 h 723014"/>
              <a:gd name="connsiteX18" fmla="*/ 4210493 w 5986131"/>
              <a:gd name="connsiteY18" fmla="*/ 191386 h 723014"/>
              <a:gd name="connsiteX19" fmla="*/ 4242391 w 5986131"/>
              <a:gd name="connsiteY19" fmla="*/ 170121 h 723014"/>
              <a:gd name="connsiteX20" fmla="*/ 4284921 w 5986131"/>
              <a:gd name="connsiteY20" fmla="*/ 138223 h 723014"/>
              <a:gd name="connsiteX21" fmla="*/ 4316819 w 5986131"/>
              <a:gd name="connsiteY21" fmla="*/ 127591 h 723014"/>
              <a:gd name="connsiteX22" fmla="*/ 4444410 w 5986131"/>
              <a:gd name="connsiteY22" fmla="*/ 53163 h 723014"/>
              <a:gd name="connsiteX23" fmla="*/ 4476307 w 5986131"/>
              <a:gd name="connsiteY23" fmla="*/ 42530 h 723014"/>
              <a:gd name="connsiteX24" fmla="*/ 4550735 w 5986131"/>
              <a:gd name="connsiteY24" fmla="*/ 10633 h 723014"/>
              <a:gd name="connsiteX25" fmla="*/ 4603898 w 5986131"/>
              <a:gd name="connsiteY25" fmla="*/ 0 h 723014"/>
              <a:gd name="connsiteX26" fmla="*/ 4805917 w 5986131"/>
              <a:gd name="connsiteY26" fmla="*/ 10633 h 723014"/>
              <a:gd name="connsiteX27" fmla="*/ 4890977 w 5986131"/>
              <a:gd name="connsiteY27" fmla="*/ 53163 h 723014"/>
              <a:gd name="connsiteX28" fmla="*/ 4922875 w 5986131"/>
              <a:gd name="connsiteY28" fmla="*/ 63795 h 723014"/>
              <a:gd name="connsiteX29" fmla="*/ 4986670 w 5986131"/>
              <a:gd name="connsiteY29" fmla="*/ 106326 h 723014"/>
              <a:gd name="connsiteX30" fmla="*/ 5103628 w 5986131"/>
              <a:gd name="connsiteY30" fmla="*/ 170121 h 723014"/>
              <a:gd name="connsiteX31" fmla="*/ 5178056 w 5986131"/>
              <a:gd name="connsiteY31" fmla="*/ 191386 h 723014"/>
              <a:gd name="connsiteX32" fmla="*/ 5220586 w 5986131"/>
              <a:gd name="connsiteY32" fmla="*/ 202019 h 723014"/>
              <a:gd name="connsiteX33" fmla="*/ 5295014 w 5986131"/>
              <a:gd name="connsiteY33" fmla="*/ 223284 h 723014"/>
              <a:gd name="connsiteX34" fmla="*/ 5550196 w 5986131"/>
              <a:gd name="connsiteY34" fmla="*/ 191386 h 723014"/>
              <a:gd name="connsiteX35" fmla="*/ 5635256 w 5986131"/>
              <a:gd name="connsiteY35" fmla="*/ 170121 h 723014"/>
              <a:gd name="connsiteX36" fmla="*/ 5677786 w 5986131"/>
              <a:gd name="connsiteY36" fmla="*/ 159488 h 723014"/>
              <a:gd name="connsiteX37" fmla="*/ 5752214 w 5986131"/>
              <a:gd name="connsiteY37" fmla="*/ 138223 h 723014"/>
              <a:gd name="connsiteX38" fmla="*/ 5784112 w 5986131"/>
              <a:gd name="connsiteY38" fmla="*/ 106326 h 723014"/>
              <a:gd name="connsiteX39" fmla="*/ 5858540 w 5986131"/>
              <a:gd name="connsiteY39" fmla="*/ 95693 h 723014"/>
              <a:gd name="connsiteX40" fmla="*/ 5986131 w 5986131"/>
              <a:gd name="connsiteY4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147238 w 5986131"/>
              <a:gd name="connsiteY8" fmla="*/ 467833 h 723014"/>
              <a:gd name="connsiteX9" fmla="*/ 3678865 w 5986131"/>
              <a:gd name="connsiteY9" fmla="*/ 499730 h 723014"/>
              <a:gd name="connsiteX10" fmla="*/ 3732028 w 5986131"/>
              <a:gd name="connsiteY10" fmla="*/ 489098 h 723014"/>
              <a:gd name="connsiteX11" fmla="*/ 3763926 w 5986131"/>
              <a:gd name="connsiteY11" fmla="*/ 457200 h 723014"/>
              <a:gd name="connsiteX12" fmla="*/ 3817089 w 5986131"/>
              <a:gd name="connsiteY12" fmla="*/ 446567 h 723014"/>
              <a:gd name="connsiteX13" fmla="*/ 3848986 w 5986131"/>
              <a:gd name="connsiteY13" fmla="*/ 435935 h 723014"/>
              <a:gd name="connsiteX14" fmla="*/ 4019107 w 5986131"/>
              <a:gd name="connsiteY14" fmla="*/ 329609 h 723014"/>
              <a:gd name="connsiteX15" fmla="*/ 4072270 w 5986131"/>
              <a:gd name="connsiteY15" fmla="*/ 297712 h 723014"/>
              <a:gd name="connsiteX16" fmla="*/ 4136065 w 5986131"/>
              <a:gd name="connsiteY16" fmla="*/ 233916 h 723014"/>
              <a:gd name="connsiteX17" fmla="*/ 4210493 w 5986131"/>
              <a:gd name="connsiteY17" fmla="*/ 191386 h 723014"/>
              <a:gd name="connsiteX18" fmla="*/ 4242391 w 5986131"/>
              <a:gd name="connsiteY18" fmla="*/ 170121 h 723014"/>
              <a:gd name="connsiteX19" fmla="*/ 4284921 w 5986131"/>
              <a:gd name="connsiteY19" fmla="*/ 138223 h 723014"/>
              <a:gd name="connsiteX20" fmla="*/ 4316819 w 5986131"/>
              <a:gd name="connsiteY20" fmla="*/ 127591 h 723014"/>
              <a:gd name="connsiteX21" fmla="*/ 4444410 w 5986131"/>
              <a:gd name="connsiteY21" fmla="*/ 53163 h 723014"/>
              <a:gd name="connsiteX22" fmla="*/ 4476307 w 5986131"/>
              <a:gd name="connsiteY22" fmla="*/ 42530 h 723014"/>
              <a:gd name="connsiteX23" fmla="*/ 4550735 w 5986131"/>
              <a:gd name="connsiteY23" fmla="*/ 10633 h 723014"/>
              <a:gd name="connsiteX24" fmla="*/ 4603898 w 5986131"/>
              <a:gd name="connsiteY24" fmla="*/ 0 h 723014"/>
              <a:gd name="connsiteX25" fmla="*/ 4805917 w 5986131"/>
              <a:gd name="connsiteY25" fmla="*/ 10633 h 723014"/>
              <a:gd name="connsiteX26" fmla="*/ 4890977 w 5986131"/>
              <a:gd name="connsiteY26" fmla="*/ 53163 h 723014"/>
              <a:gd name="connsiteX27" fmla="*/ 4922875 w 5986131"/>
              <a:gd name="connsiteY27" fmla="*/ 63795 h 723014"/>
              <a:gd name="connsiteX28" fmla="*/ 4986670 w 5986131"/>
              <a:gd name="connsiteY28" fmla="*/ 106326 h 723014"/>
              <a:gd name="connsiteX29" fmla="*/ 5103628 w 5986131"/>
              <a:gd name="connsiteY29" fmla="*/ 170121 h 723014"/>
              <a:gd name="connsiteX30" fmla="*/ 5178056 w 5986131"/>
              <a:gd name="connsiteY30" fmla="*/ 191386 h 723014"/>
              <a:gd name="connsiteX31" fmla="*/ 5220586 w 5986131"/>
              <a:gd name="connsiteY31" fmla="*/ 202019 h 723014"/>
              <a:gd name="connsiteX32" fmla="*/ 5295014 w 5986131"/>
              <a:gd name="connsiteY32" fmla="*/ 223284 h 723014"/>
              <a:gd name="connsiteX33" fmla="*/ 5550196 w 5986131"/>
              <a:gd name="connsiteY33" fmla="*/ 191386 h 723014"/>
              <a:gd name="connsiteX34" fmla="*/ 5635256 w 5986131"/>
              <a:gd name="connsiteY34" fmla="*/ 170121 h 723014"/>
              <a:gd name="connsiteX35" fmla="*/ 5677786 w 5986131"/>
              <a:gd name="connsiteY35" fmla="*/ 159488 h 723014"/>
              <a:gd name="connsiteX36" fmla="*/ 5752214 w 5986131"/>
              <a:gd name="connsiteY36" fmla="*/ 138223 h 723014"/>
              <a:gd name="connsiteX37" fmla="*/ 5784112 w 5986131"/>
              <a:gd name="connsiteY37" fmla="*/ 106326 h 723014"/>
              <a:gd name="connsiteX38" fmla="*/ 5858540 w 5986131"/>
              <a:gd name="connsiteY38" fmla="*/ 95693 h 723014"/>
              <a:gd name="connsiteX39" fmla="*/ 5986131 w 5986131"/>
              <a:gd name="connsiteY39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2998382 w 5986131"/>
              <a:gd name="connsiteY7" fmla="*/ 414670 h 723014"/>
              <a:gd name="connsiteX8" fmla="*/ 3678865 w 5986131"/>
              <a:gd name="connsiteY8" fmla="*/ 499730 h 723014"/>
              <a:gd name="connsiteX9" fmla="*/ 3732028 w 5986131"/>
              <a:gd name="connsiteY9" fmla="*/ 489098 h 723014"/>
              <a:gd name="connsiteX10" fmla="*/ 3763926 w 5986131"/>
              <a:gd name="connsiteY10" fmla="*/ 457200 h 723014"/>
              <a:gd name="connsiteX11" fmla="*/ 3817089 w 5986131"/>
              <a:gd name="connsiteY11" fmla="*/ 446567 h 723014"/>
              <a:gd name="connsiteX12" fmla="*/ 3848986 w 5986131"/>
              <a:gd name="connsiteY12" fmla="*/ 435935 h 723014"/>
              <a:gd name="connsiteX13" fmla="*/ 4019107 w 5986131"/>
              <a:gd name="connsiteY13" fmla="*/ 329609 h 723014"/>
              <a:gd name="connsiteX14" fmla="*/ 4072270 w 5986131"/>
              <a:gd name="connsiteY14" fmla="*/ 297712 h 723014"/>
              <a:gd name="connsiteX15" fmla="*/ 4136065 w 5986131"/>
              <a:gd name="connsiteY15" fmla="*/ 233916 h 723014"/>
              <a:gd name="connsiteX16" fmla="*/ 4210493 w 5986131"/>
              <a:gd name="connsiteY16" fmla="*/ 191386 h 723014"/>
              <a:gd name="connsiteX17" fmla="*/ 4242391 w 5986131"/>
              <a:gd name="connsiteY17" fmla="*/ 170121 h 723014"/>
              <a:gd name="connsiteX18" fmla="*/ 4284921 w 5986131"/>
              <a:gd name="connsiteY18" fmla="*/ 138223 h 723014"/>
              <a:gd name="connsiteX19" fmla="*/ 4316819 w 5986131"/>
              <a:gd name="connsiteY19" fmla="*/ 127591 h 723014"/>
              <a:gd name="connsiteX20" fmla="*/ 4444410 w 5986131"/>
              <a:gd name="connsiteY20" fmla="*/ 53163 h 723014"/>
              <a:gd name="connsiteX21" fmla="*/ 4476307 w 5986131"/>
              <a:gd name="connsiteY21" fmla="*/ 42530 h 723014"/>
              <a:gd name="connsiteX22" fmla="*/ 4550735 w 5986131"/>
              <a:gd name="connsiteY22" fmla="*/ 10633 h 723014"/>
              <a:gd name="connsiteX23" fmla="*/ 4603898 w 5986131"/>
              <a:gd name="connsiteY23" fmla="*/ 0 h 723014"/>
              <a:gd name="connsiteX24" fmla="*/ 4805917 w 5986131"/>
              <a:gd name="connsiteY24" fmla="*/ 10633 h 723014"/>
              <a:gd name="connsiteX25" fmla="*/ 4890977 w 5986131"/>
              <a:gd name="connsiteY25" fmla="*/ 53163 h 723014"/>
              <a:gd name="connsiteX26" fmla="*/ 4922875 w 5986131"/>
              <a:gd name="connsiteY26" fmla="*/ 63795 h 723014"/>
              <a:gd name="connsiteX27" fmla="*/ 4986670 w 5986131"/>
              <a:gd name="connsiteY27" fmla="*/ 106326 h 723014"/>
              <a:gd name="connsiteX28" fmla="*/ 5103628 w 5986131"/>
              <a:gd name="connsiteY28" fmla="*/ 170121 h 723014"/>
              <a:gd name="connsiteX29" fmla="*/ 5178056 w 5986131"/>
              <a:gd name="connsiteY29" fmla="*/ 191386 h 723014"/>
              <a:gd name="connsiteX30" fmla="*/ 5220586 w 5986131"/>
              <a:gd name="connsiteY30" fmla="*/ 202019 h 723014"/>
              <a:gd name="connsiteX31" fmla="*/ 5295014 w 5986131"/>
              <a:gd name="connsiteY31" fmla="*/ 223284 h 723014"/>
              <a:gd name="connsiteX32" fmla="*/ 5550196 w 5986131"/>
              <a:gd name="connsiteY32" fmla="*/ 191386 h 723014"/>
              <a:gd name="connsiteX33" fmla="*/ 5635256 w 5986131"/>
              <a:gd name="connsiteY33" fmla="*/ 170121 h 723014"/>
              <a:gd name="connsiteX34" fmla="*/ 5677786 w 5986131"/>
              <a:gd name="connsiteY34" fmla="*/ 159488 h 723014"/>
              <a:gd name="connsiteX35" fmla="*/ 5752214 w 5986131"/>
              <a:gd name="connsiteY35" fmla="*/ 138223 h 723014"/>
              <a:gd name="connsiteX36" fmla="*/ 5784112 w 5986131"/>
              <a:gd name="connsiteY36" fmla="*/ 106326 h 723014"/>
              <a:gd name="connsiteX37" fmla="*/ 5858540 w 5986131"/>
              <a:gd name="connsiteY37" fmla="*/ 95693 h 723014"/>
              <a:gd name="connsiteX38" fmla="*/ 5986131 w 5986131"/>
              <a:gd name="connsiteY38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2913321 w 5986131"/>
              <a:gd name="connsiteY6" fmla="*/ 350874 h 723014"/>
              <a:gd name="connsiteX7" fmla="*/ 3678865 w 5986131"/>
              <a:gd name="connsiteY7" fmla="*/ 499730 h 723014"/>
              <a:gd name="connsiteX8" fmla="*/ 3732028 w 5986131"/>
              <a:gd name="connsiteY8" fmla="*/ 489098 h 723014"/>
              <a:gd name="connsiteX9" fmla="*/ 3763926 w 5986131"/>
              <a:gd name="connsiteY9" fmla="*/ 457200 h 723014"/>
              <a:gd name="connsiteX10" fmla="*/ 3817089 w 5986131"/>
              <a:gd name="connsiteY10" fmla="*/ 446567 h 723014"/>
              <a:gd name="connsiteX11" fmla="*/ 3848986 w 5986131"/>
              <a:gd name="connsiteY11" fmla="*/ 435935 h 723014"/>
              <a:gd name="connsiteX12" fmla="*/ 4019107 w 5986131"/>
              <a:gd name="connsiteY12" fmla="*/ 329609 h 723014"/>
              <a:gd name="connsiteX13" fmla="*/ 4072270 w 5986131"/>
              <a:gd name="connsiteY13" fmla="*/ 297712 h 723014"/>
              <a:gd name="connsiteX14" fmla="*/ 4136065 w 5986131"/>
              <a:gd name="connsiteY14" fmla="*/ 233916 h 723014"/>
              <a:gd name="connsiteX15" fmla="*/ 4210493 w 5986131"/>
              <a:gd name="connsiteY15" fmla="*/ 191386 h 723014"/>
              <a:gd name="connsiteX16" fmla="*/ 4242391 w 5986131"/>
              <a:gd name="connsiteY16" fmla="*/ 170121 h 723014"/>
              <a:gd name="connsiteX17" fmla="*/ 4284921 w 5986131"/>
              <a:gd name="connsiteY17" fmla="*/ 138223 h 723014"/>
              <a:gd name="connsiteX18" fmla="*/ 4316819 w 5986131"/>
              <a:gd name="connsiteY18" fmla="*/ 127591 h 723014"/>
              <a:gd name="connsiteX19" fmla="*/ 4444410 w 5986131"/>
              <a:gd name="connsiteY19" fmla="*/ 53163 h 723014"/>
              <a:gd name="connsiteX20" fmla="*/ 4476307 w 5986131"/>
              <a:gd name="connsiteY20" fmla="*/ 42530 h 723014"/>
              <a:gd name="connsiteX21" fmla="*/ 4550735 w 5986131"/>
              <a:gd name="connsiteY21" fmla="*/ 10633 h 723014"/>
              <a:gd name="connsiteX22" fmla="*/ 4603898 w 5986131"/>
              <a:gd name="connsiteY22" fmla="*/ 0 h 723014"/>
              <a:gd name="connsiteX23" fmla="*/ 4805917 w 5986131"/>
              <a:gd name="connsiteY23" fmla="*/ 10633 h 723014"/>
              <a:gd name="connsiteX24" fmla="*/ 4890977 w 5986131"/>
              <a:gd name="connsiteY24" fmla="*/ 53163 h 723014"/>
              <a:gd name="connsiteX25" fmla="*/ 4922875 w 5986131"/>
              <a:gd name="connsiteY25" fmla="*/ 63795 h 723014"/>
              <a:gd name="connsiteX26" fmla="*/ 4986670 w 5986131"/>
              <a:gd name="connsiteY26" fmla="*/ 106326 h 723014"/>
              <a:gd name="connsiteX27" fmla="*/ 5103628 w 5986131"/>
              <a:gd name="connsiteY27" fmla="*/ 170121 h 723014"/>
              <a:gd name="connsiteX28" fmla="*/ 5178056 w 5986131"/>
              <a:gd name="connsiteY28" fmla="*/ 191386 h 723014"/>
              <a:gd name="connsiteX29" fmla="*/ 5220586 w 5986131"/>
              <a:gd name="connsiteY29" fmla="*/ 202019 h 723014"/>
              <a:gd name="connsiteX30" fmla="*/ 5295014 w 5986131"/>
              <a:gd name="connsiteY30" fmla="*/ 223284 h 723014"/>
              <a:gd name="connsiteX31" fmla="*/ 5550196 w 5986131"/>
              <a:gd name="connsiteY31" fmla="*/ 191386 h 723014"/>
              <a:gd name="connsiteX32" fmla="*/ 5635256 w 5986131"/>
              <a:gd name="connsiteY32" fmla="*/ 170121 h 723014"/>
              <a:gd name="connsiteX33" fmla="*/ 5677786 w 5986131"/>
              <a:gd name="connsiteY33" fmla="*/ 159488 h 723014"/>
              <a:gd name="connsiteX34" fmla="*/ 5752214 w 5986131"/>
              <a:gd name="connsiteY34" fmla="*/ 138223 h 723014"/>
              <a:gd name="connsiteX35" fmla="*/ 5784112 w 5986131"/>
              <a:gd name="connsiteY35" fmla="*/ 106326 h 723014"/>
              <a:gd name="connsiteX36" fmla="*/ 5858540 w 5986131"/>
              <a:gd name="connsiteY36" fmla="*/ 95693 h 723014"/>
              <a:gd name="connsiteX37" fmla="*/ 5986131 w 5986131"/>
              <a:gd name="connsiteY37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763926 w 5986131"/>
              <a:gd name="connsiteY8" fmla="*/ 457200 h 723014"/>
              <a:gd name="connsiteX9" fmla="*/ 3817089 w 5986131"/>
              <a:gd name="connsiteY9" fmla="*/ 446567 h 723014"/>
              <a:gd name="connsiteX10" fmla="*/ 3848986 w 5986131"/>
              <a:gd name="connsiteY10" fmla="*/ 435935 h 723014"/>
              <a:gd name="connsiteX11" fmla="*/ 4019107 w 5986131"/>
              <a:gd name="connsiteY11" fmla="*/ 329609 h 723014"/>
              <a:gd name="connsiteX12" fmla="*/ 4072270 w 5986131"/>
              <a:gd name="connsiteY12" fmla="*/ 297712 h 723014"/>
              <a:gd name="connsiteX13" fmla="*/ 4136065 w 5986131"/>
              <a:gd name="connsiteY13" fmla="*/ 233916 h 723014"/>
              <a:gd name="connsiteX14" fmla="*/ 4210493 w 5986131"/>
              <a:gd name="connsiteY14" fmla="*/ 191386 h 723014"/>
              <a:gd name="connsiteX15" fmla="*/ 4242391 w 5986131"/>
              <a:gd name="connsiteY15" fmla="*/ 170121 h 723014"/>
              <a:gd name="connsiteX16" fmla="*/ 4284921 w 5986131"/>
              <a:gd name="connsiteY16" fmla="*/ 138223 h 723014"/>
              <a:gd name="connsiteX17" fmla="*/ 4316819 w 5986131"/>
              <a:gd name="connsiteY17" fmla="*/ 127591 h 723014"/>
              <a:gd name="connsiteX18" fmla="*/ 4444410 w 5986131"/>
              <a:gd name="connsiteY18" fmla="*/ 53163 h 723014"/>
              <a:gd name="connsiteX19" fmla="*/ 4476307 w 5986131"/>
              <a:gd name="connsiteY19" fmla="*/ 42530 h 723014"/>
              <a:gd name="connsiteX20" fmla="*/ 4550735 w 5986131"/>
              <a:gd name="connsiteY20" fmla="*/ 10633 h 723014"/>
              <a:gd name="connsiteX21" fmla="*/ 4603898 w 5986131"/>
              <a:gd name="connsiteY21" fmla="*/ 0 h 723014"/>
              <a:gd name="connsiteX22" fmla="*/ 4805917 w 5986131"/>
              <a:gd name="connsiteY22" fmla="*/ 10633 h 723014"/>
              <a:gd name="connsiteX23" fmla="*/ 4890977 w 5986131"/>
              <a:gd name="connsiteY23" fmla="*/ 53163 h 723014"/>
              <a:gd name="connsiteX24" fmla="*/ 4922875 w 5986131"/>
              <a:gd name="connsiteY24" fmla="*/ 63795 h 723014"/>
              <a:gd name="connsiteX25" fmla="*/ 4986670 w 5986131"/>
              <a:gd name="connsiteY25" fmla="*/ 106326 h 723014"/>
              <a:gd name="connsiteX26" fmla="*/ 5103628 w 5986131"/>
              <a:gd name="connsiteY26" fmla="*/ 170121 h 723014"/>
              <a:gd name="connsiteX27" fmla="*/ 5178056 w 5986131"/>
              <a:gd name="connsiteY27" fmla="*/ 191386 h 723014"/>
              <a:gd name="connsiteX28" fmla="*/ 5220586 w 5986131"/>
              <a:gd name="connsiteY28" fmla="*/ 202019 h 723014"/>
              <a:gd name="connsiteX29" fmla="*/ 5295014 w 5986131"/>
              <a:gd name="connsiteY29" fmla="*/ 223284 h 723014"/>
              <a:gd name="connsiteX30" fmla="*/ 5550196 w 5986131"/>
              <a:gd name="connsiteY30" fmla="*/ 191386 h 723014"/>
              <a:gd name="connsiteX31" fmla="*/ 5635256 w 5986131"/>
              <a:gd name="connsiteY31" fmla="*/ 170121 h 723014"/>
              <a:gd name="connsiteX32" fmla="*/ 5677786 w 5986131"/>
              <a:gd name="connsiteY32" fmla="*/ 159488 h 723014"/>
              <a:gd name="connsiteX33" fmla="*/ 5752214 w 5986131"/>
              <a:gd name="connsiteY33" fmla="*/ 138223 h 723014"/>
              <a:gd name="connsiteX34" fmla="*/ 5784112 w 5986131"/>
              <a:gd name="connsiteY34" fmla="*/ 106326 h 723014"/>
              <a:gd name="connsiteX35" fmla="*/ 5858540 w 5986131"/>
              <a:gd name="connsiteY35" fmla="*/ 95693 h 723014"/>
              <a:gd name="connsiteX36" fmla="*/ 5986131 w 5986131"/>
              <a:gd name="connsiteY36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3848986 w 5986131"/>
              <a:gd name="connsiteY9" fmla="*/ 435935 h 723014"/>
              <a:gd name="connsiteX10" fmla="*/ 4019107 w 5986131"/>
              <a:gd name="connsiteY10" fmla="*/ 329609 h 723014"/>
              <a:gd name="connsiteX11" fmla="*/ 4072270 w 5986131"/>
              <a:gd name="connsiteY11" fmla="*/ 297712 h 723014"/>
              <a:gd name="connsiteX12" fmla="*/ 4136065 w 5986131"/>
              <a:gd name="connsiteY12" fmla="*/ 233916 h 723014"/>
              <a:gd name="connsiteX13" fmla="*/ 4210493 w 5986131"/>
              <a:gd name="connsiteY13" fmla="*/ 191386 h 723014"/>
              <a:gd name="connsiteX14" fmla="*/ 4242391 w 5986131"/>
              <a:gd name="connsiteY14" fmla="*/ 170121 h 723014"/>
              <a:gd name="connsiteX15" fmla="*/ 4284921 w 5986131"/>
              <a:gd name="connsiteY15" fmla="*/ 138223 h 723014"/>
              <a:gd name="connsiteX16" fmla="*/ 4316819 w 5986131"/>
              <a:gd name="connsiteY16" fmla="*/ 127591 h 723014"/>
              <a:gd name="connsiteX17" fmla="*/ 4444410 w 5986131"/>
              <a:gd name="connsiteY17" fmla="*/ 53163 h 723014"/>
              <a:gd name="connsiteX18" fmla="*/ 4476307 w 5986131"/>
              <a:gd name="connsiteY18" fmla="*/ 42530 h 723014"/>
              <a:gd name="connsiteX19" fmla="*/ 4550735 w 5986131"/>
              <a:gd name="connsiteY19" fmla="*/ 10633 h 723014"/>
              <a:gd name="connsiteX20" fmla="*/ 4603898 w 5986131"/>
              <a:gd name="connsiteY20" fmla="*/ 0 h 723014"/>
              <a:gd name="connsiteX21" fmla="*/ 4805917 w 5986131"/>
              <a:gd name="connsiteY21" fmla="*/ 10633 h 723014"/>
              <a:gd name="connsiteX22" fmla="*/ 4890977 w 5986131"/>
              <a:gd name="connsiteY22" fmla="*/ 53163 h 723014"/>
              <a:gd name="connsiteX23" fmla="*/ 4922875 w 5986131"/>
              <a:gd name="connsiteY23" fmla="*/ 63795 h 723014"/>
              <a:gd name="connsiteX24" fmla="*/ 4986670 w 5986131"/>
              <a:gd name="connsiteY24" fmla="*/ 106326 h 723014"/>
              <a:gd name="connsiteX25" fmla="*/ 5103628 w 5986131"/>
              <a:gd name="connsiteY25" fmla="*/ 170121 h 723014"/>
              <a:gd name="connsiteX26" fmla="*/ 5178056 w 5986131"/>
              <a:gd name="connsiteY26" fmla="*/ 191386 h 723014"/>
              <a:gd name="connsiteX27" fmla="*/ 5220586 w 5986131"/>
              <a:gd name="connsiteY27" fmla="*/ 202019 h 723014"/>
              <a:gd name="connsiteX28" fmla="*/ 5295014 w 5986131"/>
              <a:gd name="connsiteY28" fmla="*/ 223284 h 723014"/>
              <a:gd name="connsiteX29" fmla="*/ 5550196 w 5986131"/>
              <a:gd name="connsiteY29" fmla="*/ 191386 h 723014"/>
              <a:gd name="connsiteX30" fmla="*/ 5635256 w 5986131"/>
              <a:gd name="connsiteY30" fmla="*/ 170121 h 723014"/>
              <a:gd name="connsiteX31" fmla="*/ 5677786 w 5986131"/>
              <a:gd name="connsiteY31" fmla="*/ 159488 h 723014"/>
              <a:gd name="connsiteX32" fmla="*/ 5752214 w 5986131"/>
              <a:gd name="connsiteY32" fmla="*/ 138223 h 723014"/>
              <a:gd name="connsiteX33" fmla="*/ 5784112 w 5986131"/>
              <a:gd name="connsiteY33" fmla="*/ 106326 h 723014"/>
              <a:gd name="connsiteX34" fmla="*/ 5858540 w 5986131"/>
              <a:gd name="connsiteY34" fmla="*/ 95693 h 723014"/>
              <a:gd name="connsiteX35" fmla="*/ 5986131 w 5986131"/>
              <a:gd name="connsiteY35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072270 w 5986131"/>
              <a:gd name="connsiteY10" fmla="*/ 297712 h 723014"/>
              <a:gd name="connsiteX11" fmla="*/ 4136065 w 5986131"/>
              <a:gd name="connsiteY11" fmla="*/ 233916 h 723014"/>
              <a:gd name="connsiteX12" fmla="*/ 4210493 w 5986131"/>
              <a:gd name="connsiteY12" fmla="*/ 191386 h 723014"/>
              <a:gd name="connsiteX13" fmla="*/ 4242391 w 5986131"/>
              <a:gd name="connsiteY13" fmla="*/ 170121 h 723014"/>
              <a:gd name="connsiteX14" fmla="*/ 4284921 w 5986131"/>
              <a:gd name="connsiteY14" fmla="*/ 138223 h 723014"/>
              <a:gd name="connsiteX15" fmla="*/ 4316819 w 5986131"/>
              <a:gd name="connsiteY15" fmla="*/ 127591 h 723014"/>
              <a:gd name="connsiteX16" fmla="*/ 4444410 w 5986131"/>
              <a:gd name="connsiteY16" fmla="*/ 53163 h 723014"/>
              <a:gd name="connsiteX17" fmla="*/ 4476307 w 5986131"/>
              <a:gd name="connsiteY17" fmla="*/ 42530 h 723014"/>
              <a:gd name="connsiteX18" fmla="*/ 4550735 w 5986131"/>
              <a:gd name="connsiteY18" fmla="*/ 10633 h 723014"/>
              <a:gd name="connsiteX19" fmla="*/ 4603898 w 5986131"/>
              <a:gd name="connsiteY19" fmla="*/ 0 h 723014"/>
              <a:gd name="connsiteX20" fmla="*/ 4805917 w 5986131"/>
              <a:gd name="connsiteY20" fmla="*/ 10633 h 723014"/>
              <a:gd name="connsiteX21" fmla="*/ 4890977 w 5986131"/>
              <a:gd name="connsiteY21" fmla="*/ 53163 h 723014"/>
              <a:gd name="connsiteX22" fmla="*/ 4922875 w 5986131"/>
              <a:gd name="connsiteY22" fmla="*/ 63795 h 723014"/>
              <a:gd name="connsiteX23" fmla="*/ 4986670 w 5986131"/>
              <a:gd name="connsiteY23" fmla="*/ 106326 h 723014"/>
              <a:gd name="connsiteX24" fmla="*/ 5103628 w 5986131"/>
              <a:gd name="connsiteY24" fmla="*/ 170121 h 723014"/>
              <a:gd name="connsiteX25" fmla="*/ 5178056 w 5986131"/>
              <a:gd name="connsiteY25" fmla="*/ 191386 h 723014"/>
              <a:gd name="connsiteX26" fmla="*/ 5220586 w 5986131"/>
              <a:gd name="connsiteY26" fmla="*/ 202019 h 723014"/>
              <a:gd name="connsiteX27" fmla="*/ 5295014 w 5986131"/>
              <a:gd name="connsiteY27" fmla="*/ 223284 h 723014"/>
              <a:gd name="connsiteX28" fmla="*/ 5550196 w 5986131"/>
              <a:gd name="connsiteY28" fmla="*/ 191386 h 723014"/>
              <a:gd name="connsiteX29" fmla="*/ 5635256 w 5986131"/>
              <a:gd name="connsiteY29" fmla="*/ 170121 h 723014"/>
              <a:gd name="connsiteX30" fmla="*/ 5677786 w 5986131"/>
              <a:gd name="connsiteY30" fmla="*/ 159488 h 723014"/>
              <a:gd name="connsiteX31" fmla="*/ 5752214 w 5986131"/>
              <a:gd name="connsiteY31" fmla="*/ 138223 h 723014"/>
              <a:gd name="connsiteX32" fmla="*/ 5784112 w 5986131"/>
              <a:gd name="connsiteY32" fmla="*/ 106326 h 723014"/>
              <a:gd name="connsiteX33" fmla="*/ 5858540 w 5986131"/>
              <a:gd name="connsiteY33" fmla="*/ 95693 h 723014"/>
              <a:gd name="connsiteX34" fmla="*/ 5986131 w 5986131"/>
              <a:gd name="connsiteY34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136065 w 5986131"/>
              <a:gd name="connsiteY10" fmla="*/ 233916 h 723014"/>
              <a:gd name="connsiteX11" fmla="*/ 4210493 w 5986131"/>
              <a:gd name="connsiteY11" fmla="*/ 191386 h 723014"/>
              <a:gd name="connsiteX12" fmla="*/ 4242391 w 5986131"/>
              <a:gd name="connsiteY12" fmla="*/ 170121 h 723014"/>
              <a:gd name="connsiteX13" fmla="*/ 4284921 w 5986131"/>
              <a:gd name="connsiteY13" fmla="*/ 138223 h 723014"/>
              <a:gd name="connsiteX14" fmla="*/ 4316819 w 5986131"/>
              <a:gd name="connsiteY14" fmla="*/ 127591 h 723014"/>
              <a:gd name="connsiteX15" fmla="*/ 4444410 w 5986131"/>
              <a:gd name="connsiteY15" fmla="*/ 53163 h 723014"/>
              <a:gd name="connsiteX16" fmla="*/ 4476307 w 5986131"/>
              <a:gd name="connsiteY16" fmla="*/ 42530 h 723014"/>
              <a:gd name="connsiteX17" fmla="*/ 4550735 w 5986131"/>
              <a:gd name="connsiteY17" fmla="*/ 10633 h 723014"/>
              <a:gd name="connsiteX18" fmla="*/ 4603898 w 5986131"/>
              <a:gd name="connsiteY18" fmla="*/ 0 h 723014"/>
              <a:gd name="connsiteX19" fmla="*/ 4805917 w 5986131"/>
              <a:gd name="connsiteY19" fmla="*/ 10633 h 723014"/>
              <a:gd name="connsiteX20" fmla="*/ 4890977 w 5986131"/>
              <a:gd name="connsiteY20" fmla="*/ 53163 h 723014"/>
              <a:gd name="connsiteX21" fmla="*/ 4922875 w 5986131"/>
              <a:gd name="connsiteY21" fmla="*/ 63795 h 723014"/>
              <a:gd name="connsiteX22" fmla="*/ 4986670 w 5986131"/>
              <a:gd name="connsiteY22" fmla="*/ 106326 h 723014"/>
              <a:gd name="connsiteX23" fmla="*/ 5103628 w 5986131"/>
              <a:gd name="connsiteY23" fmla="*/ 170121 h 723014"/>
              <a:gd name="connsiteX24" fmla="*/ 5178056 w 5986131"/>
              <a:gd name="connsiteY24" fmla="*/ 191386 h 723014"/>
              <a:gd name="connsiteX25" fmla="*/ 5220586 w 5986131"/>
              <a:gd name="connsiteY25" fmla="*/ 202019 h 723014"/>
              <a:gd name="connsiteX26" fmla="*/ 5295014 w 5986131"/>
              <a:gd name="connsiteY26" fmla="*/ 223284 h 723014"/>
              <a:gd name="connsiteX27" fmla="*/ 5550196 w 5986131"/>
              <a:gd name="connsiteY27" fmla="*/ 191386 h 723014"/>
              <a:gd name="connsiteX28" fmla="*/ 5635256 w 5986131"/>
              <a:gd name="connsiteY28" fmla="*/ 170121 h 723014"/>
              <a:gd name="connsiteX29" fmla="*/ 5677786 w 5986131"/>
              <a:gd name="connsiteY29" fmla="*/ 159488 h 723014"/>
              <a:gd name="connsiteX30" fmla="*/ 5752214 w 5986131"/>
              <a:gd name="connsiteY30" fmla="*/ 138223 h 723014"/>
              <a:gd name="connsiteX31" fmla="*/ 5784112 w 5986131"/>
              <a:gd name="connsiteY31" fmla="*/ 106326 h 723014"/>
              <a:gd name="connsiteX32" fmla="*/ 5858540 w 5986131"/>
              <a:gd name="connsiteY32" fmla="*/ 95693 h 723014"/>
              <a:gd name="connsiteX33" fmla="*/ 5986131 w 5986131"/>
              <a:gd name="connsiteY33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242391 w 5986131"/>
              <a:gd name="connsiteY11" fmla="*/ 170121 h 723014"/>
              <a:gd name="connsiteX12" fmla="*/ 4284921 w 5986131"/>
              <a:gd name="connsiteY12" fmla="*/ 138223 h 723014"/>
              <a:gd name="connsiteX13" fmla="*/ 4316819 w 5986131"/>
              <a:gd name="connsiteY13" fmla="*/ 127591 h 723014"/>
              <a:gd name="connsiteX14" fmla="*/ 4444410 w 5986131"/>
              <a:gd name="connsiteY14" fmla="*/ 53163 h 723014"/>
              <a:gd name="connsiteX15" fmla="*/ 4476307 w 5986131"/>
              <a:gd name="connsiteY15" fmla="*/ 42530 h 723014"/>
              <a:gd name="connsiteX16" fmla="*/ 4550735 w 5986131"/>
              <a:gd name="connsiteY16" fmla="*/ 10633 h 723014"/>
              <a:gd name="connsiteX17" fmla="*/ 4603898 w 5986131"/>
              <a:gd name="connsiteY17" fmla="*/ 0 h 723014"/>
              <a:gd name="connsiteX18" fmla="*/ 4805917 w 5986131"/>
              <a:gd name="connsiteY18" fmla="*/ 10633 h 723014"/>
              <a:gd name="connsiteX19" fmla="*/ 4890977 w 5986131"/>
              <a:gd name="connsiteY19" fmla="*/ 53163 h 723014"/>
              <a:gd name="connsiteX20" fmla="*/ 4922875 w 5986131"/>
              <a:gd name="connsiteY20" fmla="*/ 63795 h 723014"/>
              <a:gd name="connsiteX21" fmla="*/ 4986670 w 5986131"/>
              <a:gd name="connsiteY21" fmla="*/ 106326 h 723014"/>
              <a:gd name="connsiteX22" fmla="*/ 5103628 w 5986131"/>
              <a:gd name="connsiteY22" fmla="*/ 170121 h 723014"/>
              <a:gd name="connsiteX23" fmla="*/ 5178056 w 5986131"/>
              <a:gd name="connsiteY23" fmla="*/ 191386 h 723014"/>
              <a:gd name="connsiteX24" fmla="*/ 5220586 w 5986131"/>
              <a:gd name="connsiteY24" fmla="*/ 202019 h 723014"/>
              <a:gd name="connsiteX25" fmla="*/ 5295014 w 5986131"/>
              <a:gd name="connsiteY25" fmla="*/ 223284 h 723014"/>
              <a:gd name="connsiteX26" fmla="*/ 5550196 w 5986131"/>
              <a:gd name="connsiteY26" fmla="*/ 191386 h 723014"/>
              <a:gd name="connsiteX27" fmla="*/ 5635256 w 5986131"/>
              <a:gd name="connsiteY27" fmla="*/ 170121 h 723014"/>
              <a:gd name="connsiteX28" fmla="*/ 5677786 w 5986131"/>
              <a:gd name="connsiteY28" fmla="*/ 159488 h 723014"/>
              <a:gd name="connsiteX29" fmla="*/ 5752214 w 5986131"/>
              <a:gd name="connsiteY29" fmla="*/ 138223 h 723014"/>
              <a:gd name="connsiteX30" fmla="*/ 5784112 w 5986131"/>
              <a:gd name="connsiteY30" fmla="*/ 106326 h 723014"/>
              <a:gd name="connsiteX31" fmla="*/ 5858540 w 5986131"/>
              <a:gd name="connsiteY31" fmla="*/ 95693 h 723014"/>
              <a:gd name="connsiteX32" fmla="*/ 5986131 w 5986131"/>
              <a:gd name="connsiteY32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242391 w 5986131"/>
              <a:gd name="connsiteY11" fmla="*/ 170121 h 723014"/>
              <a:gd name="connsiteX12" fmla="*/ 4316819 w 5986131"/>
              <a:gd name="connsiteY12" fmla="*/ 127591 h 723014"/>
              <a:gd name="connsiteX13" fmla="*/ 4444410 w 5986131"/>
              <a:gd name="connsiteY13" fmla="*/ 53163 h 723014"/>
              <a:gd name="connsiteX14" fmla="*/ 4476307 w 5986131"/>
              <a:gd name="connsiteY14" fmla="*/ 42530 h 723014"/>
              <a:gd name="connsiteX15" fmla="*/ 4550735 w 5986131"/>
              <a:gd name="connsiteY15" fmla="*/ 10633 h 723014"/>
              <a:gd name="connsiteX16" fmla="*/ 4603898 w 5986131"/>
              <a:gd name="connsiteY16" fmla="*/ 0 h 723014"/>
              <a:gd name="connsiteX17" fmla="*/ 4805917 w 5986131"/>
              <a:gd name="connsiteY17" fmla="*/ 10633 h 723014"/>
              <a:gd name="connsiteX18" fmla="*/ 4890977 w 5986131"/>
              <a:gd name="connsiteY18" fmla="*/ 53163 h 723014"/>
              <a:gd name="connsiteX19" fmla="*/ 4922875 w 5986131"/>
              <a:gd name="connsiteY19" fmla="*/ 63795 h 723014"/>
              <a:gd name="connsiteX20" fmla="*/ 4986670 w 5986131"/>
              <a:gd name="connsiteY20" fmla="*/ 106326 h 723014"/>
              <a:gd name="connsiteX21" fmla="*/ 5103628 w 5986131"/>
              <a:gd name="connsiteY21" fmla="*/ 170121 h 723014"/>
              <a:gd name="connsiteX22" fmla="*/ 5178056 w 5986131"/>
              <a:gd name="connsiteY22" fmla="*/ 191386 h 723014"/>
              <a:gd name="connsiteX23" fmla="*/ 5220586 w 5986131"/>
              <a:gd name="connsiteY23" fmla="*/ 202019 h 723014"/>
              <a:gd name="connsiteX24" fmla="*/ 5295014 w 5986131"/>
              <a:gd name="connsiteY24" fmla="*/ 223284 h 723014"/>
              <a:gd name="connsiteX25" fmla="*/ 5550196 w 5986131"/>
              <a:gd name="connsiteY25" fmla="*/ 191386 h 723014"/>
              <a:gd name="connsiteX26" fmla="*/ 5635256 w 5986131"/>
              <a:gd name="connsiteY26" fmla="*/ 170121 h 723014"/>
              <a:gd name="connsiteX27" fmla="*/ 5677786 w 5986131"/>
              <a:gd name="connsiteY27" fmla="*/ 159488 h 723014"/>
              <a:gd name="connsiteX28" fmla="*/ 5752214 w 5986131"/>
              <a:gd name="connsiteY28" fmla="*/ 138223 h 723014"/>
              <a:gd name="connsiteX29" fmla="*/ 5784112 w 5986131"/>
              <a:gd name="connsiteY29" fmla="*/ 106326 h 723014"/>
              <a:gd name="connsiteX30" fmla="*/ 5858540 w 5986131"/>
              <a:gd name="connsiteY30" fmla="*/ 95693 h 723014"/>
              <a:gd name="connsiteX31" fmla="*/ 5986131 w 5986131"/>
              <a:gd name="connsiteY31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316819 w 5986131"/>
              <a:gd name="connsiteY11" fmla="*/ 127591 h 723014"/>
              <a:gd name="connsiteX12" fmla="*/ 4444410 w 5986131"/>
              <a:gd name="connsiteY12" fmla="*/ 53163 h 723014"/>
              <a:gd name="connsiteX13" fmla="*/ 4476307 w 5986131"/>
              <a:gd name="connsiteY13" fmla="*/ 42530 h 723014"/>
              <a:gd name="connsiteX14" fmla="*/ 4550735 w 5986131"/>
              <a:gd name="connsiteY14" fmla="*/ 10633 h 723014"/>
              <a:gd name="connsiteX15" fmla="*/ 4603898 w 5986131"/>
              <a:gd name="connsiteY15" fmla="*/ 0 h 723014"/>
              <a:gd name="connsiteX16" fmla="*/ 4805917 w 5986131"/>
              <a:gd name="connsiteY16" fmla="*/ 10633 h 723014"/>
              <a:gd name="connsiteX17" fmla="*/ 4890977 w 5986131"/>
              <a:gd name="connsiteY17" fmla="*/ 53163 h 723014"/>
              <a:gd name="connsiteX18" fmla="*/ 4922875 w 5986131"/>
              <a:gd name="connsiteY18" fmla="*/ 63795 h 723014"/>
              <a:gd name="connsiteX19" fmla="*/ 4986670 w 5986131"/>
              <a:gd name="connsiteY19" fmla="*/ 106326 h 723014"/>
              <a:gd name="connsiteX20" fmla="*/ 5103628 w 5986131"/>
              <a:gd name="connsiteY20" fmla="*/ 170121 h 723014"/>
              <a:gd name="connsiteX21" fmla="*/ 5178056 w 5986131"/>
              <a:gd name="connsiteY21" fmla="*/ 191386 h 723014"/>
              <a:gd name="connsiteX22" fmla="*/ 5220586 w 5986131"/>
              <a:gd name="connsiteY22" fmla="*/ 202019 h 723014"/>
              <a:gd name="connsiteX23" fmla="*/ 5295014 w 5986131"/>
              <a:gd name="connsiteY23" fmla="*/ 223284 h 723014"/>
              <a:gd name="connsiteX24" fmla="*/ 5550196 w 5986131"/>
              <a:gd name="connsiteY24" fmla="*/ 191386 h 723014"/>
              <a:gd name="connsiteX25" fmla="*/ 5635256 w 5986131"/>
              <a:gd name="connsiteY25" fmla="*/ 170121 h 723014"/>
              <a:gd name="connsiteX26" fmla="*/ 5677786 w 5986131"/>
              <a:gd name="connsiteY26" fmla="*/ 159488 h 723014"/>
              <a:gd name="connsiteX27" fmla="*/ 5752214 w 5986131"/>
              <a:gd name="connsiteY27" fmla="*/ 138223 h 723014"/>
              <a:gd name="connsiteX28" fmla="*/ 5784112 w 5986131"/>
              <a:gd name="connsiteY28" fmla="*/ 106326 h 723014"/>
              <a:gd name="connsiteX29" fmla="*/ 5858540 w 5986131"/>
              <a:gd name="connsiteY29" fmla="*/ 95693 h 723014"/>
              <a:gd name="connsiteX30" fmla="*/ 5986131 w 5986131"/>
              <a:gd name="connsiteY30" fmla="*/ 85061 h 723014"/>
              <a:gd name="connsiteX0" fmla="*/ 0 w 5986131"/>
              <a:gd name="connsiteY0" fmla="*/ 723014 h 723014"/>
              <a:gd name="connsiteX1" fmla="*/ 290444 w 5986131"/>
              <a:gd name="connsiteY1" fmla="*/ 291655 h 723014"/>
              <a:gd name="connsiteX2" fmla="*/ 986406 w 5986131"/>
              <a:gd name="connsiteY2" fmla="*/ 389502 h 723014"/>
              <a:gd name="connsiteX3" fmla="*/ 1786270 w 5986131"/>
              <a:gd name="connsiteY3" fmla="*/ 552893 h 723014"/>
              <a:gd name="connsiteX4" fmla="*/ 2169042 w 5986131"/>
              <a:gd name="connsiteY4" fmla="*/ 308344 h 723014"/>
              <a:gd name="connsiteX5" fmla="*/ 2732568 w 5986131"/>
              <a:gd name="connsiteY5" fmla="*/ 191386 h 723014"/>
              <a:gd name="connsiteX6" fmla="*/ 3678865 w 5986131"/>
              <a:gd name="connsiteY6" fmla="*/ 499730 h 723014"/>
              <a:gd name="connsiteX7" fmla="*/ 3732028 w 5986131"/>
              <a:gd name="connsiteY7" fmla="*/ 489098 h 723014"/>
              <a:gd name="connsiteX8" fmla="*/ 3817089 w 5986131"/>
              <a:gd name="connsiteY8" fmla="*/ 446567 h 723014"/>
              <a:gd name="connsiteX9" fmla="*/ 4019107 w 5986131"/>
              <a:gd name="connsiteY9" fmla="*/ 329609 h 723014"/>
              <a:gd name="connsiteX10" fmla="*/ 4210493 w 5986131"/>
              <a:gd name="connsiteY10" fmla="*/ 191386 h 723014"/>
              <a:gd name="connsiteX11" fmla="*/ 4316819 w 5986131"/>
              <a:gd name="connsiteY11" fmla="*/ 127591 h 723014"/>
              <a:gd name="connsiteX12" fmla="*/ 4444410 w 5986131"/>
              <a:gd name="connsiteY12" fmla="*/ 53163 h 723014"/>
              <a:gd name="connsiteX13" fmla="*/ 4550735 w 5986131"/>
              <a:gd name="connsiteY13" fmla="*/ 10633 h 723014"/>
              <a:gd name="connsiteX14" fmla="*/ 4603898 w 5986131"/>
              <a:gd name="connsiteY14" fmla="*/ 0 h 723014"/>
              <a:gd name="connsiteX15" fmla="*/ 4805917 w 5986131"/>
              <a:gd name="connsiteY15" fmla="*/ 10633 h 723014"/>
              <a:gd name="connsiteX16" fmla="*/ 4890977 w 5986131"/>
              <a:gd name="connsiteY16" fmla="*/ 53163 h 723014"/>
              <a:gd name="connsiteX17" fmla="*/ 4922875 w 5986131"/>
              <a:gd name="connsiteY17" fmla="*/ 63795 h 723014"/>
              <a:gd name="connsiteX18" fmla="*/ 4986670 w 5986131"/>
              <a:gd name="connsiteY18" fmla="*/ 106326 h 723014"/>
              <a:gd name="connsiteX19" fmla="*/ 5103628 w 5986131"/>
              <a:gd name="connsiteY19" fmla="*/ 170121 h 723014"/>
              <a:gd name="connsiteX20" fmla="*/ 5178056 w 5986131"/>
              <a:gd name="connsiteY20" fmla="*/ 191386 h 723014"/>
              <a:gd name="connsiteX21" fmla="*/ 5220586 w 5986131"/>
              <a:gd name="connsiteY21" fmla="*/ 202019 h 723014"/>
              <a:gd name="connsiteX22" fmla="*/ 5295014 w 5986131"/>
              <a:gd name="connsiteY22" fmla="*/ 223284 h 723014"/>
              <a:gd name="connsiteX23" fmla="*/ 5550196 w 5986131"/>
              <a:gd name="connsiteY23" fmla="*/ 191386 h 723014"/>
              <a:gd name="connsiteX24" fmla="*/ 5635256 w 5986131"/>
              <a:gd name="connsiteY24" fmla="*/ 170121 h 723014"/>
              <a:gd name="connsiteX25" fmla="*/ 5677786 w 5986131"/>
              <a:gd name="connsiteY25" fmla="*/ 159488 h 723014"/>
              <a:gd name="connsiteX26" fmla="*/ 5752214 w 5986131"/>
              <a:gd name="connsiteY26" fmla="*/ 138223 h 723014"/>
              <a:gd name="connsiteX27" fmla="*/ 5784112 w 5986131"/>
              <a:gd name="connsiteY27" fmla="*/ 106326 h 723014"/>
              <a:gd name="connsiteX28" fmla="*/ 5858540 w 5986131"/>
              <a:gd name="connsiteY28" fmla="*/ 95693 h 723014"/>
              <a:gd name="connsiteX29" fmla="*/ 5986131 w 5986131"/>
              <a:gd name="connsiteY29" fmla="*/ 85061 h 723014"/>
              <a:gd name="connsiteX0" fmla="*/ 0 w 5986131"/>
              <a:gd name="connsiteY0" fmla="*/ 724403 h 724403"/>
              <a:gd name="connsiteX1" fmla="*/ 290444 w 5986131"/>
              <a:gd name="connsiteY1" fmla="*/ 293044 h 724403"/>
              <a:gd name="connsiteX2" fmla="*/ 986406 w 5986131"/>
              <a:gd name="connsiteY2" fmla="*/ 390891 h 724403"/>
              <a:gd name="connsiteX3" fmla="*/ 1786270 w 5986131"/>
              <a:gd name="connsiteY3" fmla="*/ 554282 h 724403"/>
              <a:gd name="connsiteX4" fmla="*/ 2169042 w 5986131"/>
              <a:gd name="connsiteY4" fmla="*/ 309733 h 724403"/>
              <a:gd name="connsiteX5" fmla="*/ 2732568 w 5986131"/>
              <a:gd name="connsiteY5" fmla="*/ 192775 h 724403"/>
              <a:gd name="connsiteX6" fmla="*/ 3678865 w 5986131"/>
              <a:gd name="connsiteY6" fmla="*/ 501119 h 724403"/>
              <a:gd name="connsiteX7" fmla="*/ 3732028 w 5986131"/>
              <a:gd name="connsiteY7" fmla="*/ 490487 h 724403"/>
              <a:gd name="connsiteX8" fmla="*/ 3817089 w 5986131"/>
              <a:gd name="connsiteY8" fmla="*/ 447956 h 724403"/>
              <a:gd name="connsiteX9" fmla="*/ 4019107 w 5986131"/>
              <a:gd name="connsiteY9" fmla="*/ 330998 h 724403"/>
              <a:gd name="connsiteX10" fmla="*/ 4210493 w 5986131"/>
              <a:gd name="connsiteY10" fmla="*/ 192775 h 724403"/>
              <a:gd name="connsiteX11" fmla="*/ 4316819 w 5986131"/>
              <a:gd name="connsiteY11" fmla="*/ 128980 h 724403"/>
              <a:gd name="connsiteX12" fmla="*/ 4550735 w 5986131"/>
              <a:gd name="connsiteY12" fmla="*/ 12022 h 724403"/>
              <a:gd name="connsiteX13" fmla="*/ 4603898 w 5986131"/>
              <a:gd name="connsiteY13" fmla="*/ 1389 h 724403"/>
              <a:gd name="connsiteX14" fmla="*/ 4805917 w 5986131"/>
              <a:gd name="connsiteY14" fmla="*/ 12022 h 724403"/>
              <a:gd name="connsiteX15" fmla="*/ 4890977 w 5986131"/>
              <a:gd name="connsiteY15" fmla="*/ 54552 h 724403"/>
              <a:gd name="connsiteX16" fmla="*/ 4922875 w 5986131"/>
              <a:gd name="connsiteY16" fmla="*/ 65184 h 724403"/>
              <a:gd name="connsiteX17" fmla="*/ 4986670 w 5986131"/>
              <a:gd name="connsiteY17" fmla="*/ 107715 h 724403"/>
              <a:gd name="connsiteX18" fmla="*/ 5103628 w 5986131"/>
              <a:gd name="connsiteY18" fmla="*/ 171510 h 724403"/>
              <a:gd name="connsiteX19" fmla="*/ 5178056 w 5986131"/>
              <a:gd name="connsiteY19" fmla="*/ 192775 h 724403"/>
              <a:gd name="connsiteX20" fmla="*/ 5220586 w 5986131"/>
              <a:gd name="connsiteY20" fmla="*/ 203408 h 724403"/>
              <a:gd name="connsiteX21" fmla="*/ 5295014 w 5986131"/>
              <a:gd name="connsiteY21" fmla="*/ 224673 h 724403"/>
              <a:gd name="connsiteX22" fmla="*/ 5550196 w 5986131"/>
              <a:gd name="connsiteY22" fmla="*/ 192775 h 724403"/>
              <a:gd name="connsiteX23" fmla="*/ 5635256 w 5986131"/>
              <a:gd name="connsiteY23" fmla="*/ 171510 h 724403"/>
              <a:gd name="connsiteX24" fmla="*/ 5677786 w 5986131"/>
              <a:gd name="connsiteY24" fmla="*/ 160877 h 724403"/>
              <a:gd name="connsiteX25" fmla="*/ 5752214 w 5986131"/>
              <a:gd name="connsiteY25" fmla="*/ 139612 h 724403"/>
              <a:gd name="connsiteX26" fmla="*/ 5784112 w 5986131"/>
              <a:gd name="connsiteY26" fmla="*/ 107715 h 724403"/>
              <a:gd name="connsiteX27" fmla="*/ 5858540 w 5986131"/>
              <a:gd name="connsiteY27" fmla="*/ 97082 h 724403"/>
              <a:gd name="connsiteX28" fmla="*/ 5986131 w 5986131"/>
              <a:gd name="connsiteY28" fmla="*/ 86450 h 724403"/>
              <a:gd name="connsiteX0" fmla="*/ 0 w 5986131"/>
              <a:gd name="connsiteY0" fmla="*/ 728883 h 728883"/>
              <a:gd name="connsiteX1" fmla="*/ 290444 w 5986131"/>
              <a:gd name="connsiteY1" fmla="*/ 297524 h 728883"/>
              <a:gd name="connsiteX2" fmla="*/ 986406 w 5986131"/>
              <a:gd name="connsiteY2" fmla="*/ 395371 h 728883"/>
              <a:gd name="connsiteX3" fmla="*/ 1786270 w 5986131"/>
              <a:gd name="connsiteY3" fmla="*/ 558762 h 728883"/>
              <a:gd name="connsiteX4" fmla="*/ 2169042 w 5986131"/>
              <a:gd name="connsiteY4" fmla="*/ 314213 h 728883"/>
              <a:gd name="connsiteX5" fmla="*/ 2732568 w 5986131"/>
              <a:gd name="connsiteY5" fmla="*/ 197255 h 728883"/>
              <a:gd name="connsiteX6" fmla="*/ 3678865 w 5986131"/>
              <a:gd name="connsiteY6" fmla="*/ 505599 h 728883"/>
              <a:gd name="connsiteX7" fmla="*/ 3732028 w 5986131"/>
              <a:gd name="connsiteY7" fmla="*/ 494967 h 728883"/>
              <a:gd name="connsiteX8" fmla="*/ 3817089 w 5986131"/>
              <a:gd name="connsiteY8" fmla="*/ 452436 h 728883"/>
              <a:gd name="connsiteX9" fmla="*/ 4019107 w 5986131"/>
              <a:gd name="connsiteY9" fmla="*/ 335478 h 728883"/>
              <a:gd name="connsiteX10" fmla="*/ 4210493 w 5986131"/>
              <a:gd name="connsiteY10" fmla="*/ 197255 h 728883"/>
              <a:gd name="connsiteX11" fmla="*/ 4550735 w 5986131"/>
              <a:gd name="connsiteY11" fmla="*/ 16502 h 728883"/>
              <a:gd name="connsiteX12" fmla="*/ 4603898 w 5986131"/>
              <a:gd name="connsiteY12" fmla="*/ 5869 h 728883"/>
              <a:gd name="connsiteX13" fmla="*/ 4805917 w 5986131"/>
              <a:gd name="connsiteY13" fmla="*/ 16502 h 728883"/>
              <a:gd name="connsiteX14" fmla="*/ 4890977 w 5986131"/>
              <a:gd name="connsiteY14" fmla="*/ 59032 h 728883"/>
              <a:gd name="connsiteX15" fmla="*/ 4922875 w 5986131"/>
              <a:gd name="connsiteY15" fmla="*/ 69664 h 728883"/>
              <a:gd name="connsiteX16" fmla="*/ 4986670 w 5986131"/>
              <a:gd name="connsiteY16" fmla="*/ 112195 h 728883"/>
              <a:gd name="connsiteX17" fmla="*/ 5103628 w 5986131"/>
              <a:gd name="connsiteY17" fmla="*/ 175990 h 728883"/>
              <a:gd name="connsiteX18" fmla="*/ 5178056 w 5986131"/>
              <a:gd name="connsiteY18" fmla="*/ 197255 h 728883"/>
              <a:gd name="connsiteX19" fmla="*/ 5220586 w 5986131"/>
              <a:gd name="connsiteY19" fmla="*/ 207888 h 728883"/>
              <a:gd name="connsiteX20" fmla="*/ 5295014 w 5986131"/>
              <a:gd name="connsiteY20" fmla="*/ 229153 h 728883"/>
              <a:gd name="connsiteX21" fmla="*/ 5550196 w 5986131"/>
              <a:gd name="connsiteY21" fmla="*/ 197255 h 728883"/>
              <a:gd name="connsiteX22" fmla="*/ 5635256 w 5986131"/>
              <a:gd name="connsiteY22" fmla="*/ 175990 h 728883"/>
              <a:gd name="connsiteX23" fmla="*/ 5677786 w 5986131"/>
              <a:gd name="connsiteY23" fmla="*/ 165357 h 728883"/>
              <a:gd name="connsiteX24" fmla="*/ 5752214 w 5986131"/>
              <a:gd name="connsiteY24" fmla="*/ 144092 h 728883"/>
              <a:gd name="connsiteX25" fmla="*/ 5784112 w 5986131"/>
              <a:gd name="connsiteY25" fmla="*/ 112195 h 728883"/>
              <a:gd name="connsiteX26" fmla="*/ 5858540 w 5986131"/>
              <a:gd name="connsiteY26" fmla="*/ 101562 h 728883"/>
              <a:gd name="connsiteX27" fmla="*/ 5986131 w 5986131"/>
              <a:gd name="connsiteY27" fmla="*/ 90930 h 728883"/>
              <a:gd name="connsiteX0" fmla="*/ 0 w 5986131"/>
              <a:gd name="connsiteY0" fmla="*/ 738955 h 738955"/>
              <a:gd name="connsiteX1" fmla="*/ 290444 w 5986131"/>
              <a:gd name="connsiteY1" fmla="*/ 307596 h 738955"/>
              <a:gd name="connsiteX2" fmla="*/ 986406 w 5986131"/>
              <a:gd name="connsiteY2" fmla="*/ 405443 h 738955"/>
              <a:gd name="connsiteX3" fmla="*/ 1786270 w 5986131"/>
              <a:gd name="connsiteY3" fmla="*/ 568834 h 738955"/>
              <a:gd name="connsiteX4" fmla="*/ 2169042 w 5986131"/>
              <a:gd name="connsiteY4" fmla="*/ 324285 h 738955"/>
              <a:gd name="connsiteX5" fmla="*/ 2732568 w 5986131"/>
              <a:gd name="connsiteY5" fmla="*/ 207327 h 738955"/>
              <a:gd name="connsiteX6" fmla="*/ 3678865 w 5986131"/>
              <a:gd name="connsiteY6" fmla="*/ 515671 h 738955"/>
              <a:gd name="connsiteX7" fmla="*/ 3732028 w 5986131"/>
              <a:gd name="connsiteY7" fmla="*/ 505039 h 738955"/>
              <a:gd name="connsiteX8" fmla="*/ 3817089 w 5986131"/>
              <a:gd name="connsiteY8" fmla="*/ 462508 h 738955"/>
              <a:gd name="connsiteX9" fmla="*/ 4019107 w 5986131"/>
              <a:gd name="connsiteY9" fmla="*/ 345550 h 738955"/>
              <a:gd name="connsiteX10" fmla="*/ 4550735 w 5986131"/>
              <a:gd name="connsiteY10" fmla="*/ 26574 h 738955"/>
              <a:gd name="connsiteX11" fmla="*/ 4603898 w 5986131"/>
              <a:gd name="connsiteY11" fmla="*/ 15941 h 738955"/>
              <a:gd name="connsiteX12" fmla="*/ 4805917 w 5986131"/>
              <a:gd name="connsiteY12" fmla="*/ 26574 h 738955"/>
              <a:gd name="connsiteX13" fmla="*/ 4890977 w 5986131"/>
              <a:gd name="connsiteY13" fmla="*/ 69104 h 738955"/>
              <a:gd name="connsiteX14" fmla="*/ 4922875 w 5986131"/>
              <a:gd name="connsiteY14" fmla="*/ 79736 h 738955"/>
              <a:gd name="connsiteX15" fmla="*/ 4986670 w 5986131"/>
              <a:gd name="connsiteY15" fmla="*/ 122267 h 738955"/>
              <a:gd name="connsiteX16" fmla="*/ 5103628 w 5986131"/>
              <a:gd name="connsiteY16" fmla="*/ 186062 h 738955"/>
              <a:gd name="connsiteX17" fmla="*/ 5178056 w 5986131"/>
              <a:gd name="connsiteY17" fmla="*/ 207327 h 738955"/>
              <a:gd name="connsiteX18" fmla="*/ 5220586 w 5986131"/>
              <a:gd name="connsiteY18" fmla="*/ 217960 h 738955"/>
              <a:gd name="connsiteX19" fmla="*/ 5295014 w 5986131"/>
              <a:gd name="connsiteY19" fmla="*/ 239225 h 738955"/>
              <a:gd name="connsiteX20" fmla="*/ 5550196 w 5986131"/>
              <a:gd name="connsiteY20" fmla="*/ 207327 h 738955"/>
              <a:gd name="connsiteX21" fmla="*/ 5635256 w 5986131"/>
              <a:gd name="connsiteY21" fmla="*/ 186062 h 738955"/>
              <a:gd name="connsiteX22" fmla="*/ 5677786 w 5986131"/>
              <a:gd name="connsiteY22" fmla="*/ 175429 h 738955"/>
              <a:gd name="connsiteX23" fmla="*/ 5752214 w 5986131"/>
              <a:gd name="connsiteY23" fmla="*/ 154164 h 738955"/>
              <a:gd name="connsiteX24" fmla="*/ 5784112 w 5986131"/>
              <a:gd name="connsiteY24" fmla="*/ 122267 h 738955"/>
              <a:gd name="connsiteX25" fmla="*/ 5858540 w 5986131"/>
              <a:gd name="connsiteY25" fmla="*/ 111634 h 738955"/>
              <a:gd name="connsiteX26" fmla="*/ 5986131 w 5986131"/>
              <a:gd name="connsiteY26" fmla="*/ 101002 h 738955"/>
              <a:gd name="connsiteX0" fmla="*/ 0 w 5986131"/>
              <a:gd name="connsiteY0" fmla="*/ 747565 h 747565"/>
              <a:gd name="connsiteX1" fmla="*/ 290444 w 5986131"/>
              <a:gd name="connsiteY1" fmla="*/ 316206 h 747565"/>
              <a:gd name="connsiteX2" fmla="*/ 986406 w 5986131"/>
              <a:gd name="connsiteY2" fmla="*/ 414053 h 747565"/>
              <a:gd name="connsiteX3" fmla="*/ 1786270 w 5986131"/>
              <a:gd name="connsiteY3" fmla="*/ 577444 h 747565"/>
              <a:gd name="connsiteX4" fmla="*/ 2169042 w 5986131"/>
              <a:gd name="connsiteY4" fmla="*/ 332895 h 747565"/>
              <a:gd name="connsiteX5" fmla="*/ 2732568 w 5986131"/>
              <a:gd name="connsiteY5" fmla="*/ 215937 h 747565"/>
              <a:gd name="connsiteX6" fmla="*/ 3678865 w 5986131"/>
              <a:gd name="connsiteY6" fmla="*/ 524281 h 747565"/>
              <a:gd name="connsiteX7" fmla="*/ 3732028 w 5986131"/>
              <a:gd name="connsiteY7" fmla="*/ 513649 h 747565"/>
              <a:gd name="connsiteX8" fmla="*/ 3817089 w 5986131"/>
              <a:gd name="connsiteY8" fmla="*/ 471118 h 747565"/>
              <a:gd name="connsiteX9" fmla="*/ 4550735 w 5986131"/>
              <a:gd name="connsiteY9" fmla="*/ 35184 h 747565"/>
              <a:gd name="connsiteX10" fmla="*/ 4603898 w 5986131"/>
              <a:gd name="connsiteY10" fmla="*/ 24551 h 747565"/>
              <a:gd name="connsiteX11" fmla="*/ 4805917 w 5986131"/>
              <a:gd name="connsiteY11" fmla="*/ 35184 h 747565"/>
              <a:gd name="connsiteX12" fmla="*/ 4890977 w 5986131"/>
              <a:gd name="connsiteY12" fmla="*/ 77714 h 747565"/>
              <a:gd name="connsiteX13" fmla="*/ 4922875 w 5986131"/>
              <a:gd name="connsiteY13" fmla="*/ 88346 h 747565"/>
              <a:gd name="connsiteX14" fmla="*/ 4986670 w 5986131"/>
              <a:gd name="connsiteY14" fmla="*/ 130877 h 747565"/>
              <a:gd name="connsiteX15" fmla="*/ 5103628 w 5986131"/>
              <a:gd name="connsiteY15" fmla="*/ 194672 h 747565"/>
              <a:gd name="connsiteX16" fmla="*/ 5178056 w 5986131"/>
              <a:gd name="connsiteY16" fmla="*/ 215937 h 747565"/>
              <a:gd name="connsiteX17" fmla="*/ 5220586 w 5986131"/>
              <a:gd name="connsiteY17" fmla="*/ 226570 h 747565"/>
              <a:gd name="connsiteX18" fmla="*/ 5295014 w 5986131"/>
              <a:gd name="connsiteY18" fmla="*/ 247835 h 747565"/>
              <a:gd name="connsiteX19" fmla="*/ 5550196 w 5986131"/>
              <a:gd name="connsiteY19" fmla="*/ 215937 h 747565"/>
              <a:gd name="connsiteX20" fmla="*/ 5635256 w 5986131"/>
              <a:gd name="connsiteY20" fmla="*/ 194672 h 747565"/>
              <a:gd name="connsiteX21" fmla="*/ 5677786 w 5986131"/>
              <a:gd name="connsiteY21" fmla="*/ 184039 h 747565"/>
              <a:gd name="connsiteX22" fmla="*/ 5752214 w 5986131"/>
              <a:gd name="connsiteY22" fmla="*/ 162774 h 747565"/>
              <a:gd name="connsiteX23" fmla="*/ 5784112 w 5986131"/>
              <a:gd name="connsiteY23" fmla="*/ 130877 h 747565"/>
              <a:gd name="connsiteX24" fmla="*/ 5858540 w 5986131"/>
              <a:gd name="connsiteY24" fmla="*/ 120244 h 747565"/>
              <a:gd name="connsiteX25" fmla="*/ 5986131 w 5986131"/>
              <a:gd name="connsiteY25" fmla="*/ 109612 h 747565"/>
              <a:gd name="connsiteX0" fmla="*/ 0 w 5986131"/>
              <a:gd name="connsiteY0" fmla="*/ 750703 h 750703"/>
              <a:gd name="connsiteX1" fmla="*/ 290444 w 5986131"/>
              <a:gd name="connsiteY1" fmla="*/ 319344 h 750703"/>
              <a:gd name="connsiteX2" fmla="*/ 986406 w 5986131"/>
              <a:gd name="connsiteY2" fmla="*/ 417191 h 750703"/>
              <a:gd name="connsiteX3" fmla="*/ 1786270 w 5986131"/>
              <a:gd name="connsiteY3" fmla="*/ 580582 h 750703"/>
              <a:gd name="connsiteX4" fmla="*/ 2169042 w 5986131"/>
              <a:gd name="connsiteY4" fmla="*/ 336033 h 750703"/>
              <a:gd name="connsiteX5" fmla="*/ 2732568 w 5986131"/>
              <a:gd name="connsiteY5" fmla="*/ 219075 h 750703"/>
              <a:gd name="connsiteX6" fmla="*/ 3678865 w 5986131"/>
              <a:gd name="connsiteY6" fmla="*/ 527419 h 750703"/>
              <a:gd name="connsiteX7" fmla="*/ 3732028 w 5986131"/>
              <a:gd name="connsiteY7" fmla="*/ 516787 h 750703"/>
              <a:gd name="connsiteX8" fmla="*/ 4550735 w 5986131"/>
              <a:gd name="connsiteY8" fmla="*/ 38322 h 750703"/>
              <a:gd name="connsiteX9" fmla="*/ 4603898 w 5986131"/>
              <a:gd name="connsiteY9" fmla="*/ 27689 h 750703"/>
              <a:gd name="connsiteX10" fmla="*/ 4805917 w 5986131"/>
              <a:gd name="connsiteY10" fmla="*/ 38322 h 750703"/>
              <a:gd name="connsiteX11" fmla="*/ 4890977 w 5986131"/>
              <a:gd name="connsiteY11" fmla="*/ 80852 h 750703"/>
              <a:gd name="connsiteX12" fmla="*/ 4922875 w 5986131"/>
              <a:gd name="connsiteY12" fmla="*/ 91484 h 750703"/>
              <a:gd name="connsiteX13" fmla="*/ 4986670 w 5986131"/>
              <a:gd name="connsiteY13" fmla="*/ 134015 h 750703"/>
              <a:gd name="connsiteX14" fmla="*/ 5103628 w 5986131"/>
              <a:gd name="connsiteY14" fmla="*/ 197810 h 750703"/>
              <a:gd name="connsiteX15" fmla="*/ 5178056 w 5986131"/>
              <a:gd name="connsiteY15" fmla="*/ 219075 h 750703"/>
              <a:gd name="connsiteX16" fmla="*/ 5220586 w 5986131"/>
              <a:gd name="connsiteY16" fmla="*/ 229708 h 750703"/>
              <a:gd name="connsiteX17" fmla="*/ 5295014 w 5986131"/>
              <a:gd name="connsiteY17" fmla="*/ 250973 h 750703"/>
              <a:gd name="connsiteX18" fmla="*/ 5550196 w 5986131"/>
              <a:gd name="connsiteY18" fmla="*/ 219075 h 750703"/>
              <a:gd name="connsiteX19" fmla="*/ 5635256 w 5986131"/>
              <a:gd name="connsiteY19" fmla="*/ 197810 h 750703"/>
              <a:gd name="connsiteX20" fmla="*/ 5677786 w 5986131"/>
              <a:gd name="connsiteY20" fmla="*/ 187177 h 750703"/>
              <a:gd name="connsiteX21" fmla="*/ 5752214 w 5986131"/>
              <a:gd name="connsiteY21" fmla="*/ 165912 h 750703"/>
              <a:gd name="connsiteX22" fmla="*/ 5784112 w 5986131"/>
              <a:gd name="connsiteY22" fmla="*/ 134015 h 750703"/>
              <a:gd name="connsiteX23" fmla="*/ 5858540 w 5986131"/>
              <a:gd name="connsiteY23" fmla="*/ 123382 h 750703"/>
              <a:gd name="connsiteX24" fmla="*/ 5986131 w 5986131"/>
              <a:gd name="connsiteY24" fmla="*/ 112750 h 750703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05917 w 5986131"/>
              <a:gd name="connsiteY9" fmla="*/ 39106 h 751487"/>
              <a:gd name="connsiteX10" fmla="*/ 4890977 w 5986131"/>
              <a:gd name="connsiteY10" fmla="*/ 81636 h 751487"/>
              <a:gd name="connsiteX11" fmla="*/ 4922875 w 5986131"/>
              <a:gd name="connsiteY11" fmla="*/ 92268 h 751487"/>
              <a:gd name="connsiteX12" fmla="*/ 4986670 w 5986131"/>
              <a:gd name="connsiteY12" fmla="*/ 134799 h 751487"/>
              <a:gd name="connsiteX13" fmla="*/ 5103628 w 5986131"/>
              <a:gd name="connsiteY13" fmla="*/ 198594 h 751487"/>
              <a:gd name="connsiteX14" fmla="*/ 5178056 w 5986131"/>
              <a:gd name="connsiteY14" fmla="*/ 219859 h 751487"/>
              <a:gd name="connsiteX15" fmla="*/ 5220586 w 5986131"/>
              <a:gd name="connsiteY15" fmla="*/ 230492 h 751487"/>
              <a:gd name="connsiteX16" fmla="*/ 5295014 w 5986131"/>
              <a:gd name="connsiteY16" fmla="*/ 251757 h 751487"/>
              <a:gd name="connsiteX17" fmla="*/ 5550196 w 5986131"/>
              <a:gd name="connsiteY17" fmla="*/ 219859 h 751487"/>
              <a:gd name="connsiteX18" fmla="*/ 5635256 w 5986131"/>
              <a:gd name="connsiteY18" fmla="*/ 198594 h 751487"/>
              <a:gd name="connsiteX19" fmla="*/ 5677786 w 5986131"/>
              <a:gd name="connsiteY19" fmla="*/ 187961 h 751487"/>
              <a:gd name="connsiteX20" fmla="*/ 5752214 w 5986131"/>
              <a:gd name="connsiteY20" fmla="*/ 166696 h 751487"/>
              <a:gd name="connsiteX21" fmla="*/ 5784112 w 5986131"/>
              <a:gd name="connsiteY21" fmla="*/ 134799 h 751487"/>
              <a:gd name="connsiteX22" fmla="*/ 5858540 w 5986131"/>
              <a:gd name="connsiteY22" fmla="*/ 124166 h 751487"/>
              <a:gd name="connsiteX23" fmla="*/ 5986131 w 5986131"/>
              <a:gd name="connsiteY23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22875 w 5986131"/>
              <a:gd name="connsiteY10" fmla="*/ 92268 h 751487"/>
              <a:gd name="connsiteX11" fmla="*/ 4986670 w 5986131"/>
              <a:gd name="connsiteY11" fmla="*/ 134799 h 751487"/>
              <a:gd name="connsiteX12" fmla="*/ 5103628 w 5986131"/>
              <a:gd name="connsiteY12" fmla="*/ 198594 h 751487"/>
              <a:gd name="connsiteX13" fmla="*/ 5178056 w 5986131"/>
              <a:gd name="connsiteY13" fmla="*/ 219859 h 751487"/>
              <a:gd name="connsiteX14" fmla="*/ 5220586 w 5986131"/>
              <a:gd name="connsiteY14" fmla="*/ 230492 h 751487"/>
              <a:gd name="connsiteX15" fmla="*/ 5295014 w 5986131"/>
              <a:gd name="connsiteY15" fmla="*/ 251757 h 751487"/>
              <a:gd name="connsiteX16" fmla="*/ 5550196 w 5986131"/>
              <a:gd name="connsiteY16" fmla="*/ 219859 h 751487"/>
              <a:gd name="connsiteX17" fmla="*/ 5635256 w 5986131"/>
              <a:gd name="connsiteY17" fmla="*/ 198594 h 751487"/>
              <a:gd name="connsiteX18" fmla="*/ 5677786 w 5986131"/>
              <a:gd name="connsiteY18" fmla="*/ 187961 h 751487"/>
              <a:gd name="connsiteX19" fmla="*/ 5752214 w 5986131"/>
              <a:gd name="connsiteY19" fmla="*/ 166696 h 751487"/>
              <a:gd name="connsiteX20" fmla="*/ 5784112 w 5986131"/>
              <a:gd name="connsiteY20" fmla="*/ 134799 h 751487"/>
              <a:gd name="connsiteX21" fmla="*/ 5858540 w 5986131"/>
              <a:gd name="connsiteY21" fmla="*/ 124166 h 751487"/>
              <a:gd name="connsiteX22" fmla="*/ 5986131 w 5986131"/>
              <a:gd name="connsiteY22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22875 w 5986131"/>
              <a:gd name="connsiteY10" fmla="*/ 92268 h 751487"/>
              <a:gd name="connsiteX11" fmla="*/ 4986670 w 5986131"/>
              <a:gd name="connsiteY11" fmla="*/ 134799 h 751487"/>
              <a:gd name="connsiteX12" fmla="*/ 5178056 w 5986131"/>
              <a:gd name="connsiteY12" fmla="*/ 219859 h 751487"/>
              <a:gd name="connsiteX13" fmla="*/ 5220586 w 5986131"/>
              <a:gd name="connsiteY13" fmla="*/ 230492 h 751487"/>
              <a:gd name="connsiteX14" fmla="*/ 5295014 w 5986131"/>
              <a:gd name="connsiteY14" fmla="*/ 251757 h 751487"/>
              <a:gd name="connsiteX15" fmla="*/ 5550196 w 5986131"/>
              <a:gd name="connsiteY15" fmla="*/ 219859 h 751487"/>
              <a:gd name="connsiteX16" fmla="*/ 5635256 w 5986131"/>
              <a:gd name="connsiteY16" fmla="*/ 198594 h 751487"/>
              <a:gd name="connsiteX17" fmla="*/ 5677786 w 5986131"/>
              <a:gd name="connsiteY17" fmla="*/ 187961 h 751487"/>
              <a:gd name="connsiteX18" fmla="*/ 5752214 w 5986131"/>
              <a:gd name="connsiteY18" fmla="*/ 166696 h 751487"/>
              <a:gd name="connsiteX19" fmla="*/ 5784112 w 5986131"/>
              <a:gd name="connsiteY19" fmla="*/ 134799 h 751487"/>
              <a:gd name="connsiteX20" fmla="*/ 5858540 w 5986131"/>
              <a:gd name="connsiteY20" fmla="*/ 124166 h 751487"/>
              <a:gd name="connsiteX21" fmla="*/ 5986131 w 5986131"/>
              <a:gd name="connsiteY21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4986670 w 5986131"/>
              <a:gd name="connsiteY10" fmla="*/ 134799 h 751487"/>
              <a:gd name="connsiteX11" fmla="*/ 5178056 w 5986131"/>
              <a:gd name="connsiteY11" fmla="*/ 219859 h 751487"/>
              <a:gd name="connsiteX12" fmla="*/ 5220586 w 5986131"/>
              <a:gd name="connsiteY12" fmla="*/ 230492 h 751487"/>
              <a:gd name="connsiteX13" fmla="*/ 5295014 w 5986131"/>
              <a:gd name="connsiteY13" fmla="*/ 251757 h 751487"/>
              <a:gd name="connsiteX14" fmla="*/ 5550196 w 5986131"/>
              <a:gd name="connsiteY14" fmla="*/ 219859 h 751487"/>
              <a:gd name="connsiteX15" fmla="*/ 5635256 w 5986131"/>
              <a:gd name="connsiteY15" fmla="*/ 198594 h 751487"/>
              <a:gd name="connsiteX16" fmla="*/ 5677786 w 5986131"/>
              <a:gd name="connsiteY16" fmla="*/ 187961 h 751487"/>
              <a:gd name="connsiteX17" fmla="*/ 5752214 w 5986131"/>
              <a:gd name="connsiteY17" fmla="*/ 166696 h 751487"/>
              <a:gd name="connsiteX18" fmla="*/ 5784112 w 5986131"/>
              <a:gd name="connsiteY18" fmla="*/ 134799 h 751487"/>
              <a:gd name="connsiteX19" fmla="*/ 5858540 w 5986131"/>
              <a:gd name="connsiteY19" fmla="*/ 124166 h 751487"/>
              <a:gd name="connsiteX20" fmla="*/ 5986131 w 5986131"/>
              <a:gd name="connsiteY20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4890977 w 5986131"/>
              <a:gd name="connsiteY9" fmla="*/ 81636 h 751487"/>
              <a:gd name="connsiteX10" fmla="*/ 5178056 w 5986131"/>
              <a:gd name="connsiteY10" fmla="*/ 219859 h 751487"/>
              <a:gd name="connsiteX11" fmla="*/ 5220586 w 5986131"/>
              <a:gd name="connsiteY11" fmla="*/ 230492 h 751487"/>
              <a:gd name="connsiteX12" fmla="*/ 5295014 w 5986131"/>
              <a:gd name="connsiteY12" fmla="*/ 251757 h 751487"/>
              <a:gd name="connsiteX13" fmla="*/ 5550196 w 5986131"/>
              <a:gd name="connsiteY13" fmla="*/ 219859 h 751487"/>
              <a:gd name="connsiteX14" fmla="*/ 5635256 w 5986131"/>
              <a:gd name="connsiteY14" fmla="*/ 198594 h 751487"/>
              <a:gd name="connsiteX15" fmla="*/ 5677786 w 5986131"/>
              <a:gd name="connsiteY15" fmla="*/ 187961 h 751487"/>
              <a:gd name="connsiteX16" fmla="*/ 5752214 w 5986131"/>
              <a:gd name="connsiteY16" fmla="*/ 166696 h 751487"/>
              <a:gd name="connsiteX17" fmla="*/ 5784112 w 5986131"/>
              <a:gd name="connsiteY17" fmla="*/ 134799 h 751487"/>
              <a:gd name="connsiteX18" fmla="*/ 5858540 w 5986131"/>
              <a:gd name="connsiteY18" fmla="*/ 124166 h 751487"/>
              <a:gd name="connsiteX19" fmla="*/ 5986131 w 5986131"/>
              <a:gd name="connsiteY19" fmla="*/ 113534 h 751487"/>
              <a:gd name="connsiteX0" fmla="*/ 0 w 5986131"/>
              <a:gd name="connsiteY0" fmla="*/ 751487 h 751487"/>
              <a:gd name="connsiteX1" fmla="*/ 290444 w 5986131"/>
              <a:gd name="connsiteY1" fmla="*/ 320128 h 751487"/>
              <a:gd name="connsiteX2" fmla="*/ 986406 w 5986131"/>
              <a:gd name="connsiteY2" fmla="*/ 417975 h 751487"/>
              <a:gd name="connsiteX3" fmla="*/ 1786270 w 5986131"/>
              <a:gd name="connsiteY3" fmla="*/ 581366 h 751487"/>
              <a:gd name="connsiteX4" fmla="*/ 2169042 w 5986131"/>
              <a:gd name="connsiteY4" fmla="*/ 336817 h 751487"/>
              <a:gd name="connsiteX5" fmla="*/ 2732568 w 5986131"/>
              <a:gd name="connsiteY5" fmla="*/ 219859 h 751487"/>
              <a:gd name="connsiteX6" fmla="*/ 3678865 w 5986131"/>
              <a:gd name="connsiteY6" fmla="*/ 528203 h 751487"/>
              <a:gd name="connsiteX7" fmla="*/ 4550735 w 5986131"/>
              <a:gd name="connsiteY7" fmla="*/ 39106 h 751487"/>
              <a:gd name="connsiteX8" fmla="*/ 4603898 w 5986131"/>
              <a:gd name="connsiteY8" fmla="*/ 28473 h 751487"/>
              <a:gd name="connsiteX9" fmla="*/ 5178056 w 5986131"/>
              <a:gd name="connsiteY9" fmla="*/ 219859 h 751487"/>
              <a:gd name="connsiteX10" fmla="*/ 5220586 w 5986131"/>
              <a:gd name="connsiteY10" fmla="*/ 230492 h 751487"/>
              <a:gd name="connsiteX11" fmla="*/ 5295014 w 5986131"/>
              <a:gd name="connsiteY11" fmla="*/ 251757 h 751487"/>
              <a:gd name="connsiteX12" fmla="*/ 5550196 w 5986131"/>
              <a:gd name="connsiteY12" fmla="*/ 219859 h 751487"/>
              <a:gd name="connsiteX13" fmla="*/ 5635256 w 5986131"/>
              <a:gd name="connsiteY13" fmla="*/ 198594 h 751487"/>
              <a:gd name="connsiteX14" fmla="*/ 5677786 w 5986131"/>
              <a:gd name="connsiteY14" fmla="*/ 187961 h 751487"/>
              <a:gd name="connsiteX15" fmla="*/ 5752214 w 5986131"/>
              <a:gd name="connsiteY15" fmla="*/ 166696 h 751487"/>
              <a:gd name="connsiteX16" fmla="*/ 5784112 w 5986131"/>
              <a:gd name="connsiteY16" fmla="*/ 134799 h 751487"/>
              <a:gd name="connsiteX17" fmla="*/ 5858540 w 5986131"/>
              <a:gd name="connsiteY17" fmla="*/ 124166 h 751487"/>
              <a:gd name="connsiteX18" fmla="*/ 5986131 w 5986131"/>
              <a:gd name="connsiteY18" fmla="*/ 113534 h 751487"/>
              <a:gd name="connsiteX0" fmla="*/ 0 w 5986131"/>
              <a:gd name="connsiteY0" fmla="*/ 720770 h 720770"/>
              <a:gd name="connsiteX1" fmla="*/ 290444 w 5986131"/>
              <a:gd name="connsiteY1" fmla="*/ 289411 h 720770"/>
              <a:gd name="connsiteX2" fmla="*/ 986406 w 5986131"/>
              <a:gd name="connsiteY2" fmla="*/ 387258 h 720770"/>
              <a:gd name="connsiteX3" fmla="*/ 1786270 w 5986131"/>
              <a:gd name="connsiteY3" fmla="*/ 550649 h 720770"/>
              <a:gd name="connsiteX4" fmla="*/ 2169042 w 5986131"/>
              <a:gd name="connsiteY4" fmla="*/ 306100 h 720770"/>
              <a:gd name="connsiteX5" fmla="*/ 2732568 w 5986131"/>
              <a:gd name="connsiteY5" fmla="*/ 189142 h 720770"/>
              <a:gd name="connsiteX6" fmla="*/ 3678865 w 5986131"/>
              <a:gd name="connsiteY6" fmla="*/ 497486 h 720770"/>
              <a:gd name="connsiteX7" fmla="*/ 4550735 w 5986131"/>
              <a:gd name="connsiteY7" fmla="*/ 8389 h 720770"/>
              <a:gd name="connsiteX8" fmla="*/ 5178056 w 5986131"/>
              <a:gd name="connsiteY8" fmla="*/ 189142 h 720770"/>
              <a:gd name="connsiteX9" fmla="*/ 5220586 w 5986131"/>
              <a:gd name="connsiteY9" fmla="*/ 199775 h 720770"/>
              <a:gd name="connsiteX10" fmla="*/ 5295014 w 5986131"/>
              <a:gd name="connsiteY10" fmla="*/ 221040 h 720770"/>
              <a:gd name="connsiteX11" fmla="*/ 5550196 w 5986131"/>
              <a:gd name="connsiteY11" fmla="*/ 189142 h 720770"/>
              <a:gd name="connsiteX12" fmla="*/ 5635256 w 5986131"/>
              <a:gd name="connsiteY12" fmla="*/ 167877 h 720770"/>
              <a:gd name="connsiteX13" fmla="*/ 5677786 w 5986131"/>
              <a:gd name="connsiteY13" fmla="*/ 157244 h 720770"/>
              <a:gd name="connsiteX14" fmla="*/ 5752214 w 5986131"/>
              <a:gd name="connsiteY14" fmla="*/ 135979 h 720770"/>
              <a:gd name="connsiteX15" fmla="*/ 5784112 w 5986131"/>
              <a:gd name="connsiteY15" fmla="*/ 104082 h 720770"/>
              <a:gd name="connsiteX16" fmla="*/ 5858540 w 5986131"/>
              <a:gd name="connsiteY16" fmla="*/ 93449 h 720770"/>
              <a:gd name="connsiteX17" fmla="*/ 5986131 w 5986131"/>
              <a:gd name="connsiteY17" fmla="*/ 82817 h 720770"/>
              <a:gd name="connsiteX0" fmla="*/ 0 w 5986131"/>
              <a:gd name="connsiteY0" fmla="*/ 720890 h 720890"/>
              <a:gd name="connsiteX1" fmla="*/ 290444 w 5986131"/>
              <a:gd name="connsiteY1" fmla="*/ 289531 h 720890"/>
              <a:gd name="connsiteX2" fmla="*/ 986406 w 5986131"/>
              <a:gd name="connsiteY2" fmla="*/ 387378 h 720890"/>
              <a:gd name="connsiteX3" fmla="*/ 1786270 w 5986131"/>
              <a:gd name="connsiteY3" fmla="*/ 550769 h 720890"/>
              <a:gd name="connsiteX4" fmla="*/ 2169042 w 5986131"/>
              <a:gd name="connsiteY4" fmla="*/ 306220 h 720890"/>
              <a:gd name="connsiteX5" fmla="*/ 2732568 w 5986131"/>
              <a:gd name="connsiteY5" fmla="*/ 189262 h 720890"/>
              <a:gd name="connsiteX6" fmla="*/ 3678865 w 5986131"/>
              <a:gd name="connsiteY6" fmla="*/ 497606 h 720890"/>
              <a:gd name="connsiteX7" fmla="*/ 4550735 w 5986131"/>
              <a:gd name="connsiteY7" fmla="*/ 8509 h 720890"/>
              <a:gd name="connsiteX8" fmla="*/ 5178056 w 5986131"/>
              <a:gd name="connsiteY8" fmla="*/ 189262 h 720890"/>
              <a:gd name="connsiteX9" fmla="*/ 5295014 w 5986131"/>
              <a:gd name="connsiteY9" fmla="*/ 221160 h 720890"/>
              <a:gd name="connsiteX10" fmla="*/ 5550196 w 5986131"/>
              <a:gd name="connsiteY10" fmla="*/ 189262 h 720890"/>
              <a:gd name="connsiteX11" fmla="*/ 5635256 w 5986131"/>
              <a:gd name="connsiteY11" fmla="*/ 167997 h 720890"/>
              <a:gd name="connsiteX12" fmla="*/ 5677786 w 5986131"/>
              <a:gd name="connsiteY12" fmla="*/ 157364 h 720890"/>
              <a:gd name="connsiteX13" fmla="*/ 5752214 w 5986131"/>
              <a:gd name="connsiteY13" fmla="*/ 136099 h 720890"/>
              <a:gd name="connsiteX14" fmla="*/ 5784112 w 5986131"/>
              <a:gd name="connsiteY14" fmla="*/ 104202 h 720890"/>
              <a:gd name="connsiteX15" fmla="*/ 5858540 w 5986131"/>
              <a:gd name="connsiteY15" fmla="*/ 93569 h 720890"/>
              <a:gd name="connsiteX16" fmla="*/ 5986131 w 5986131"/>
              <a:gd name="connsiteY16" fmla="*/ 82937 h 720890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550196 w 5986131"/>
              <a:gd name="connsiteY9" fmla="*/ 186865 h 718493"/>
              <a:gd name="connsiteX10" fmla="*/ 5635256 w 5986131"/>
              <a:gd name="connsiteY10" fmla="*/ 165600 h 718493"/>
              <a:gd name="connsiteX11" fmla="*/ 5677786 w 5986131"/>
              <a:gd name="connsiteY11" fmla="*/ 154967 h 718493"/>
              <a:gd name="connsiteX12" fmla="*/ 5752214 w 5986131"/>
              <a:gd name="connsiteY12" fmla="*/ 133702 h 718493"/>
              <a:gd name="connsiteX13" fmla="*/ 5784112 w 5986131"/>
              <a:gd name="connsiteY13" fmla="*/ 101805 h 718493"/>
              <a:gd name="connsiteX14" fmla="*/ 5858540 w 5986131"/>
              <a:gd name="connsiteY14" fmla="*/ 91172 h 718493"/>
              <a:gd name="connsiteX15" fmla="*/ 5986131 w 5986131"/>
              <a:gd name="connsiteY15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752214 w 5986131"/>
              <a:gd name="connsiteY11" fmla="*/ 133702 h 718493"/>
              <a:gd name="connsiteX12" fmla="*/ 5784112 w 5986131"/>
              <a:gd name="connsiteY12" fmla="*/ 101805 h 718493"/>
              <a:gd name="connsiteX13" fmla="*/ 5858540 w 5986131"/>
              <a:gd name="connsiteY13" fmla="*/ 91172 h 718493"/>
              <a:gd name="connsiteX14" fmla="*/ 5986131 w 5986131"/>
              <a:gd name="connsiteY14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784112 w 5986131"/>
              <a:gd name="connsiteY11" fmla="*/ 101805 h 718493"/>
              <a:gd name="connsiteX12" fmla="*/ 5858540 w 5986131"/>
              <a:gd name="connsiteY12" fmla="*/ 91172 h 718493"/>
              <a:gd name="connsiteX13" fmla="*/ 5986131 w 5986131"/>
              <a:gd name="connsiteY13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677786 w 5986131"/>
              <a:gd name="connsiteY10" fmla="*/ 154967 h 718493"/>
              <a:gd name="connsiteX11" fmla="*/ 5858540 w 5986131"/>
              <a:gd name="connsiteY11" fmla="*/ 91172 h 718493"/>
              <a:gd name="connsiteX12" fmla="*/ 5986131 w 5986131"/>
              <a:gd name="connsiteY12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635256 w 5986131"/>
              <a:gd name="connsiteY9" fmla="*/ 165600 h 718493"/>
              <a:gd name="connsiteX10" fmla="*/ 5858540 w 5986131"/>
              <a:gd name="connsiteY10" fmla="*/ 91172 h 718493"/>
              <a:gd name="connsiteX11" fmla="*/ 5986131 w 5986131"/>
              <a:gd name="connsiteY11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858540 w 5986131"/>
              <a:gd name="connsiteY9" fmla="*/ 91172 h 718493"/>
              <a:gd name="connsiteX10" fmla="*/ 5986131 w 5986131"/>
              <a:gd name="connsiteY10" fmla="*/ 80540 h 718493"/>
              <a:gd name="connsiteX0" fmla="*/ 0 w 5986131"/>
              <a:gd name="connsiteY0" fmla="*/ 718493 h 718493"/>
              <a:gd name="connsiteX1" fmla="*/ 290444 w 5986131"/>
              <a:gd name="connsiteY1" fmla="*/ 287134 h 718493"/>
              <a:gd name="connsiteX2" fmla="*/ 986406 w 5986131"/>
              <a:gd name="connsiteY2" fmla="*/ 384981 h 718493"/>
              <a:gd name="connsiteX3" fmla="*/ 1786270 w 5986131"/>
              <a:gd name="connsiteY3" fmla="*/ 548372 h 718493"/>
              <a:gd name="connsiteX4" fmla="*/ 2169042 w 5986131"/>
              <a:gd name="connsiteY4" fmla="*/ 303823 h 718493"/>
              <a:gd name="connsiteX5" fmla="*/ 2732568 w 5986131"/>
              <a:gd name="connsiteY5" fmla="*/ 186865 h 718493"/>
              <a:gd name="connsiteX6" fmla="*/ 3678865 w 5986131"/>
              <a:gd name="connsiteY6" fmla="*/ 495209 h 718493"/>
              <a:gd name="connsiteX7" fmla="*/ 4550735 w 5986131"/>
              <a:gd name="connsiteY7" fmla="*/ 6112 h 718493"/>
              <a:gd name="connsiteX8" fmla="*/ 5295014 w 5986131"/>
              <a:gd name="connsiteY8" fmla="*/ 218763 h 718493"/>
              <a:gd name="connsiteX9" fmla="*/ 5719644 w 5986131"/>
              <a:gd name="connsiteY9" fmla="*/ 137470 h 718493"/>
              <a:gd name="connsiteX10" fmla="*/ 5986131 w 5986131"/>
              <a:gd name="connsiteY10" fmla="*/ 80540 h 718493"/>
              <a:gd name="connsiteX0" fmla="*/ 0 w 5986131"/>
              <a:gd name="connsiteY0" fmla="*/ 718493 h 718493"/>
              <a:gd name="connsiteX1" fmla="*/ 986406 w 5986131"/>
              <a:gd name="connsiteY1" fmla="*/ 384981 h 718493"/>
              <a:gd name="connsiteX2" fmla="*/ 1786270 w 5986131"/>
              <a:gd name="connsiteY2" fmla="*/ 548372 h 718493"/>
              <a:gd name="connsiteX3" fmla="*/ 2169042 w 5986131"/>
              <a:gd name="connsiteY3" fmla="*/ 303823 h 718493"/>
              <a:gd name="connsiteX4" fmla="*/ 2732568 w 5986131"/>
              <a:gd name="connsiteY4" fmla="*/ 186865 h 718493"/>
              <a:gd name="connsiteX5" fmla="*/ 3678865 w 5986131"/>
              <a:gd name="connsiteY5" fmla="*/ 495209 h 718493"/>
              <a:gd name="connsiteX6" fmla="*/ 4550735 w 5986131"/>
              <a:gd name="connsiteY6" fmla="*/ 6112 h 718493"/>
              <a:gd name="connsiteX7" fmla="*/ 5295014 w 5986131"/>
              <a:gd name="connsiteY7" fmla="*/ 218763 h 718493"/>
              <a:gd name="connsiteX8" fmla="*/ 5719644 w 5986131"/>
              <a:gd name="connsiteY8" fmla="*/ 137470 h 718493"/>
              <a:gd name="connsiteX9" fmla="*/ 5986131 w 5986131"/>
              <a:gd name="connsiteY9" fmla="*/ 80540 h 718493"/>
              <a:gd name="connsiteX0" fmla="*/ 0 w 5986131"/>
              <a:gd name="connsiteY0" fmla="*/ 718493 h 718493"/>
              <a:gd name="connsiteX1" fmla="*/ 666366 w 5986131"/>
              <a:gd name="connsiteY1" fmla="*/ 357549 h 718493"/>
              <a:gd name="connsiteX2" fmla="*/ 1786270 w 5986131"/>
              <a:gd name="connsiteY2" fmla="*/ 548372 h 718493"/>
              <a:gd name="connsiteX3" fmla="*/ 2169042 w 5986131"/>
              <a:gd name="connsiteY3" fmla="*/ 303823 h 718493"/>
              <a:gd name="connsiteX4" fmla="*/ 2732568 w 5986131"/>
              <a:gd name="connsiteY4" fmla="*/ 186865 h 718493"/>
              <a:gd name="connsiteX5" fmla="*/ 3678865 w 5986131"/>
              <a:gd name="connsiteY5" fmla="*/ 495209 h 718493"/>
              <a:gd name="connsiteX6" fmla="*/ 4550735 w 5986131"/>
              <a:gd name="connsiteY6" fmla="*/ 6112 h 718493"/>
              <a:gd name="connsiteX7" fmla="*/ 5295014 w 5986131"/>
              <a:gd name="connsiteY7" fmla="*/ 218763 h 718493"/>
              <a:gd name="connsiteX8" fmla="*/ 5719644 w 5986131"/>
              <a:gd name="connsiteY8" fmla="*/ 137470 h 718493"/>
              <a:gd name="connsiteX9" fmla="*/ 5986131 w 5986131"/>
              <a:gd name="connsiteY9" fmla="*/ 80540 h 718493"/>
              <a:gd name="connsiteX0" fmla="*/ 0 w 5986131"/>
              <a:gd name="connsiteY0" fmla="*/ 718493 h 718493"/>
              <a:gd name="connsiteX1" fmla="*/ 666366 w 5986131"/>
              <a:gd name="connsiteY1" fmla="*/ 357549 h 718493"/>
              <a:gd name="connsiteX2" fmla="*/ 1786270 w 5986131"/>
              <a:gd name="connsiteY2" fmla="*/ 548372 h 718493"/>
              <a:gd name="connsiteX3" fmla="*/ 2732568 w 5986131"/>
              <a:gd name="connsiteY3" fmla="*/ 186865 h 718493"/>
              <a:gd name="connsiteX4" fmla="*/ 3678865 w 5986131"/>
              <a:gd name="connsiteY4" fmla="*/ 495209 h 718493"/>
              <a:gd name="connsiteX5" fmla="*/ 4550735 w 5986131"/>
              <a:gd name="connsiteY5" fmla="*/ 6112 h 718493"/>
              <a:gd name="connsiteX6" fmla="*/ 5295014 w 5986131"/>
              <a:gd name="connsiteY6" fmla="*/ 218763 h 718493"/>
              <a:gd name="connsiteX7" fmla="*/ 5719644 w 5986131"/>
              <a:gd name="connsiteY7" fmla="*/ 137470 h 718493"/>
              <a:gd name="connsiteX8" fmla="*/ 5986131 w 5986131"/>
              <a:gd name="connsiteY8" fmla="*/ 80540 h 718493"/>
              <a:gd name="connsiteX0" fmla="*/ 0 w 5986131"/>
              <a:gd name="connsiteY0" fmla="*/ 783083 h 783083"/>
              <a:gd name="connsiteX1" fmla="*/ 666366 w 5986131"/>
              <a:gd name="connsiteY1" fmla="*/ 422139 h 783083"/>
              <a:gd name="connsiteX2" fmla="*/ 1786270 w 5986131"/>
              <a:gd name="connsiteY2" fmla="*/ 612962 h 783083"/>
              <a:gd name="connsiteX3" fmla="*/ 2732568 w 5986131"/>
              <a:gd name="connsiteY3" fmla="*/ 251455 h 783083"/>
              <a:gd name="connsiteX4" fmla="*/ 3678865 w 5986131"/>
              <a:gd name="connsiteY4" fmla="*/ 559799 h 783083"/>
              <a:gd name="connsiteX5" fmla="*/ 4550735 w 5986131"/>
              <a:gd name="connsiteY5" fmla="*/ 70702 h 783083"/>
              <a:gd name="connsiteX6" fmla="*/ 5295014 w 5986131"/>
              <a:gd name="connsiteY6" fmla="*/ 283353 h 783083"/>
              <a:gd name="connsiteX7" fmla="*/ 5683068 w 5986131"/>
              <a:gd name="connsiteY7" fmla="*/ 892 h 783083"/>
              <a:gd name="connsiteX8" fmla="*/ 5986131 w 5986131"/>
              <a:gd name="connsiteY8" fmla="*/ 145130 h 783083"/>
              <a:gd name="connsiteX0" fmla="*/ 0 w 6333603"/>
              <a:gd name="connsiteY0" fmla="*/ 782714 h 782714"/>
              <a:gd name="connsiteX1" fmla="*/ 666366 w 6333603"/>
              <a:gd name="connsiteY1" fmla="*/ 421770 h 782714"/>
              <a:gd name="connsiteX2" fmla="*/ 1786270 w 6333603"/>
              <a:gd name="connsiteY2" fmla="*/ 612593 h 782714"/>
              <a:gd name="connsiteX3" fmla="*/ 2732568 w 6333603"/>
              <a:gd name="connsiteY3" fmla="*/ 251086 h 782714"/>
              <a:gd name="connsiteX4" fmla="*/ 3678865 w 6333603"/>
              <a:gd name="connsiteY4" fmla="*/ 559430 h 782714"/>
              <a:gd name="connsiteX5" fmla="*/ 4550735 w 6333603"/>
              <a:gd name="connsiteY5" fmla="*/ 70333 h 782714"/>
              <a:gd name="connsiteX6" fmla="*/ 5295014 w 6333603"/>
              <a:gd name="connsiteY6" fmla="*/ 282984 h 782714"/>
              <a:gd name="connsiteX7" fmla="*/ 5683068 w 6333603"/>
              <a:gd name="connsiteY7" fmla="*/ 523 h 782714"/>
              <a:gd name="connsiteX8" fmla="*/ 6333603 w 6333603"/>
              <a:gd name="connsiteY8" fmla="*/ 263633 h 782714"/>
              <a:gd name="connsiteX0" fmla="*/ 0 w 6701903"/>
              <a:gd name="connsiteY0" fmla="*/ 782793 h 782793"/>
              <a:gd name="connsiteX1" fmla="*/ 666366 w 6701903"/>
              <a:gd name="connsiteY1" fmla="*/ 421849 h 782793"/>
              <a:gd name="connsiteX2" fmla="*/ 1786270 w 6701903"/>
              <a:gd name="connsiteY2" fmla="*/ 612672 h 782793"/>
              <a:gd name="connsiteX3" fmla="*/ 2732568 w 6701903"/>
              <a:gd name="connsiteY3" fmla="*/ 251165 h 782793"/>
              <a:gd name="connsiteX4" fmla="*/ 3678865 w 6701903"/>
              <a:gd name="connsiteY4" fmla="*/ 559509 h 782793"/>
              <a:gd name="connsiteX5" fmla="*/ 4550735 w 6701903"/>
              <a:gd name="connsiteY5" fmla="*/ 70412 h 782793"/>
              <a:gd name="connsiteX6" fmla="*/ 5295014 w 6701903"/>
              <a:gd name="connsiteY6" fmla="*/ 283063 h 782793"/>
              <a:gd name="connsiteX7" fmla="*/ 5683068 w 6701903"/>
              <a:gd name="connsiteY7" fmla="*/ 602 h 782793"/>
              <a:gd name="connsiteX8" fmla="*/ 6701903 w 6701903"/>
              <a:gd name="connsiteY8" fmla="*/ 225612 h 782793"/>
              <a:gd name="connsiteX0" fmla="*/ 0 w 6701903"/>
              <a:gd name="connsiteY0" fmla="*/ 782524 h 782524"/>
              <a:gd name="connsiteX1" fmla="*/ 666366 w 6701903"/>
              <a:gd name="connsiteY1" fmla="*/ 421580 h 782524"/>
              <a:gd name="connsiteX2" fmla="*/ 1786270 w 6701903"/>
              <a:gd name="connsiteY2" fmla="*/ 612403 h 782524"/>
              <a:gd name="connsiteX3" fmla="*/ 2732568 w 6701903"/>
              <a:gd name="connsiteY3" fmla="*/ 250896 h 782524"/>
              <a:gd name="connsiteX4" fmla="*/ 3678865 w 6701903"/>
              <a:gd name="connsiteY4" fmla="*/ 559240 h 782524"/>
              <a:gd name="connsiteX5" fmla="*/ 4550735 w 6701903"/>
              <a:gd name="connsiteY5" fmla="*/ 70143 h 782524"/>
              <a:gd name="connsiteX6" fmla="*/ 5295014 w 6701903"/>
              <a:gd name="connsiteY6" fmla="*/ 282794 h 782524"/>
              <a:gd name="connsiteX7" fmla="*/ 5683068 w 6701903"/>
              <a:gd name="connsiteY7" fmla="*/ 333 h 782524"/>
              <a:gd name="connsiteX8" fmla="*/ 6701903 w 6701903"/>
              <a:gd name="connsiteY8" fmla="*/ 225343 h 782524"/>
              <a:gd name="connsiteX0" fmla="*/ 0 w 6701903"/>
              <a:gd name="connsiteY0" fmla="*/ 989214 h 989214"/>
              <a:gd name="connsiteX1" fmla="*/ 666366 w 6701903"/>
              <a:gd name="connsiteY1" fmla="*/ 628270 h 989214"/>
              <a:gd name="connsiteX2" fmla="*/ 1786270 w 6701903"/>
              <a:gd name="connsiteY2" fmla="*/ 819093 h 989214"/>
              <a:gd name="connsiteX3" fmla="*/ 2732568 w 6701903"/>
              <a:gd name="connsiteY3" fmla="*/ 457586 h 989214"/>
              <a:gd name="connsiteX4" fmla="*/ 3678865 w 6701903"/>
              <a:gd name="connsiteY4" fmla="*/ 765930 h 989214"/>
              <a:gd name="connsiteX5" fmla="*/ 4550735 w 6701903"/>
              <a:gd name="connsiteY5" fmla="*/ 276833 h 989214"/>
              <a:gd name="connsiteX6" fmla="*/ 5295014 w 6701903"/>
              <a:gd name="connsiteY6" fmla="*/ 489484 h 989214"/>
              <a:gd name="connsiteX7" fmla="*/ 5826150 w 6701903"/>
              <a:gd name="connsiteY7" fmla="*/ 227 h 989214"/>
              <a:gd name="connsiteX8" fmla="*/ 6701903 w 6701903"/>
              <a:gd name="connsiteY8" fmla="*/ 432033 h 989214"/>
              <a:gd name="connsiteX0" fmla="*/ 0 w 6701903"/>
              <a:gd name="connsiteY0" fmla="*/ 991899 h 991899"/>
              <a:gd name="connsiteX1" fmla="*/ 666366 w 6701903"/>
              <a:gd name="connsiteY1" fmla="*/ 630955 h 991899"/>
              <a:gd name="connsiteX2" fmla="*/ 1786270 w 6701903"/>
              <a:gd name="connsiteY2" fmla="*/ 821778 h 991899"/>
              <a:gd name="connsiteX3" fmla="*/ 2732568 w 6701903"/>
              <a:gd name="connsiteY3" fmla="*/ 460271 h 991899"/>
              <a:gd name="connsiteX4" fmla="*/ 3678865 w 6701903"/>
              <a:gd name="connsiteY4" fmla="*/ 768615 h 991899"/>
              <a:gd name="connsiteX5" fmla="*/ 4550735 w 6701903"/>
              <a:gd name="connsiteY5" fmla="*/ 279518 h 991899"/>
              <a:gd name="connsiteX6" fmla="*/ 5295014 w 6701903"/>
              <a:gd name="connsiteY6" fmla="*/ 492169 h 991899"/>
              <a:gd name="connsiteX7" fmla="*/ 5826150 w 6701903"/>
              <a:gd name="connsiteY7" fmla="*/ 2912 h 991899"/>
              <a:gd name="connsiteX8" fmla="*/ 6701903 w 6701903"/>
              <a:gd name="connsiteY8" fmla="*/ 434718 h 991899"/>
              <a:gd name="connsiteX0" fmla="*/ 0 w 7059608"/>
              <a:gd name="connsiteY0" fmla="*/ 991848 h 991848"/>
              <a:gd name="connsiteX1" fmla="*/ 666366 w 7059608"/>
              <a:gd name="connsiteY1" fmla="*/ 630904 h 991848"/>
              <a:gd name="connsiteX2" fmla="*/ 1786270 w 7059608"/>
              <a:gd name="connsiteY2" fmla="*/ 821727 h 991848"/>
              <a:gd name="connsiteX3" fmla="*/ 2732568 w 7059608"/>
              <a:gd name="connsiteY3" fmla="*/ 460220 h 991848"/>
              <a:gd name="connsiteX4" fmla="*/ 3678865 w 7059608"/>
              <a:gd name="connsiteY4" fmla="*/ 768564 h 991848"/>
              <a:gd name="connsiteX5" fmla="*/ 4550735 w 7059608"/>
              <a:gd name="connsiteY5" fmla="*/ 279467 h 991848"/>
              <a:gd name="connsiteX6" fmla="*/ 5295014 w 7059608"/>
              <a:gd name="connsiteY6" fmla="*/ 492118 h 991848"/>
              <a:gd name="connsiteX7" fmla="*/ 5826150 w 7059608"/>
              <a:gd name="connsiteY7" fmla="*/ 2861 h 991848"/>
              <a:gd name="connsiteX8" fmla="*/ 7059608 w 7059608"/>
              <a:gd name="connsiteY8" fmla="*/ 447592 h 991848"/>
              <a:gd name="connsiteX0" fmla="*/ 0 w 7059608"/>
              <a:gd name="connsiteY0" fmla="*/ 901780 h 901780"/>
              <a:gd name="connsiteX1" fmla="*/ 666366 w 7059608"/>
              <a:gd name="connsiteY1" fmla="*/ 540836 h 901780"/>
              <a:gd name="connsiteX2" fmla="*/ 1786270 w 7059608"/>
              <a:gd name="connsiteY2" fmla="*/ 731659 h 901780"/>
              <a:gd name="connsiteX3" fmla="*/ 2732568 w 7059608"/>
              <a:gd name="connsiteY3" fmla="*/ 370152 h 901780"/>
              <a:gd name="connsiteX4" fmla="*/ 3678865 w 7059608"/>
              <a:gd name="connsiteY4" fmla="*/ 678496 h 901780"/>
              <a:gd name="connsiteX5" fmla="*/ 4550735 w 7059608"/>
              <a:gd name="connsiteY5" fmla="*/ 189399 h 901780"/>
              <a:gd name="connsiteX6" fmla="*/ 5295014 w 7059608"/>
              <a:gd name="connsiteY6" fmla="*/ 402050 h 901780"/>
              <a:gd name="connsiteX7" fmla="*/ 5926307 w 7059608"/>
              <a:gd name="connsiteY7" fmla="*/ 3266 h 901780"/>
              <a:gd name="connsiteX8" fmla="*/ 7059608 w 7059608"/>
              <a:gd name="connsiteY8" fmla="*/ 357524 h 901780"/>
              <a:gd name="connsiteX0" fmla="*/ 0 w 7174074"/>
              <a:gd name="connsiteY0" fmla="*/ 694984 h 733939"/>
              <a:gd name="connsiteX1" fmla="*/ 780832 w 7174074"/>
              <a:gd name="connsiteY1" fmla="*/ 540836 h 733939"/>
              <a:gd name="connsiteX2" fmla="*/ 1900736 w 7174074"/>
              <a:gd name="connsiteY2" fmla="*/ 731659 h 733939"/>
              <a:gd name="connsiteX3" fmla="*/ 2847034 w 7174074"/>
              <a:gd name="connsiteY3" fmla="*/ 370152 h 733939"/>
              <a:gd name="connsiteX4" fmla="*/ 3793331 w 7174074"/>
              <a:gd name="connsiteY4" fmla="*/ 678496 h 733939"/>
              <a:gd name="connsiteX5" fmla="*/ 4665201 w 7174074"/>
              <a:gd name="connsiteY5" fmla="*/ 189399 h 733939"/>
              <a:gd name="connsiteX6" fmla="*/ 5409480 w 7174074"/>
              <a:gd name="connsiteY6" fmla="*/ 402050 h 733939"/>
              <a:gd name="connsiteX7" fmla="*/ 6040773 w 7174074"/>
              <a:gd name="connsiteY7" fmla="*/ 3266 h 733939"/>
              <a:gd name="connsiteX8" fmla="*/ 7174074 w 7174074"/>
              <a:gd name="connsiteY8" fmla="*/ 357524 h 733939"/>
              <a:gd name="connsiteX0" fmla="*/ 0 w 7174074"/>
              <a:gd name="connsiteY0" fmla="*/ 694984 h 771064"/>
              <a:gd name="connsiteX1" fmla="*/ 780832 w 7174074"/>
              <a:gd name="connsiteY1" fmla="*/ 540836 h 771064"/>
              <a:gd name="connsiteX2" fmla="*/ 1900736 w 7174074"/>
              <a:gd name="connsiteY2" fmla="*/ 731659 h 771064"/>
              <a:gd name="connsiteX3" fmla="*/ 2847034 w 7174074"/>
              <a:gd name="connsiteY3" fmla="*/ 370152 h 771064"/>
              <a:gd name="connsiteX4" fmla="*/ 3793331 w 7174074"/>
              <a:gd name="connsiteY4" fmla="*/ 678496 h 771064"/>
              <a:gd name="connsiteX5" fmla="*/ 4665201 w 7174074"/>
              <a:gd name="connsiteY5" fmla="*/ 189399 h 771064"/>
              <a:gd name="connsiteX6" fmla="*/ 5409480 w 7174074"/>
              <a:gd name="connsiteY6" fmla="*/ 402050 h 771064"/>
              <a:gd name="connsiteX7" fmla="*/ 6040773 w 7174074"/>
              <a:gd name="connsiteY7" fmla="*/ 3266 h 771064"/>
              <a:gd name="connsiteX8" fmla="*/ 7174074 w 7174074"/>
              <a:gd name="connsiteY8" fmla="*/ 357524 h 771064"/>
              <a:gd name="connsiteX0" fmla="*/ 0 w 7174074"/>
              <a:gd name="connsiteY0" fmla="*/ 511697 h 587777"/>
              <a:gd name="connsiteX1" fmla="*/ 780832 w 7174074"/>
              <a:gd name="connsiteY1" fmla="*/ 357549 h 587777"/>
              <a:gd name="connsiteX2" fmla="*/ 1900736 w 7174074"/>
              <a:gd name="connsiteY2" fmla="*/ 548372 h 587777"/>
              <a:gd name="connsiteX3" fmla="*/ 2847034 w 7174074"/>
              <a:gd name="connsiteY3" fmla="*/ 186865 h 587777"/>
              <a:gd name="connsiteX4" fmla="*/ 3793331 w 7174074"/>
              <a:gd name="connsiteY4" fmla="*/ 495209 h 587777"/>
              <a:gd name="connsiteX5" fmla="*/ 4665201 w 7174074"/>
              <a:gd name="connsiteY5" fmla="*/ 6112 h 587777"/>
              <a:gd name="connsiteX6" fmla="*/ 5409480 w 7174074"/>
              <a:gd name="connsiteY6" fmla="*/ 218763 h 587777"/>
              <a:gd name="connsiteX7" fmla="*/ 7174074 w 7174074"/>
              <a:gd name="connsiteY7" fmla="*/ 174237 h 587777"/>
              <a:gd name="connsiteX0" fmla="*/ 0 w 7174074"/>
              <a:gd name="connsiteY0" fmla="*/ 554586 h 630666"/>
              <a:gd name="connsiteX1" fmla="*/ 780832 w 7174074"/>
              <a:gd name="connsiteY1" fmla="*/ 400438 h 630666"/>
              <a:gd name="connsiteX2" fmla="*/ 1900736 w 7174074"/>
              <a:gd name="connsiteY2" fmla="*/ 591261 h 630666"/>
              <a:gd name="connsiteX3" fmla="*/ 2847034 w 7174074"/>
              <a:gd name="connsiteY3" fmla="*/ 229754 h 630666"/>
              <a:gd name="connsiteX4" fmla="*/ 3793331 w 7174074"/>
              <a:gd name="connsiteY4" fmla="*/ 538098 h 630666"/>
              <a:gd name="connsiteX5" fmla="*/ 4665201 w 7174074"/>
              <a:gd name="connsiteY5" fmla="*/ 49001 h 630666"/>
              <a:gd name="connsiteX6" fmla="*/ 5409480 w 7174074"/>
              <a:gd name="connsiteY6" fmla="*/ 261652 h 630666"/>
              <a:gd name="connsiteX7" fmla="*/ 7174074 w 7174074"/>
              <a:gd name="connsiteY7" fmla="*/ 217126 h 630666"/>
              <a:gd name="connsiteX0" fmla="*/ 0 w 7174074"/>
              <a:gd name="connsiteY0" fmla="*/ 554586 h 630666"/>
              <a:gd name="connsiteX1" fmla="*/ 780832 w 7174074"/>
              <a:gd name="connsiteY1" fmla="*/ 400438 h 630666"/>
              <a:gd name="connsiteX2" fmla="*/ 1900736 w 7174074"/>
              <a:gd name="connsiteY2" fmla="*/ 591261 h 630666"/>
              <a:gd name="connsiteX3" fmla="*/ 2847034 w 7174074"/>
              <a:gd name="connsiteY3" fmla="*/ 229754 h 630666"/>
              <a:gd name="connsiteX4" fmla="*/ 3793331 w 7174074"/>
              <a:gd name="connsiteY4" fmla="*/ 538098 h 630666"/>
              <a:gd name="connsiteX5" fmla="*/ 4665201 w 7174074"/>
              <a:gd name="connsiteY5" fmla="*/ 49001 h 630666"/>
              <a:gd name="connsiteX6" fmla="*/ 5409480 w 7174074"/>
              <a:gd name="connsiteY6" fmla="*/ 261652 h 630666"/>
              <a:gd name="connsiteX7" fmla="*/ 7174074 w 7174074"/>
              <a:gd name="connsiteY7" fmla="*/ 217126 h 630666"/>
              <a:gd name="connsiteX0" fmla="*/ 0 w 7174074"/>
              <a:gd name="connsiteY0" fmla="*/ 621917 h 697997"/>
              <a:gd name="connsiteX1" fmla="*/ 780832 w 7174074"/>
              <a:gd name="connsiteY1" fmla="*/ 467769 h 697997"/>
              <a:gd name="connsiteX2" fmla="*/ 1900736 w 7174074"/>
              <a:gd name="connsiteY2" fmla="*/ 658592 h 697997"/>
              <a:gd name="connsiteX3" fmla="*/ 2847034 w 7174074"/>
              <a:gd name="connsiteY3" fmla="*/ 297085 h 697997"/>
              <a:gd name="connsiteX4" fmla="*/ 3793331 w 7174074"/>
              <a:gd name="connsiteY4" fmla="*/ 605429 h 697997"/>
              <a:gd name="connsiteX5" fmla="*/ 4665201 w 7174074"/>
              <a:gd name="connsiteY5" fmla="*/ 116332 h 697997"/>
              <a:gd name="connsiteX6" fmla="*/ 5724261 w 7174074"/>
              <a:gd name="connsiteY6" fmla="*/ 238510 h 697997"/>
              <a:gd name="connsiteX7" fmla="*/ 7174074 w 7174074"/>
              <a:gd name="connsiteY7" fmla="*/ 284457 h 697997"/>
              <a:gd name="connsiteX0" fmla="*/ 0 w 7174074"/>
              <a:gd name="connsiteY0" fmla="*/ 512012 h 588092"/>
              <a:gd name="connsiteX1" fmla="*/ 780832 w 7174074"/>
              <a:gd name="connsiteY1" fmla="*/ 357864 h 588092"/>
              <a:gd name="connsiteX2" fmla="*/ 1900736 w 7174074"/>
              <a:gd name="connsiteY2" fmla="*/ 548687 h 588092"/>
              <a:gd name="connsiteX3" fmla="*/ 2847034 w 7174074"/>
              <a:gd name="connsiteY3" fmla="*/ 187180 h 588092"/>
              <a:gd name="connsiteX4" fmla="*/ 3793331 w 7174074"/>
              <a:gd name="connsiteY4" fmla="*/ 495524 h 588092"/>
              <a:gd name="connsiteX5" fmla="*/ 4665201 w 7174074"/>
              <a:gd name="connsiteY5" fmla="*/ 6427 h 588092"/>
              <a:gd name="connsiteX6" fmla="*/ 5724261 w 7174074"/>
              <a:gd name="connsiteY6" fmla="*/ 128605 h 588092"/>
              <a:gd name="connsiteX7" fmla="*/ 7174074 w 7174074"/>
              <a:gd name="connsiteY7" fmla="*/ 174552 h 588092"/>
              <a:gd name="connsiteX0" fmla="*/ 0 w 7174074"/>
              <a:gd name="connsiteY0" fmla="*/ 508088 h 584168"/>
              <a:gd name="connsiteX1" fmla="*/ 780832 w 7174074"/>
              <a:gd name="connsiteY1" fmla="*/ 353940 h 584168"/>
              <a:gd name="connsiteX2" fmla="*/ 1900736 w 7174074"/>
              <a:gd name="connsiteY2" fmla="*/ 544763 h 584168"/>
              <a:gd name="connsiteX3" fmla="*/ 2847034 w 7174074"/>
              <a:gd name="connsiteY3" fmla="*/ 183256 h 584168"/>
              <a:gd name="connsiteX4" fmla="*/ 3793331 w 7174074"/>
              <a:gd name="connsiteY4" fmla="*/ 491600 h 584168"/>
              <a:gd name="connsiteX5" fmla="*/ 4665201 w 7174074"/>
              <a:gd name="connsiteY5" fmla="*/ 2503 h 584168"/>
              <a:gd name="connsiteX6" fmla="*/ 5781494 w 7174074"/>
              <a:gd name="connsiteY6" fmla="*/ 241004 h 584168"/>
              <a:gd name="connsiteX7" fmla="*/ 7174074 w 7174074"/>
              <a:gd name="connsiteY7" fmla="*/ 170628 h 584168"/>
              <a:gd name="connsiteX0" fmla="*/ 0 w 7174074"/>
              <a:gd name="connsiteY0" fmla="*/ 346878 h 422958"/>
              <a:gd name="connsiteX1" fmla="*/ 780832 w 7174074"/>
              <a:gd name="connsiteY1" fmla="*/ 192730 h 422958"/>
              <a:gd name="connsiteX2" fmla="*/ 1900736 w 7174074"/>
              <a:gd name="connsiteY2" fmla="*/ 383553 h 422958"/>
              <a:gd name="connsiteX3" fmla="*/ 2847034 w 7174074"/>
              <a:gd name="connsiteY3" fmla="*/ 22046 h 422958"/>
              <a:gd name="connsiteX4" fmla="*/ 3793331 w 7174074"/>
              <a:gd name="connsiteY4" fmla="*/ 330390 h 422958"/>
              <a:gd name="connsiteX5" fmla="*/ 4708126 w 7174074"/>
              <a:gd name="connsiteY5" fmla="*/ 9315 h 422958"/>
              <a:gd name="connsiteX6" fmla="*/ 5781494 w 7174074"/>
              <a:gd name="connsiteY6" fmla="*/ 79794 h 422958"/>
              <a:gd name="connsiteX7" fmla="*/ 7174074 w 7174074"/>
              <a:gd name="connsiteY7" fmla="*/ 9418 h 422958"/>
              <a:gd name="connsiteX0" fmla="*/ 0 w 7174074"/>
              <a:gd name="connsiteY0" fmla="*/ 346878 h 422958"/>
              <a:gd name="connsiteX1" fmla="*/ 780832 w 7174074"/>
              <a:gd name="connsiteY1" fmla="*/ 192730 h 422958"/>
              <a:gd name="connsiteX2" fmla="*/ 1900736 w 7174074"/>
              <a:gd name="connsiteY2" fmla="*/ 383553 h 422958"/>
              <a:gd name="connsiteX3" fmla="*/ 2761185 w 7174074"/>
              <a:gd name="connsiteY3" fmla="*/ 125444 h 422958"/>
              <a:gd name="connsiteX4" fmla="*/ 3793331 w 7174074"/>
              <a:gd name="connsiteY4" fmla="*/ 330390 h 422958"/>
              <a:gd name="connsiteX5" fmla="*/ 4708126 w 7174074"/>
              <a:gd name="connsiteY5" fmla="*/ 9315 h 422958"/>
              <a:gd name="connsiteX6" fmla="*/ 5781494 w 7174074"/>
              <a:gd name="connsiteY6" fmla="*/ 79794 h 422958"/>
              <a:gd name="connsiteX7" fmla="*/ 7174074 w 7174074"/>
              <a:gd name="connsiteY7" fmla="*/ 9418 h 422958"/>
              <a:gd name="connsiteX0" fmla="*/ 0 w 7174074"/>
              <a:gd name="connsiteY0" fmla="*/ 368089 h 444169"/>
              <a:gd name="connsiteX1" fmla="*/ 780832 w 7174074"/>
              <a:gd name="connsiteY1" fmla="*/ 213941 h 444169"/>
              <a:gd name="connsiteX2" fmla="*/ 1900736 w 7174074"/>
              <a:gd name="connsiteY2" fmla="*/ 404764 h 444169"/>
              <a:gd name="connsiteX3" fmla="*/ 2761185 w 7174074"/>
              <a:gd name="connsiteY3" fmla="*/ 146655 h 444169"/>
              <a:gd name="connsiteX4" fmla="*/ 3793331 w 7174074"/>
              <a:gd name="connsiteY4" fmla="*/ 351601 h 444169"/>
              <a:gd name="connsiteX5" fmla="*/ 4708126 w 7174074"/>
              <a:gd name="connsiteY5" fmla="*/ 30526 h 444169"/>
              <a:gd name="connsiteX6" fmla="*/ 5781494 w 7174074"/>
              <a:gd name="connsiteY6" fmla="*/ 101005 h 444169"/>
              <a:gd name="connsiteX7" fmla="*/ 7174074 w 7174074"/>
              <a:gd name="connsiteY7" fmla="*/ 30629 h 44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74074" h="444169">
                <a:moveTo>
                  <a:pt x="0" y="368089"/>
                </a:moveTo>
                <a:cubicBezTo>
                  <a:pt x="391508" y="595876"/>
                  <a:pt x="483120" y="242294"/>
                  <a:pt x="780832" y="213941"/>
                </a:cubicBezTo>
                <a:cubicBezTo>
                  <a:pt x="1078544" y="185588"/>
                  <a:pt x="1570677" y="415978"/>
                  <a:pt x="1900736" y="404764"/>
                </a:cubicBezTo>
                <a:cubicBezTo>
                  <a:pt x="2230795" y="393550"/>
                  <a:pt x="2445753" y="155515"/>
                  <a:pt x="2761185" y="146655"/>
                </a:cubicBezTo>
                <a:cubicBezTo>
                  <a:pt x="3076617" y="137795"/>
                  <a:pt x="3468841" y="370956"/>
                  <a:pt x="3793331" y="351601"/>
                </a:cubicBezTo>
                <a:cubicBezTo>
                  <a:pt x="4117821" y="332246"/>
                  <a:pt x="4376766" y="72292"/>
                  <a:pt x="4708126" y="30526"/>
                </a:cubicBezTo>
                <a:cubicBezTo>
                  <a:pt x="5039486" y="-11240"/>
                  <a:pt x="5170188" y="-28259"/>
                  <a:pt x="5781494" y="101005"/>
                </a:cubicBezTo>
                <a:cubicBezTo>
                  <a:pt x="6392800" y="230269"/>
                  <a:pt x="6806450" y="39905"/>
                  <a:pt x="7174074" y="30629"/>
                </a:cubicBezTo>
              </a:path>
            </a:pathLst>
          </a:custGeom>
          <a:noFill/>
          <a:ln w="38100" cap="rnd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E80E69A8-8FA5-4DC4-ADF0-AB4176E98181}"/>
              </a:ext>
            </a:extLst>
          </p:cNvPr>
          <p:cNvSpPr/>
          <p:nvPr/>
        </p:nvSpPr>
        <p:spPr>
          <a:xfrm>
            <a:off x="4999077" y="3980079"/>
            <a:ext cx="6113424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799453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B11253D4-0385-466C-B9C6-4B3924E4ECFE}"/>
              </a:ext>
            </a:extLst>
          </p:cNvPr>
          <p:cNvSpPr txBox="1"/>
          <p:nvPr/>
        </p:nvSpPr>
        <p:spPr>
          <a:xfrm>
            <a:off x="4327212" y="4691767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欢乐六一主题班会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42668A35-C2A0-41EB-84B9-04E0CC2176B5}"/>
              </a:ext>
            </a:extLst>
          </p:cNvPr>
          <p:cNvSpPr txBox="1"/>
          <p:nvPr/>
        </p:nvSpPr>
        <p:spPr>
          <a:xfrm>
            <a:off x="4697506" y="5429305"/>
            <a:ext cx="3137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cs typeface="+mn-ea"/>
                <a:sym typeface="+mn-lt"/>
              </a:rPr>
              <a:t>20XX</a:t>
            </a:r>
            <a:r>
              <a:rPr lang="zh-CN" altLang="en-US" sz="3200" dirty="0" smtClean="0">
                <a:cs typeface="+mn-ea"/>
                <a:sym typeface="+mn-lt"/>
              </a:rPr>
              <a:t>年</a:t>
            </a:r>
            <a:r>
              <a:rPr lang="en-US" altLang="zh-CN" sz="3200" dirty="0">
                <a:cs typeface="+mn-ea"/>
                <a:sym typeface="+mn-lt"/>
              </a:rPr>
              <a:t>06</a:t>
            </a:r>
            <a:r>
              <a:rPr lang="zh-CN" altLang="en-US" sz="3200" dirty="0">
                <a:cs typeface="+mn-ea"/>
                <a:sym typeface="+mn-lt"/>
              </a:rPr>
              <a:t>月</a:t>
            </a:r>
            <a:r>
              <a:rPr lang="en-US" altLang="zh-CN" sz="3200" dirty="0">
                <a:cs typeface="+mn-ea"/>
                <a:sym typeface="+mn-lt"/>
              </a:rPr>
              <a:t>01</a:t>
            </a:r>
            <a:r>
              <a:rPr lang="zh-CN" altLang="en-US" sz="3200" dirty="0">
                <a:cs typeface="+mn-ea"/>
                <a:sym typeface="+mn-lt"/>
              </a:rPr>
              <a:t>日</a:t>
            </a:r>
          </a:p>
        </p:txBody>
      </p: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CE201021-029D-410C-A0A9-71BD2C3188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822" y="-228600"/>
            <a:ext cx="7237627" cy="5790101"/>
          </a:xfrm>
          <a:prstGeom prst="rect">
            <a:avLst/>
          </a:prstGeom>
          <a:effectLst>
            <a:outerShdw blurRad="546100" sx="106000" sy="106000" algn="ctr" rotWithShape="0">
              <a:prstClr val="black">
                <a:alpha val="2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3381711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6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161A74A-C32F-474F-B21B-D90F50F77F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6083" y="1462858"/>
            <a:ext cx="4718742" cy="3932284"/>
          </a:xfrm>
          <a:prstGeom prst="rect">
            <a:avLst/>
          </a:prstGeom>
        </p:spPr>
      </p:pic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638CFEAC-1BB5-4FF3-81C2-D794D0A6E55E}"/>
              </a:ext>
            </a:extLst>
          </p:cNvPr>
          <p:cNvSpPr/>
          <p:nvPr/>
        </p:nvSpPr>
        <p:spPr>
          <a:xfrm flipV="1">
            <a:off x="9069336" y="1260781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71F9CED3-A554-4F8A-8A1D-86840AE9E0D4}"/>
              </a:ext>
            </a:extLst>
          </p:cNvPr>
          <p:cNvSpPr/>
          <p:nvPr/>
        </p:nvSpPr>
        <p:spPr>
          <a:xfrm flipV="1">
            <a:off x="9125312" y="3437918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2DA846BB-C86B-4578-8D61-7A317B2E9F5F}"/>
              </a:ext>
            </a:extLst>
          </p:cNvPr>
          <p:cNvSpPr/>
          <p:nvPr/>
        </p:nvSpPr>
        <p:spPr>
          <a:xfrm flipV="1">
            <a:off x="9069336" y="2373381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B8B8AB3F-6A48-4EE7-A1B7-E044B0A07346}"/>
              </a:ext>
            </a:extLst>
          </p:cNvPr>
          <p:cNvSpPr/>
          <p:nvPr/>
        </p:nvSpPr>
        <p:spPr>
          <a:xfrm flipV="1">
            <a:off x="9125312" y="4649610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solidFill>
            <a:srgbClr val="FFBD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DB29720-AFB9-4E76-A36E-F4E57B1BF625}"/>
              </a:ext>
            </a:extLst>
          </p:cNvPr>
          <p:cNvSpPr/>
          <p:nvPr/>
        </p:nvSpPr>
        <p:spPr>
          <a:xfrm>
            <a:off x="6358078" y="1359491"/>
            <a:ext cx="262562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0300958-0613-4342-AD15-E2D93CFF80E2}"/>
              </a:ext>
            </a:extLst>
          </p:cNvPr>
          <p:cNvSpPr txBox="1"/>
          <p:nvPr/>
        </p:nvSpPr>
        <p:spPr>
          <a:xfrm>
            <a:off x="6272442" y="106274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9C19E875-5BCC-49BC-9BB1-5274A0ED61A2}"/>
              </a:ext>
            </a:extLst>
          </p:cNvPr>
          <p:cNvSpPr/>
          <p:nvPr/>
        </p:nvSpPr>
        <p:spPr>
          <a:xfrm>
            <a:off x="6358078" y="2618585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086B028-CA6E-47D0-8EA7-528504EADFFC}"/>
              </a:ext>
            </a:extLst>
          </p:cNvPr>
          <p:cNvSpPr txBox="1"/>
          <p:nvPr/>
        </p:nvSpPr>
        <p:spPr>
          <a:xfrm>
            <a:off x="6272442" y="230594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9E1A470-E5E9-416E-B132-F761D1EA5C9A}"/>
              </a:ext>
            </a:extLst>
          </p:cNvPr>
          <p:cNvSpPr/>
          <p:nvPr/>
        </p:nvSpPr>
        <p:spPr>
          <a:xfrm>
            <a:off x="6358078" y="3831209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9709334-4005-4CD0-9768-1281C9AD9D4B}"/>
              </a:ext>
            </a:extLst>
          </p:cNvPr>
          <p:cNvSpPr txBox="1"/>
          <p:nvPr/>
        </p:nvSpPr>
        <p:spPr>
          <a:xfrm>
            <a:off x="6272442" y="351856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AF0BA644-B308-4208-8C56-0F57F8A06304}"/>
              </a:ext>
            </a:extLst>
          </p:cNvPr>
          <p:cNvSpPr/>
          <p:nvPr/>
        </p:nvSpPr>
        <p:spPr>
          <a:xfrm>
            <a:off x="6443714" y="4962254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AA5B5455-283F-4AE6-80AD-B82C4A21E747}"/>
              </a:ext>
            </a:extLst>
          </p:cNvPr>
          <p:cNvSpPr txBox="1"/>
          <p:nvPr/>
        </p:nvSpPr>
        <p:spPr>
          <a:xfrm>
            <a:off x="6358078" y="464961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59B0D9D-B11C-4A68-9A42-DA4B3DA19B37}"/>
              </a:ext>
            </a:extLst>
          </p:cNvPr>
          <p:cNvSpPr txBox="1"/>
          <p:nvPr/>
        </p:nvSpPr>
        <p:spPr>
          <a:xfrm>
            <a:off x="9343049" y="1245259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C967059-33CE-4ED6-A1D4-1C8CF301472A}"/>
              </a:ext>
            </a:extLst>
          </p:cNvPr>
          <p:cNvSpPr txBox="1"/>
          <p:nvPr/>
        </p:nvSpPr>
        <p:spPr>
          <a:xfrm>
            <a:off x="9311741" y="239974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E0F2588B-C1AF-4F21-8B9A-7B95483E1255}"/>
              </a:ext>
            </a:extLst>
          </p:cNvPr>
          <p:cNvSpPr txBox="1"/>
          <p:nvPr/>
        </p:nvSpPr>
        <p:spPr>
          <a:xfrm>
            <a:off x="9343049" y="3458947"/>
            <a:ext cx="370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E5C20072-B818-4902-8E5A-AC5F7F14CAFC}"/>
              </a:ext>
            </a:extLst>
          </p:cNvPr>
          <p:cNvSpPr txBox="1"/>
          <p:nvPr/>
        </p:nvSpPr>
        <p:spPr>
          <a:xfrm>
            <a:off x="9343049" y="4686593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cs typeface="+mn-ea"/>
                <a:sym typeface="+mn-lt"/>
              </a:rPr>
              <a:t>4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27286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8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81023AC-A92A-48E9-B6D4-5385DEEA0CE2}"/>
              </a:ext>
            </a:extLst>
          </p:cNvPr>
          <p:cNvSpPr txBox="1"/>
          <p:nvPr/>
        </p:nvSpPr>
        <p:spPr>
          <a:xfrm>
            <a:off x="6777730" y="1403311"/>
            <a:ext cx="11993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308E8A"/>
                </a:solidFill>
                <a:cs typeface="+mn-ea"/>
                <a:sym typeface="+mn-lt"/>
              </a:rPr>
              <a:t>01</a:t>
            </a:r>
            <a:endParaRPr lang="zh-CN" altLang="en-US" sz="8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5605348-740B-4869-8FDB-9DC6A1DB904D}"/>
              </a:ext>
            </a:extLst>
          </p:cNvPr>
          <p:cNvSpPr txBox="1"/>
          <p:nvPr/>
        </p:nvSpPr>
        <p:spPr>
          <a:xfrm>
            <a:off x="6777730" y="266295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45E182B-C4FD-4D7F-88F6-546D5B953D3E}"/>
              </a:ext>
            </a:extLst>
          </p:cNvPr>
          <p:cNvSpPr/>
          <p:nvPr/>
        </p:nvSpPr>
        <p:spPr>
          <a:xfrm>
            <a:off x="6948927" y="3364091"/>
            <a:ext cx="399725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B429913-97FF-432E-9BE2-85E84183A7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620" y="0"/>
            <a:ext cx="6492883" cy="6492883"/>
          </a:xfrm>
          <a:prstGeom prst="rect">
            <a:avLst/>
          </a:prstGeom>
          <a:effectLst>
            <a:outerShdw blurRad="457200" dist="990600" dir="10800000" sx="66000" sy="66000" algn="r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949561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31FF4795-FCE7-4A34-A45B-F379F052DF28}"/>
              </a:ext>
            </a:extLst>
          </p:cNvPr>
          <p:cNvSpPr/>
          <p:nvPr/>
        </p:nvSpPr>
        <p:spPr>
          <a:xfrm>
            <a:off x="2446339" y="1461062"/>
            <a:ext cx="7694764" cy="4870552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A6159F4-80E2-4274-8D13-8360702591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4179" y="942633"/>
            <a:ext cx="6492883" cy="6492883"/>
          </a:xfrm>
          <a:prstGeom prst="rect">
            <a:avLst/>
          </a:prstGeom>
          <a:effectLst>
            <a:outerShdw blurRad="457200" dist="990600" dir="10800000" sx="66000" sy="66000" algn="r" rotWithShape="0">
              <a:prstClr val="black">
                <a:alpha val="12000"/>
              </a:prstClr>
            </a:outerShdw>
          </a:effectLst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B1E58106-F7A8-46B6-8AAB-BBA216B331B5}"/>
              </a:ext>
            </a:extLst>
          </p:cNvPr>
          <p:cNvSpPr txBox="1"/>
          <p:nvPr/>
        </p:nvSpPr>
        <p:spPr>
          <a:xfrm>
            <a:off x="2347943" y="706016"/>
            <a:ext cx="38154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308E8A"/>
                </a:solidFill>
                <a:cs typeface="+mn-ea"/>
                <a:sym typeface="+mn-lt"/>
              </a:rPr>
              <a:t>61</a:t>
            </a:r>
            <a:r>
              <a:rPr lang="zh-CN" altLang="en-US" sz="4800" dirty="0">
                <a:solidFill>
                  <a:srgbClr val="308E8A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AB9901-16D8-400A-B32D-74012BE322D3}"/>
              </a:ext>
            </a:extLst>
          </p:cNvPr>
          <p:cNvSpPr/>
          <p:nvPr/>
        </p:nvSpPr>
        <p:spPr>
          <a:xfrm>
            <a:off x="6096000" y="735113"/>
            <a:ext cx="51187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308E8A"/>
                </a:solidFill>
                <a:cs typeface="+mn-ea"/>
                <a:sym typeface="+mn-lt"/>
              </a:rPr>
              <a:t>Happy children's Day</a:t>
            </a:r>
          </a:p>
        </p:txBody>
      </p:sp>
      <p:sp>
        <p:nvSpPr>
          <p:cNvPr id="30" name="任意多边形: 形状 29">
            <a:extLst>
              <a:ext uri="{FF2B5EF4-FFF2-40B4-BE49-F238E27FC236}">
                <a16:creationId xmlns="" xmlns:a16="http://schemas.microsoft.com/office/drawing/2014/main" id="{4FF86F0C-E38D-4B9A-9F3F-DE8EF7ECD048}"/>
              </a:ext>
            </a:extLst>
          </p:cNvPr>
          <p:cNvSpPr/>
          <p:nvPr/>
        </p:nvSpPr>
        <p:spPr>
          <a:xfrm rot="11590027" flipV="1">
            <a:off x="4584218" y="2710168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a16="http://schemas.microsoft.com/office/drawing/2014/main" id="{36DF3FC9-C3F7-4B32-81AD-68C67EBB677E}"/>
              </a:ext>
            </a:extLst>
          </p:cNvPr>
          <p:cNvSpPr/>
          <p:nvPr/>
        </p:nvSpPr>
        <p:spPr>
          <a:xfrm rot="10995066" flipV="1">
            <a:off x="7004182" y="2762079"/>
            <a:ext cx="804486" cy="658743"/>
          </a:xfrm>
          <a:custGeom>
            <a:avLst/>
            <a:gdLst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95693 w 829340"/>
              <a:gd name="connsiteY3" fmla="*/ 167309 h 688305"/>
              <a:gd name="connsiteX4" fmla="*/ 63796 w 829340"/>
              <a:gd name="connsiteY4" fmla="*/ 209840 h 688305"/>
              <a:gd name="connsiteX5" fmla="*/ 0 w 829340"/>
              <a:gd name="connsiteY5" fmla="*/ 273635 h 688305"/>
              <a:gd name="connsiteX6" fmla="*/ 31898 w 829340"/>
              <a:gd name="connsiteY6" fmla="*/ 475654 h 688305"/>
              <a:gd name="connsiteX7" fmla="*/ 53163 w 829340"/>
              <a:gd name="connsiteY7" fmla="*/ 518184 h 688305"/>
              <a:gd name="connsiteX8" fmla="*/ 116958 w 829340"/>
              <a:gd name="connsiteY8" fmla="*/ 560714 h 688305"/>
              <a:gd name="connsiteX9" fmla="*/ 180754 w 829340"/>
              <a:gd name="connsiteY9" fmla="*/ 613877 h 688305"/>
              <a:gd name="connsiteX10" fmla="*/ 212651 w 829340"/>
              <a:gd name="connsiteY10" fmla="*/ 624509 h 688305"/>
              <a:gd name="connsiteX11" fmla="*/ 244549 w 829340"/>
              <a:gd name="connsiteY11" fmla="*/ 645775 h 688305"/>
              <a:gd name="connsiteX12" fmla="*/ 318977 w 829340"/>
              <a:gd name="connsiteY12" fmla="*/ 667040 h 688305"/>
              <a:gd name="connsiteX13" fmla="*/ 350875 w 829340"/>
              <a:gd name="connsiteY13" fmla="*/ 688305 h 688305"/>
              <a:gd name="connsiteX14" fmla="*/ 584791 w 829340"/>
              <a:gd name="connsiteY14" fmla="*/ 667040 h 688305"/>
              <a:gd name="connsiteX15" fmla="*/ 669851 w 829340"/>
              <a:gd name="connsiteY15" fmla="*/ 613877 h 688305"/>
              <a:gd name="connsiteX16" fmla="*/ 701749 w 829340"/>
              <a:gd name="connsiteY16" fmla="*/ 581979 h 688305"/>
              <a:gd name="connsiteX17" fmla="*/ 733647 w 829340"/>
              <a:gd name="connsiteY17" fmla="*/ 571347 h 688305"/>
              <a:gd name="connsiteX18" fmla="*/ 765544 w 829340"/>
              <a:gd name="connsiteY18" fmla="*/ 507551 h 688305"/>
              <a:gd name="connsiteX19" fmla="*/ 786810 w 829340"/>
              <a:gd name="connsiteY19" fmla="*/ 465021 h 688305"/>
              <a:gd name="connsiteX20" fmla="*/ 808075 w 829340"/>
              <a:gd name="connsiteY20" fmla="*/ 390593 h 688305"/>
              <a:gd name="connsiteX21" fmla="*/ 829340 w 829340"/>
              <a:gd name="connsiteY21" fmla="*/ 305533 h 688305"/>
              <a:gd name="connsiteX22" fmla="*/ 818707 w 829340"/>
              <a:gd name="connsiteY22" fmla="*/ 231105 h 688305"/>
              <a:gd name="connsiteX23" fmla="*/ 776177 w 829340"/>
              <a:gd name="connsiteY23" fmla="*/ 167309 h 688305"/>
              <a:gd name="connsiteX24" fmla="*/ 754912 w 829340"/>
              <a:gd name="connsiteY24" fmla="*/ 135412 h 688305"/>
              <a:gd name="connsiteX25" fmla="*/ 733647 w 829340"/>
              <a:gd name="connsiteY25" fmla="*/ 92882 h 688305"/>
              <a:gd name="connsiteX26" fmla="*/ 669851 w 829340"/>
              <a:gd name="connsiteY26" fmla="*/ 60984 h 688305"/>
              <a:gd name="connsiteX27" fmla="*/ 637954 w 829340"/>
              <a:gd name="connsiteY27" fmla="*/ 29086 h 688305"/>
              <a:gd name="connsiteX28" fmla="*/ 563526 w 829340"/>
              <a:gd name="connsiteY28" fmla="*/ 7821 h 688305"/>
              <a:gd name="connsiteX0" fmla="*/ 563526 w 829340"/>
              <a:gd name="connsiteY0" fmla="*/ 7821 h 688305"/>
              <a:gd name="connsiteX1" fmla="*/ 223284 w 829340"/>
              <a:gd name="connsiteY1" fmla="*/ 29086 h 688305"/>
              <a:gd name="connsiteX2" fmla="*/ 138223 w 829340"/>
              <a:gd name="connsiteY2" fmla="*/ 124779 h 688305"/>
              <a:gd name="connsiteX3" fmla="*/ 63796 w 829340"/>
              <a:gd name="connsiteY3" fmla="*/ 209840 h 688305"/>
              <a:gd name="connsiteX4" fmla="*/ 0 w 829340"/>
              <a:gd name="connsiteY4" fmla="*/ 273635 h 688305"/>
              <a:gd name="connsiteX5" fmla="*/ 31898 w 829340"/>
              <a:gd name="connsiteY5" fmla="*/ 475654 h 688305"/>
              <a:gd name="connsiteX6" fmla="*/ 53163 w 829340"/>
              <a:gd name="connsiteY6" fmla="*/ 518184 h 688305"/>
              <a:gd name="connsiteX7" fmla="*/ 116958 w 829340"/>
              <a:gd name="connsiteY7" fmla="*/ 560714 h 688305"/>
              <a:gd name="connsiteX8" fmla="*/ 180754 w 829340"/>
              <a:gd name="connsiteY8" fmla="*/ 613877 h 688305"/>
              <a:gd name="connsiteX9" fmla="*/ 212651 w 829340"/>
              <a:gd name="connsiteY9" fmla="*/ 624509 h 688305"/>
              <a:gd name="connsiteX10" fmla="*/ 244549 w 829340"/>
              <a:gd name="connsiteY10" fmla="*/ 645775 h 688305"/>
              <a:gd name="connsiteX11" fmla="*/ 318977 w 829340"/>
              <a:gd name="connsiteY11" fmla="*/ 667040 h 688305"/>
              <a:gd name="connsiteX12" fmla="*/ 350875 w 829340"/>
              <a:gd name="connsiteY12" fmla="*/ 688305 h 688305"/>
              <a:gd name="connsiteX13" fmla="*/ 584791 w 829340"/>
              <a:gd name="connsiteY13" fmla="*/ 667040 h 688305"/>
              <a:gd name="connsiteX14" fmla="*/ 669851 w 829340"/>
              <a:gd name="connsiteY14" fmla="*/ 613877 h 688305"/>
              <a:gd name="connsiteX15" fmla="*/ 701749 w 829340"/>
              <a:gd name="connsiteY15" fmla="*/ 581979 h 688305"/>
              <a:gd name="connsiteX16" fmla="*/ 733647 w 829340"/>
              <a:gd name="connsiteY16" fmla="*/ 571347 h 688305"/>
              <a:gd name="connsiteX17" fmla="*/ 765544 w 829340"/>
              <a:gd name="connsiteY17" fmla="*/ 507551 h 688305"/>
              <a:gd name="connsiteX18" fmla="*/ 786810 w 829340"/>
              <a:gd name="connsiteY18" fmla="*/ 465021 h 688305"/>
              <a:gd name="connsiteX19" fmla="*/ 808075 w 829340"/>
              <a:gd name="connsiteY19" fmla="*/ 390593 h 688305"/>
              <a:gd name="connsiteX20" fmla="*/ 829340 w 829340"/>
              <a:gd name="connsiteY20" fmla="*/ 305533 h 688305"/>
              <a:gd name="connsiteX21" fmla="*/ 818707 w 829340"/>
              <a:gd name="connsiteY21" fmla="*/ 231105 h 688305"/>
              <a:gd name="connsiteX22" fmla="*/ 776177 w 829340"/>
              <a:gd name="connsiteY22" fmla="*/ 167309 h 688305"/>
              <a:gd name="connsiteX23" fmla="*/ 754912 w 829340"/>
              <a:gd name="connsiteY23" fmla="*/ 135412 h 688305"/>
              <a:gd name="connsiteX24" fmla="*/ 733647 w 829340"/>
              <a:gd name="connsiteY24" fmla="*/ 92882 h 688305"/>
              <a:gd name="connsiteX25" fmla="*/ 669851 w 829340"/>
              <a:gd name="connsiteY25" fmla="*/ 60984 h 688305"/>
              <a:gd name="connsiteX26" fmla="*/ 637954 w 829340"/>
              <a:gd name="connsiteY26" fmla="*/ 29086 h 688305"/>
              <a:gd name="connsiteX27" fmla="*/ 563526 w 829340"/>
              <a:gd name="connsiteY27" fmla="*/ 7821 h 688305"/>
              <a:gd name="connsiteX0" fmla="*/ 569413 w 835227"/>
              <a:gd name="connsiteY0" fmla="*/ 7821 h 688305"/>
              <a:gd name="connsiteX1" fmla="*/ 229171 w 835227"/>
              <a:gd name="connsiteY1" fmla="*/ 29086 h 688305"/>
              <a:gd name="connsiteX2" fmla="*/ 144110 w 835227"/>
              <a:gd name="connsiteY2" fmla="*/ 124779 h 688305"/>
              <a:gd name="connsiteX3" fmla="*/ 5887 w 835227"/>
              <a:gd name="connsiteY3" fmla="*/ 273635 h 688305"/>
              <a:gd name="connsiteX4" fmla="*/ 37785 w 835227"/>
              <a:gd name="connsiteY4" fmla="*/ 475654 h 688305"/>
              <a:gd name="connsiteX5" fmla="*/ 59050 w 835227"/>
              <a:gd name="connsiteY5" fmla="*/ 518184 h 688305"/>
              <a:gd name="connsiteX6" fmla="*/ 122845 w 835227"/>
              <a:gd name="connsiteY6" fmla="*/ 560714 h 688305"/>
              <a:gd name="connsiteX7" fmla="*/ 186641 w 835227"/>
              <a:gd name="connsiteY7" fmla="*/ 613877 h 688305"/>
              <a:gd name="connsiteX8" fmla="*/ 218538 w 835227"/>
              <a:gd name="connsiteY8" fmla="*/ 624509 h 688305"/>
              <a:gd name="connsiteX9" fmla="*/ 250436 w 835227"/>
              <a:gd name="connsiteY9" fmla="*/ 645775 h 688305"/>
              <a:gd name="connsiteX10" fmla="*/ 324864 w 835227"/>
              <a:gd name="connsiteY10" fmla="*/ 667040 h 688305"/>
              <a:gd name="connsiteX11" fmla="*/ 356762 w 835227"/>
              <a:gd name="connsiteY11" fmla="*/ 688305 h 688305"/>
              <a:gd name="connsiteX12" fmla="*/ 590678 w 835227"/>
              <a:gd name="connsiteY12" fmla="*/ 667040 h 688305"/>
              <a:gd name="connsiteX13" fmla="*/ 675738 w 835227"/>
              <a:gd name="connsiteY13" fmla="*/ 613877 h 688305"/>
              <a:gd name="connsiteX14" fmla="*/ 707636 w 835227"/>
              <a:gd name="connsiteY14" fmla="*/ 581979 h 688305"/>
              <a:gd name="connsiteX15" fmla="*/ 739534 w 835227"/>
              <a:gd name="connsiteY15" fmla="*/ 571347 h 688305"/>
              <a:gd name="connsiteX16" fmla="*/ 771431 w 835227"/>
              <a:gd name="connsiteY16" fmla="*/ 507551 h 688305"/>
              <a:gd name="connsiteX17" fmla="*/ 792697 w 835227"/>
              <a:gd name="connsiteY17" fmla="*/ 465021 h 688305"/>
              <a:gd name="connsiteX18" fmla="*/ 813962 w 835227"/>
              <a:gd name="connsiteY18" fmla="*/ 390593 h 688305"/>
              <a:gd name="connsiteX19" fmla="*/ 835227 w 835227"/>
              <a:gd name="connsiteY19" fmla="*/ 305533 h 688305"/>
              <a:gd name="connsiteX20" fmla="*/ 824594 w 835227"/>
              <a:gd name="connsiteY20" fmla="*/ 231105 h 688305"/>
              <a:gd name="connsiteX21" fmla="*/ 782064 w 835227"/>
              <a:gd name="connsiteY21" fmla="*/ 167309 h 688305"/>
              <a:gd name="connsiteX22" fmla="*/ 760799 w 835227"/>
              <a:gd name="connsiteY22" fmla="*/ 135412 h 688305"/>
              <a:gd name="connsiteX23" fmla="*/ 739534 w 835227"/>
              <a:gd name="connsiteY23" fmla="*/ 92882 h 688305"/>
              <a:gd name="connsiteX24" fmla="*/ 675738 w 835227"/>
              <a:gd name="connsiteY24" fmla="*/ 60984 h 688305"/>
              <a:gd name="connsiteX25" fmla="*/ 643841 w 835227"/>
              <a:gd name="connsiteY25" fmla="*/ 29086 h 688305"/>
              <a:gd name="connsiteX26" fmla="*/ 569413 w 835227"/>
              <a:gd name="connsiteY26" fmla="*/ 7821 h 688305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28829 w 841211"/>
              <a:gd name="connsiteY5" fmla="*/ 558881 h 686472"/>
              <a:gd name="connsiteX6" fmla="*/ 192625 w 841211"/>
              <a:gd name="connsiteY6" fmla="*/ 612044 h 686472"/>
              <a:gd name="connsiteX7" fmla="*/ 224522 w 841211"/>
              <a:gd name="connsiteY7" fmla="*/ 622676 h 686472"/>
              <a:gd name="connsiteX8" fmla="*/ 256420 w 841211"/>
              <a:gd name="connsiteY8" fmla="*/ 643942 h 686472"/>
              <a:gd name="connsiteX9" fmla="*/ 330848 w 841211"/>
              <a:gd name="connsiteY9" fmla="*/ 665207 h 686472"/>
              <a:gd name="connsiteX10" fmla="*/ 362746 w 841211"/>
              <a:gd name="connsiteY10" fmla="*/ 686472 h 686472"/>
              <a:gd name="connsiteX11" fmla="*/ 596662 w 841211"/>
              <a:gd name="connsiteY11" fmla="*/ 665207 h 686472"/>
              <a:gd name="connsiteX12" fmla="*/ 681722 w 841211"/>
              <a:gd name="connsiteY12" fmla="*/ 612044 h 686472"/>
              <a:gd name="connsiteX13" fmla="*/ 713620 w 841211"/>
              <a:gd name="connsiteY13" fmla="*/ 580146 h 686472"/>
              <a:gd name="connsiteX14" fmla="*/ 745518 w 841211"/>
              <a:gd name="connsiteY14" fmla="*/ 569514 h 686472"/>
              <a:gd name="connsiteX15" fmla="*/ 777415 w 841211"/>
              <a:gd name="connsiteY15" fmla="*/ 505718 h 686472"/>
              <a:gd name="connsiteX16" fmla="*/ 798681 w 841211"/>
              <a:gd name="connsiteY16" fmla="*/ 463188 h 686472"/>
              <a:gd name="connsiteX17" fmla="*/ 819946 w 841211"/>
              <a:gd name="connsiteY17" fmla="*/ 388760 h 686472"/>
              <a:gd name="connsiteX18" fmla="*/ 841211 w 841211"/>
              <a:gd name="connsiteY18" fmla="*/ 303700 h 686472"/>
              <a:gd name="connsiteX19" fmla="*/ 830578 w 841211"/>
              <a:gd name="connsiteY19" fmla="*/ 229272 h 686472"/>
              <a:gd name="connsiteX20" fmla="*/ 788048 w 841211"/>
              <a:gd name="connsiteY20" fmla="*/ 165476 h 686472"/>
              <a:gd name="connsiteX21" fmla="*/ 766783 w 841211"/>
              <a:gd name="connsiteY21" fmla="*/ 133579 h 686472"/>
              <a:gd name="connsiteX22" fmla="*/ 745518 w 841211"/>
              <a:gd name="connsiteY22" fmla="*/ 91049 h 686472"/>
              <a:gd name="connsiteX23" fmla="*/ 681722 w 841211"/>
              <a:gd name="connsiteY23" fmla="*/ 59151 h 686472"/>
              <a:gd name="connsiteX24" fmla="*/ 649825 w 841211"/>
              <a:gd name="connsiteY24" fmla="*/ 27253 h 686472"/>
              <a:gd name="connsiteX25" fmla="*/ 575397 w 841211"/>
              <a:gd name="connsiteY25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192625 w 841211"/>
              <a:gd name="connsiteY5" fmla="*/ 612044 h 686472"/>
              <a:gd name="connsiteX6" fmla="*/ 224522 w 841211"/>
              <a:gd name="connsiteY6" fmla="*/ 622676 h 686472"/>
              <a:gd name="connsiteX7" fmla="*/ 256420 w 841211"/>
              <a:gd name="connsiteY7" fmla="*/ 643942 h 686472"/>
              <a:gd name="connsiteX8" fmla="*/ 330848 w 841211"/>
              <a:gd name="connsiteY8" fmla="*/ 665207 h 686472"/>
              <a:gd name="connsiteX9" fmla="*/ 362746 w 841211"/>
              <a:gd name="connsiteY9" fmla="*/ 686472 h 686472"/>
              <a:gd name="connsiteX10" fmla="*/ 596662 w 841211"/>
              <a:gd name="connsiteY10" fmla="*/ 665207 h 686472"/>
              <a:gd name="connsiteX11" fmla="*/ 681722 w 841211"/>
              <a:gd name="connsiteY11" fmla="*/ 612044 h 686472"/>
              <a:gd name="connsiteX12" fmla="*/ 713620 w 841211"/>
              <a:gd name="connsiteY12" fmla="*/ 580146 h 686472"/>
              <a:gd name="connsiteX13" fmla="*/ 745518 w 841211"/>
              <a:gd name="connsiteY13" fmla="*/ 569514 h 686472"/>
              <a:gd name="connsiteX14" fmla="*/ 777415 w 841211"/>
              <a:gd name="connsiteY14" fmla="*/ 505718 h 686472"/>
              <a:gd name="connsiteX15" fmla="*/ 798681 w 841211"/>
              <a:gd name="connsiteY15" fmla="*/ 463188 h 686472"/>
              <a:gd name="connsiteX16" fmla="*/ 819946 w 841211"/>
              <a:gd name="connsiteY16" fmla="*/ 388760 h 686472"/>
              <a:gd name="connsiteX17" fmla="*/ 841211 w 841211"/>
              <a:gd name="connsiteY17" fmla="*/ 303700 h 686472"/>
              <a:gd name="connsiteX18" fmla="*/ 830578 w 841211"/>
              <a:gd name="connsiteY18" fmla="*/ 229272 h 686472"/>
              <a:gd name="connsiteX19" fmla="*/ 788048 w 841211"/>
              <a:gd name="connsiteY19" fmla="*/ 165476 h 686472"/>
              <a:gd name="connsiteX20" fmla="*/ 766783 w 841211"/>
              <a:gd name="connsiteY20" fmla="*/ 133579 h 686472"/>
              <a:gd name="connsiteX21" fmla="*/ 745518 w 841211"/>
              <a:gd name="connsiteY21" fmla="*/ 91049 h 686472"/>
              <a:gd name="connsiteX22" fmla="*/ 681722 w 841211"/>
              <a:gd name="connsiteY22" fmla="*/ 59151 h 686472"/>
              <a:gd name="connsiteX23" fmla="*/ 649825 w 841211"/>
              <a:gd name="connsiteY23" fmla="*/ 27253 h 686472"/>
              <a:gd name="connsiteX24" fmla="*/ 575397 w 841211"/>
              <a:gd name="connsiteY24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24522 w 841211"/>
              <a:gd name="connsiteY5" fmla="*/ 622676 h 686472"/>
              <a:gd name="connsiteX6" fmla="*/ 256420 w 841211"/>
              <a:gd name="connsiteY6" fmla="*/ 643942 h 686472"/>
              <a:gd name="connsiteX7" fmla="*/ 330848 w 841211"/>
              <a:gd name="connsiteY7" fmla="*/ 665207 h 686472"/>
              <a:gd name="connsiteX8" fmla="*/ 362746 w 841211"/>
              <a:gd name="connsiteY8" fmla="*/ 686472 h 686472"/>
              <a:gd name="connsiteX9" fmla="*/ 596662 w 841211"/>
              <a:gd name="connsiteY9" fmla="*/ 665207 h 686472"/>
              <a:gd name="connsiteX10" fmla="*/ 681722 w 841211"/>
              <a:gd name="connsiteY10" fmla="*/ 612044 h 686472"/>
              <a:gd name="connsiteX11" fmla="*/ 713620 w 841211"/>
              <a:gd name="connsiteY11" fmla="*/ 580146 h 686472"/>
              <a:gd name="connsiteX12" fmla="*/ 745518 w 841211"/>
              <a:gd name="connsiteY12" fmla="*/ 569514 h 686472"/>
              <a:gd name="connsiteX13" fmla="*/ 777415 w 841211"/>
              <a:gd name="connsiteY13" fmla="*/ 505718 h 686472"/>
              <a:gd name="connsiteX14" fmla="*/ 798681 w 841211"/>
              <a:gd name="connsiteY14" fmla="*/ 463188 h 686472"/>
              <a:gd name="connsiteX15" fmla="*/ 819946 w 841211"/>
              <a:gd name="connsiteY15" fmla="*/ 388760 h 686472"/>
              <a:gd name="connsiteX16" fmla="*/ 841211 w 841211"/>
              <a:gd name="connsiteY16" fmla="*/ 303700 h 686472"/>
              <a:gd name="connsiteX17" fmla="*/ 830578 w 841211"/>
              <a:gd name="connsiteY17" fmla="*/ 229272 h 686472"/>
              <a:gd name="connsiteX18" fmla="*/ 788048 w 841211"/>
              <a:gd name="connsiteY18" fmla="*/ 165476 h 686472"/>
              <a:gd name="connsiteX19" fmla="*/ 766783 w 841211"/>
              <a:gd name="connsiteY19" fmla="*/ 133579 h 686472"/>
              <a:gd name="connsiteX20" fmla="*/ 745518 w 841211"/>
              <a:gd name="connsiteY20" fmla="*/ 91049 h 686472"/>
              <a:gd name="connsiteX21" fmla="*/ 681722 w 841211"/>
              <a:gd name="connsiteY21" fmla="*/ 59151 h 686472"/>
              <a:gd name="connsiteX22" fmla="*/ 649825 w 841211"/>
              <a:gd name="connsiteY22" fmla="*/ 27253 h 686472"/>
              <a:gd name="connsiteX23" fmla="*/ 575397 w 841211"/>
              <a:gd name="connsiteY23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256420 w 841211"/>
              <a:gd name="connsiteY5" fmla="*/ 643942 h 686472"/>
              <a:gd name="connsiteX6" fmla="*/ 330848 w 841211"/>
              <a:gd name="connsiteY6" fmla="*/ 665207 h 686472"/>
              <a:gd name="connsiteX7" fmla="*/ 362746 w 841211"/>
              <a:gd name="connsiteY7" fmla="*/ 686472 h 686472"/>
              <a:gd name="connsiteX8" fmla="*/ 596662 w 841211"/>
              <a:gd name="connsiteY8" fmla="*/ 665207 h 686472"/>
              <a:gd name="connsiteX9" fmla="*/ 681722 w 841211"/>
              <a:gd name="connsiteY9" fmla="*/ 612044 h 686472"/>
              <a:gd name="connsiteX10" fmla="*/ 713620 w 841211"/>
              <a:gd name="connsiteY10" fmla="*/ 580146 h 686472"/>
              <a:gd name="connsiteX11" fmla="*/ 745518 w 841211"/>
              <a:gd name="connsiteY11" fmla="*/ 569514 h 686472"/>
              <a:gd name="connsiteX12" fmla="*/ 777415 w 841211"/>
              <a:gd name="connsiteY12" fmla="*/ 505718 h 686472"/>
              <a:gd name="connsiteX13" fmla="*/ 798681 w 841211"/>
              <a:gd name="connsiteY13" fmla="*/ 463188 h 686472"/>
              <a:gd name="connsiteX14" fmla="*/ 819946 w 841211"/>
              <a:gd name="connsiteY14" fmla="*/ 388760 h 686472"/>
              <a:gd name="connsiteX15" fmla="*/ 841211 w 841211"/>
              <a:gd name="connsiteY15" fmla="*/ 303700 h 686472"/>
              <a:gd name="connsiteX16" fmla="*/ 830578 w 841211"/>
              <a:gd name="connsiteY16" fmla="*/ 229272 h 686472"/>
              <a:gd name="connsiteX17" fmla="*/ 788048 w 841211"/>
              <a:gd name="connsiteY17" fmla="*/ 165476 h 686472"/>
              <a:gd name="connsiteX18" fmla="*/ 766783 w 841211"/>
              <a:gd name="connsiteY18" fmla="*/ 133579 h 686472"/>
              <a:gd name="connsiteX19" fmla="*/ 745518 w 841211"/>
              <a:gd name="connsiteY19" fmla="*/ 91049 h 686472"/>
              <a:gd name="connsiteX20" fmla="*/ 681722 w 841211"/>
              <a:gd name="connsiteY20" fmla="*/ 59151 h 686472"/>
              <a:gd name="connsiteX21" fmla="*/ 649825 w 841211"/>
              <a:gd name="connsiteY21" fmla="*/ 27253 h 686472"/>
              <a:gd name="connsiteX22" fmla="*/ 575397 w 841211"/>
              <a:gd name="connsiteY22" fmla="*/ 5988 h 686472"/>
              <a:gd name="connsiteX0" fmla="*/ 575397 w 841211"/>
              <a:gd name="connsiteY0" fmla="*/ 5988 h 686472"/>
              <a:gd name="connsiteX1" fmla="*/ 235155 w 841211"/>
              <a:gd name="connsiteY1" fmla="*/ 27253 h 686472"/>
              <a:gd name="connsiteX2" fmla="*/ 11871 w 841211"/>
              <a:gd name="connsiteY2" fmla="*/ 271802 h 686472"/>
              <a:gd name="connsiteX3" fmla="*/ 43769 w 841211"/>
              <a:gd name="connsiteY3" fmla="*/ 473821 h 686472"/>
              <a:gd name="connsiteX4" fmla="*/ 65034 w 841211"/>
              <a:gd name="connsiteY4" fmla="*/ 516351 h 686472"/>
              <a:gd name="connsiteX5" fmla="*/ 330848 w 841211"/>
              <a:gd name="connsiteY5" fmla="*/ 665207 h 686472"/>
              <a:gd name="connsiteX6" fmla="*/ 362746 w 841211"/>
              <a:gd name="connsiteY6" fmla="*/ 686472 h 686472"/>
              <a:gd name="connsiteX7" fmla="*/ 596662 w 841211"/>
              <a:gd name="connsiteY7" fmla="*/ 665207 h 686472"/>
              <a:gd name="connsiteX8" fmla="*/ 681722 w 841211"/>
              <a:gd name="connsiteY8" fmla="*/ 612044 h 686472"/>
              <a:gd name="connsiteX9" fmla="*/ 713620 w 841211"/>
              <a:gd name="connsiteY9" fmla="*/ 580146 h 686472"/>
              <a:gd name="connsiteX10" fmla="*/ 745518 w 841211"/>
              <a:gd name="connsiteY10" fmla="*/ 569514 h 686472"/>
              <a:gd name="connsiteX11" fmla="*/ 777415 w 841211"/>
              <a:gd name="connsiteY11" fmla="*/ 505718 h 686472"/>
              <a:gd name="connsiteX12" fmla="*/ 798681 w 841211"/>
              <a:gd name="connsiteY12" fmla="*/ 463188 h 686472"/>
              <a:gd name="connsiteX13" fmla="*/ 819946 w 841211"/>
              <a:gd name="connsiteY13" fmla="*/ 388760 h 686472"/>
              <a:gd name="connsiteX14" fmla="*/ 841211 w 841211"/>
              <a:gd name="connsiteY14" fmla="*/ 303700 h 686472"/>
              <a:gd name="connsiteX15" fmla="*/ 830578 w 841211"/>
              <a:gd name="connsiteY15" fmla="*/ 229272 h 686472"/>
              <a:gd name="connsiteX16" fmla="*/ 788048 w 841211"/>
              <a:gd name="connsiteY16" fmla="*/ 165476 h 686472"/>
              <a:gd name="connsiteX17" fmla="*/ 766783 w 841211"/>
              <a:gd name="connsiteY17" fmla="*/ 133579 h 686472"/>
              <a:gd name="connsiteX18" fmla="*/ 745518 w 841211"/>
              <a:gd name="connsiteY18" fmla="*/ 91049 h 686472"/>
              <a:gd name="connsiteX19" fmla="*/ 681722 w 841211"/>
              <a:gd name="connsiteY19" fmla="*/ 59151 h 686472"/>
              <a:gd name="connsiteX20" fmla="*/ 649825 w 841211"/>
              <a:gd name="connsiteY20" fmla="*/ 27253 h 686472"/>
              <a:gd name="connsiteX21" fmla="*/ 575397 w 841211"/>
              <a:gd name="connsiteY21" fmla="*/ 5988 h 686472"/>
              <a:gd name="connsiteX0" fmla="*/ 575397 w 841211"/>
              <a:gd name="connsiteY0" fmla="*/ 5988 h 695292"/>
              <a:gd name="connsiteX1" fmla="*/ 235155 w 841211"/>
              <a:gd name="connsiteY1" fmla="*/ 27253 h 695292"/>
              <a:gd name="connsiteX2" fmla="*/ 11871 w 841211"/>
              <a:gd name="connsiteY2" fmla="*/ 271802 h 695292"/>
              <a:gd name="connsiteX3" fmla="*/ 43769 w 841211"/>
              <a:gd name="connsiteY3" fmla="*/ 473821 h 695292"/>
              <a:gd name="connsiteX4" fmla="*/ 65034 w 841211"/>
              <a:gd name="connsiteY4" fmla="*/ 516351 h 695292"/>
              <a:gd name="connsiteX5" fmla="*/ 362746 w 841211"/>
              <a:gd name="connsiteY5" fmla="*/ 686472 h 695292"/>
              <a:gd name="connsiteX6" fmla="*/ 596662 w 841211"/>
              <a:gd name="connsiteY6" fmla="*/ 665207 h 695292"/>
              <a:gd name="connsiteX7" fmla="*/ 681722 w 841211"/>
              <a:gd name="connsiteY7" fmla="*/ 612044 h 695292"/>
              <a:gd name="connsiteX8" fmla="*/ 713620 w 841211"/>
              <a:gd name="connsiteY8" fmla="*/ 580146 h 695292"/>
              <a:gd name="connsiteX9" fmla="*/ 745518 w 841211"/>
              <a:gd name="connsiteY9" fmla="*/ 569514 h 695292"/>
              <a:gd name="connsiteX10" fmla="*/ 777415 w 841211"/>
              <a:gd name="connsiteY10" fmla="*/ 505718 h 695292"/>
              <a:gd name="connsiteX11" fmla="*/ 798681 w 841211"/>
              <a:gd name="connsiteY11" fmla="*/ 463188 h 695292"/>
              <a:gd name="connsiteX12" fmla="*/ 819946 w 841211"/>
              <a:gd name="connsiteY12" fmla="*/ 388760 h 695292"/>
              <a:gd name="connsiteX13" fmla="*/ 841211 w 841211"/>
              <a:gd name="connsiteY13" fmla="*/ 303700 h 695292"/>
              <a:gd name="connsiteX14" fmla="*/ 830578 w 841211"/>
              <a:gd name="connsiteY14" fmla="*/ 229272 h 695292"/>
              <a:gd name="connsiteX15" fmla="*/ 788048 w 841211"/>
              <a:gd name="connsiteY15" fmla="*/ 165476 h 695292"/>
              <a:gd name="connsiteX16" fmla="*/ 766783 w 841211"/>
              <a:gd name="connsiteY16" fmla="*/ 133579 h 695292"/>
              <a:gd name="connsiteX17" fmla="*/ 745518 w 841211"/>
              <a:gd name="connsiteY17" fmla="*/ 91049 h 695292"/>
              <a:gd name="connsiteX18" fmla="*/ 681722 w 841211"/>
              <a:gd name="connsiteY18" fmla="*/ 59151 h 695292"/>
              <a:gd name="connsiteX19" fmla="*/ 649825 w 841211"/>
              <a:gd name="connsiteY19" fmla="*/ 27253 h 695292"/>
              <a:gd name="connsiteX20" fmla="*/ 575397 w 841211"/>
              <a:gd name="connsiteY20" fmla="*/ 5988 h 695292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89247 w 848736"/>
              <a:gd name="connsiteY17" fmla="*/ 59151 h 698328"/>
              <a:gd name="connsiteX18" fmla="*/ 657350 w 848736"/>
              <a:gd name="connsiteY18" fmla="*/ 27253 h 698328"/>
              <a:gd name="connsiteX19" fmla="*/ 582922 w 848736"/>
              <a:gd name="connsiteY19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753043 w 848736"/>
              <a:gd name="connsiteY16" fmla="*/ 91049 h 698328"/>
              <a:gd name="connsiteX17" fmla="*/ 657350 w 848736"/>
              <a:gd name="connsiteY17" fmla="*/ 27253 h 698328"/>
              <a:gd name="connsiteX18" fmla="*/ 582922 w 848736"/>
              <a:gd name="connsiteY18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774308 w 848736"/>
              <a:gd name="connsiteY15" fmla="*/ 133579 h 698328"/>
              <a:gd name="connsiteX16" fmla="*/ 657350 w 848736"/>
              <a:gd name="connsiteY16" fmla="*/ 27253 h 698328"/>
              <a:gd name="connsiteX17" fmla="*/ 582922 w 848736"/>
              <a:gd name="connsiteY17" fmla="*/ 5988 h 698328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838103 w 848736"/>
              <a:gd name="connsiteY13" fmla="*/ 229272 h 698328"/>
              <a:gd name="connsiteX14" fmla="*/ 795573 w 848736"/>
              <a:gd name="connsiteY14" fmla="*/ 165476 h 698328"/>
              <a:gd name="connsiteX15" fmla="*/ 657350 w 848736"/>
              <a:gd name="connsiteY15" fmla="*/ 27253 h 698328"/>
              <a:gd name="connsiteX16" fmla="*/ 582922 w 848736"/>
              <a:gd name="connsiteY16" fmla="*/ 5988 h 698328"/>
              <a:gd name="connsiteX0" fmla="*/ 582922 w 854605"/>
              <a:gd name="connsiteY0" fmla="*/ 5988 h 698328"/>
              <a:gd name="connsiteX1" fmla="*/ 242680 w 854605"/>
              <a:gd name="connsiteY1" fmla="*/ 27253 h 698328"/>
              <a:gd name="connsiteX2" fmla="*/ 19396 w 854605"/>
              <a:gd name="connsiteY2" fmla="*/ 271802 h 698328"/>
              <a:gd name="connsiteX3" fmla="*/ 51294 w 854605"/>
              <a:gd name="connsiteY3" fmla="*/ 473821 h 698328"/>
              <a:gd name="connsiteX4" fmla="*/ 370271 w 854605"/>
              <a:gd name="connsiteY4" fmla="*/ 686472 h 698328"/>
              <a:gd name="connsiteX5" fmla="*/ 604187 w 854605"/>
              <a:gd name="connsiteY5" fmla="*/ 665207 h 698328"/>
              <a:gd name="connsiteX6" fmla="*/ 689247 w 854605"/>
              <a:gd name="connsiteY6" fmla="*/ 612044 h 698328"/>
              <a:gd name="connsiteX7" fmla="*/ 721145 w 854605"/>
              <a:gd name="connsiteY7" fmla="*/ 580146 h 698328"/>
              <a:gd name="connsiteX8" fmla="*/ 753043 w 854605"/>
              <a:gd name="connsiteY8" fmla="*/ 569514 h 698328"/>
              <a:gd name="connsiteX9" fmla="*/ 784940 w 854605"/>
              <a:gd name="connsiteY9" fmla="*/ 505718 h 698328"/>
              <a:gd name="connsiteX10" fmla="*/ 806206 w 854605"/>
              <a:gd name="connsiteY10" fmla="*/ 463188 h 698328"/>
              <a:gd name="connsiteX11" fmla="*/ 827471 w 854605"/>
              <a:gd name="connsiteY11" fmla="*/ 388760 h 698328"/>
              <a:gd name="connsiteX12" fmla="*/ 848736 w 854605"/>
              <a:gd name="connsiteY12" fmla="*/ 303700 h 698328"/>
              <a:gd name="connsiteX13" fmla="*/ 838103 w 854605"/>
              <a:gd name="connsiteY13" fmla="*/ 229272 h 698328"/>
              <a:gd name="connsiteX14" fmla="*/ 657350 w 854605"/>
              <a:gd name="connsiteY14" fmla="*/ 27253 h 698328"/>
              <a:gd name="connsiteX15" fmla="*/ 582922 w 854605"/>
              <a:gd name="connsiteY15" fmla="*/ 5988 h 698328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8065 h 700405"/>
              <a:gd name="connsiteX1" fmla="*/ 242680 w 848736"/>
              <a:gd name="connsiteY1" fmla="*/ 29330 h 700405"/>
              <a:gd name="connsiteX2" fmla="*/ 19396 w 848736"/>
              <a:gd name="connsiteY2" fmla="*/ 273879 h 700405"/>
              <a:gd name="connsiteX3" fmla="*/ 51294 w 848736"/>
              <a:gd name="connsiteY3" fmla="*/ 475898 h 700405"/>
              <a:gd name="connsiteX4" fmla="*/ 370271 w 848736"/>
              <a:gd name="connsiteY4" fmla="*/ 688549 h 700405"/>
              <a:gd name="connsiteX5" fmla="*/ 604187 w 848736"/>
              <a:gd name="connsiteY5" fmla="*/ 667284 h 700405"/>
              <a:gd name="connsiteX6" fmla="*/ 689247 w 848736"/>
              <a:gd name="connsiteY6" fmla="*/ 614121 h 700405"/>
              <a:gd name="connsiteX7" fmla="*/ 721145 w 848736"/>
              <a:gd name="connsiteY7" fmla="*/ 582223 h 700405"/>
              <a:gd name="connsiteX8" fmla="*/ 753043 w 848736"/>
              <a:gd name="connsiteY8" fmla="*/ 571591 h 700405"/>
              <a:gd name="connsiteX9" fmla="*/ 784940 w 848736"/>
              <a:gd name="connsiteY9" fmla="*/ 507795 h 700405"/>
              <a:gd name="connsiteX10" fmla="*/ 806206 w 848736"/>
              <a:gd name="connsiteY10" fmla="*/ 465265 h 700405"/>
              <a:gd name="connsiteX11" fmla="*/ 827471 w 848736"/>
              <a:gd name="connsiteY11" fmla="*/ 390837 h 700405"/>
              <a:gd name="connsiteX12" fmla="*/ 848736 w 848736"/>
              <a:gd name="connsiteY12" fmla="*/ 305777 h 700405"/>
              <a:gd name="connsiteX13" fmla="*/ 657350 w 848736"/>
              <a:gd name="connsiteY13" fmla="*/ 29330 h 700405"/>
              <a:gd name="connsiteX14" fmla="*/ 582922 w 848736"/>
              <a:gd name="connsiteY14" fmla="*/ 8065 h 700405"/>
              <a:gd name="connsiteX0" fmla="*/ 582922 w 848736"/>
              <a:gd name="connsiteY0" fmla="*/ 5988 h 698328"/>
              <a:gd name="connsiteX1" fmla="*/ 242680 w 848736"/>
              <a:gd name="connsiteY1" fmla="*/ 27253 h 698328"/>
              <a:gd name="connsiteX2" fmla="*/ 19396 w 848736"/>
              <a:gd name="connsiteY2" fmla="*/ 271802 h 698328"/>
              <a:gd name="connsiteX3" fmla="*/ 51294 w 848736"/>
              <a:gd name="connsiteY3" fmla="*/ 473821 h 698328"/>
              <a:gd name="connsiteX4" fmla="*/ 370271 w 848736"/>
              <a:gd name="connsiteY4" fmla="*/ 686472 h 698328"/>
              <a:gd name="connsiteX5" fmla="*/ 604187 w 848736"/>
              <a:gd name="connsiteY5" fmla="*/ 665207 h 698328"/>
              <a:gd name="connsiteX6" fmla="*/ 689247 w 848736"/>
              <a:gd name="connsiteY6" fmla="*/ 612044 h 698328"/>
              <a:gd name="connsiteX7" fmla="*/ 721145 w 848736"/>
              <a:gd name="connsiteY7" fmla="*/ 580146 h 698328"/>
              <a:gd name="connsiteX8" fmla="*/ 753043 w 848736"/>
              <a:gd name="connsiteY8" fmla="*/ 569514 h 698328"/>
              <a:gd name="connsiteX9" fmla="*/ 784940 w 848736"/>
              <a:gd name="connsiteY9" fmla="*/ 505718 h 698328"/>
              <a:gd name="connsiteX10" fmla="*/ 806206 w 848736"/>
              <a:gd name="connsiteY10" fmla="*/ 463188 h 698328"/>
              <a:gd name="connsiteX11" fmla="*/ 827471 w 848736"/>
              <a:gd name="connsiteY11" fmla="*/ 388760 h 698328"/>
              <a:gd name="connsiteX12" fmla="*/ 848736 w 848736"/>
              <a:gd name="connsiteY12" fmla="*/ 303700 h 698328"/>
              <a:gd name="connsiteX13" fmla="*/ 657350 w 848736"/>
              <a:gd name="connsiteY13" fmla="*/ 27253 h 698328"/>
              <a:gd name="connsiteX14" fmla="*/ 582922 w 848736"/>
              <a:gd name="connsiteY14" fmla="*/ 5988 h 698328"/>
              <a:gd name="connsiteX0" fmla="*/ 582922 w 848736"/>
              <a:gd name="connsiteY0" fmla="*/ 7234 h 699574"/>
              <a:gd name="connsiteX1" fmla="*/ 242680 w 848736"/>
              <a:gd name="connsiteY1" fmla="*/ 28499 h 699574"/>
              <a:gd name="connsiteX2" fmla="*/ 19396 w 848736"/>
              <a:gd name="connsiteY2" fmla="*/ 273048 h 699574"/>
              <a:gd name="connsiteX3" fmla="*/ 51294 w 848736"/>
              <a:gd name="connsiteY3" fmla="*/ 475067 h 699574"/>
              <a:gd name="connsiteX4" fmla="*/ 370271 w 848736"/>
              <a:gd name="connsiteY4" fmla="*/ 687718 h 699574"/>
              <a:gd name="connsiteX5" fmla="*/ 604187 w 848736"/>
              <a:gd name="connsiteY5" fmla="*/ 666453 h 699574"/>
              <a:gd name="connsiteX6" fmla="*/ 689247 w 848736"/>
              <a:gd name="connsiteY6" fmla="*/ 613290 h 699574"/>
              <a:gd name="connsiteX7" fmla="*/ 721145 w 848736"/>
              <a:gd name="connsiteY7" fmla="*/ 581392 h 699574"/>
              <a:gd name="connsiteX8" fmla="*/ 753043 w 848736"/>
              <a:gd name="connsiteY8" fmla="*/ 570760 h 699574"/>
              <a:gd name="connsiteX9" fmla="*/ 784940 w 848736"/>
              <a:gd name="connsiteY9" fmla="*/ 506964 h 699574"/>
              <a:gd name="connsiteX10" fmla="*/ 806206 w 848736"/>
              <a:gd name="connsiteY10" fmla="*/ 464434 h 699574"/>
              <a:gd name="connsiteX11" fmla="*/ 827471 w 848736"/>
              <a:gd name="connsiteY11" fmla="*/ 390006 h 699574"/>
              <a:gd name="connsiteX12" fmla="*/ 848736 w 848736"/>
              <a:gd name="connsiteY12" fmla="*/ 304946 h 699574"/>
              <a:gd name="connsiteX13" fmla="*/ 728202 w 848736"/>
              <a:gd name="connsiteY13" fmla="*/ 48483 h 699574"/>
              <a:gd name="connsiteX14" fmla="*/ 582922 w 848736"/>
              <a:gd name="connsiteY14" fmla="*/ 7234 h 699574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53043 w 848736"/>
              <a:gd name="connsiteY8" fmla="*/ 564672 h 693486"/>
              <a:gd name="connsiteX9" fmla="*/ 784940 w 848736"/>
              <a:gd name="connsiteY9" fmla="*/ 500876 h 693486"/>
              <a:gd name="connsiteX10" fmla="*/ 806206 w 848736"/>
              <a:gd name="connsiteY10" fmla="*/ 458346 h 693486"/>
              <a:gd name="connsiteX11" fmla="*/ 827471 w 848736"/>
              <a:gd name="connsiteY11" fmla="*/ 383918 h 693486"/>
              <a:gd name="connsiteX12" fmla="*/ 848736 w 848736"/>
              <a:gd name="connsiteY12" fmla="*/ 298858 h 693486"/>
              <a:gd name="connsiteX13" fmla="*/ 728202 w 848736"/>
              <a:gd name="connsiteY13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21145 w 848736"/>
              <a:gd name="connsiteY7" fmla="*/ 575304 h 693486"/>
              <a:gd name="connsiteX8" fmla="*/ 784940 w 848736"/>
              <a:gd name="connsiteY8" fmla="*/ 500876 h 693486"/>
              <a:gd name="connsiteX9" fmla="*/ 806206 w 848736"/>
              <a:gd name="connsiteY9" fmla="*/ 458346 h 693486"/>
              <a:gd name="connsiteX10" fmla="*/ 827471 w 848736"/>
              <a:gd name="connsiteY10" fmla="*/ 383918 h 693486"/>
              <a:gd name="connsiteX11" fmla="*/ 848736 w 848736"/>
              <a:gd name="connsiteY11" fmla="*/ 298858 h 693486"/>
              <a:gd name="connsiteX12" fmla="*/ 728202 w 848736"/>
              <a:gd name="connsiteY12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784940 w 848736"/>
              <a:gd name="connsiteY7" fmla="*/ 500876 h 693486"/>
              <a:gd name="connsiteX8" fmla="*/ 806206 w 848736"/>
              <a:gd name="connsiteY8" fmla="*/ 458346 h 693486"/>
              <a:gd name="connsiteX9" fmla="*/ 827471 w 848736"/>
              <a:gd name="connsiteY9" fmla="*/ 383918 h 693486"/>
              <a:gd name="connsiteX10" fmla="*/ 848736 w 848736"/>
              <a:gd name="connsiteY10" fmla="*/ 298858 h 693486"/>
              <a:gd name="connsiteX11" fmla="*/ 728202 w 848736"/>
              <a:gd name="connsiteY11" fmla="*/ 42395 h 693486"/>
              <a:gd name="connsiteX0" fmla="*/ 728202 w 848736"/>
              <a:gd name="connsiteY0" fmla="*/ 42395 h 693486"/>
              <a:gd name="connsiteX1" fmla="*/ 242680 w 848736"/>
              <a:gd name="connsiteY1" fmla="*/ 22411 h 693486"/>
              <a:gd name="connsiteX2" fmla="*/ 19396 w 848736"/>
              <a:gd name="connsiteY2" fmla="*/ 266960 h 693486"/>
              <a:gd name="connsiteX3" fmla="*/ 51294 w 848736"/>
              <a:gd name="connsiteY3" fmla="*/ 468979 h 693486"/>
              <a:gd name="connsiteX4" fmla="*/ 370271 w 848736"/>
              <a:gd name="connsiteY4" fmla="*/ 681630 h 693486"/>
              <a:gd name="connsiteX5" fmla="*/ 604187 w 848736"/>
              <a:gd name="connsiteY5" fmla="*/ 660365 h 693486"/>
              <a:gd name="connsiteX6" fmla="*/ 689247 w 848736"/>
              <a:gd name="connsiteY6" fmla="*/ 607202 h 693486"/>
              <a:gd name="connsiteX7" fmla="*/ 806206 w 848736"/>
              <a:gd name="connsiteY7" fmla="*/ 458346 h 693486"/>
              <a:gd name="connsiteX8" fmla="*/ 827471 w 848736"/>
              <a:gd name="connsiteY8" fmla="*/ 383918 h 693486"/>
              <a:gd name="connsiteX9" fmla="*/ 848736 w 848736"/>
              <a:gd name="connsiteY9" fmla="*/ 298858 h 693486"/>
              <a:gd name="connsiteX10" fmla="*/ 728202 w 848736"/>
              <a:gd name="connsiteY10" fmla="*/ 42395 h 693486"/>
              <a:gd name="connsiteX0" fmla="*/ 728202 w 851947"/>
              <a:gd name="connsiteY0" fmla="*/ 42395 h 693486"/>
              <a:gd name="connsiteX1" fmla="*/ 242680 w 851947"/>
              <a:gd name="connsiteY1" fmla="*/ 22411 h 693486"/>
              <a:gd name="connsiteX2" fmla="*/ 19396 w 851947"/>
              <a:gd name="connsiteY2" fmla="*/ 266960 h 693486"/>
              <a:gd name="connsiteX3" fmla="*/ 51294 w 851947"/>
              <a:gd name="connsiteY3" fmla="*/ 468979 h 693486"/>
              <a:gd name="connsiteX4" fmla="*/ 370271 w 851947"/>
              <a:gd name="connsiteY4" fmla="*/ 681630 h 693486"/>
              <a:gd name="connsiteX5" fmla="*/ 604187 w 851947"/>
              <a:gd name="connsiteY5" fmla="*/ 660365 h 693486"/>
              <a:gd name="connsiteX6" fmla="*/ 689247 w 851947"/>
              <a:gd name="connsiteY6" fmla="*/ 607202 h 693486"/>
              <a:gd name="connsiteX7" fmla="*/ 806206 w 851947"/>
              <a:gd name="connsiteY7" fmla="*/ 458346 h 693486"/>
              <a:gd name="connsiteX8" fmla="*/ 848736 w 851947"/>
              <a:gd name="connsiteY8" fmla="*/ 298858 h 693486"/>
              <a:gd name="connsiteX9" fmla="*/ 728202 w 851947"/>
              <a:gd name="connsiteY9" fmla="*/ 42395 h 693486"/>
              <a:gd name="connsiteX0" fmla="*/ 728202 w 853323"/>
              <a:gd name="connsiteY0" fmla="*/ 42395 h 698732"/>
              <a:gd name="connsiteX1" fmla="*/ 242680 w 853323"/>
              <a:gd name="connsiteY1" fmla="*/ 22411 h 698732"/>
              <a:gd name="connsiteX2" fmla="*/ 19396 w 853323"/>
              <a:gd name="connsiteY2" fmla="*/ 266960 h 698732"/>
              <a:gd name="connsiteX3" fmla="*/ 51294 w 853323"/>
              <a:gd name="connsiteY3" fmla="*/ 468979 h 698732"/>
              <a:gd name="connsiteX4" fmla="*/ 370271 w 853323"/>
              <a:gd name="connsiteY4" fmla="*/ 681630 h 698732"/>
              <a:gd name="connsiteX5" fmla="*/ 604187 w 853323"/>
              <a:gd name="connsiteY5" fmla="*/ 660365 h 698732"/>
              <a:gd name="connsiteX6" fmla="*/ 806206 w 853323"/>
              <a:gd name="connsiteY6" fmla="*/ 458346 h 698732"/>
              <a:gd name="connsiteX7" fmla="*/ 848736 w 853323"/>
              <a:gd name="connsiteY7" fmla="*/ 298858 h 698732"/>
              <a:gd name="connsiteX8" fmla="*/ 728202 w 853323"/>
              <a:gd name="connsiteY8" fmla="*/ 42395 h 69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3323" h="698732">
                <a:moveTo>
                  <a:pt x="728202" y="42395"/>
                </a:moveTo>
                <a:cubicBezTo>
                  <a:pt x="627193" y="-3679"/>
                  <a:pt x="360814" y="-15016"/>
                  <a:pt x="242680" y="22411"/>
                </a:cubicBezTo>
                <a:cubicBezTo>
                  <a:pt x="124546" y="59838"/>
                  <a:pt x="51294" y="192532"/>
                  <a:pt x="19396" y="266960"/>
                </a:cubicBezTo>
                <a:cubicBezTo>
                  <a:pt x="-12502" y="341388"/>
                  <a:pt x="-7185" y="399867"/>
                  <a:pt x="51294" y="468979"/>
                </a:cubicBezTo>
                <a:cubicBezTo>
                  <a:pt x="109773" y="538091"/>
                  <a:pt x="278122" y="649732"/>
                  <a:pt x="370271" y="681630"/>
                </a:cubicBezTo>
                <a:cubicBezTo>
                  <a:pt x="462420" y="713528"/>
                  <a:pt x="531531" y="697579"/>
                  <a:pt x="604187" y="660365"/>
                </a:cubicBezTo>
                <a:cubicBezTo>
                  <a:pt x="676843" y="623151"/>
                  <a:pt x="765448" y="518597"/>
                  <a:pt x="806206" y="458346"/>
                </a:cubicBezTo>
                <a:cubicBezTo>
                  <a:pt x="846964" y="398095"/>
                  <a:pt x="861737" y="368183"/>
                  <a:pt x="848736" y="298858"/>
                </a:cubicBezTo>
                <a:cubicBezTo>
                  <a:pt x="835735" y="229533"/>
                  <a:pt x="829211" y="88470"/>
                  <a:pt x="728202" y="42395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E90D11C0-47C6-4ECA-BC49-25DC808009A0}"/>
              </a:ext>
            </a:extLst>
          </p:cNvPr>
          <p:cNvSpPr/>
          <p:nvPr/>
        </p:nvSpPr>
        <p:spPr>
          <a:xfrm>
            <a:off x="4002867" y="3828181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37C1816-BAF6-4C56-BF90-1EF31D66A794}"/>
              </a:ext>
            </a:extLst>
          </p:cNvPr>
          <p:cNvSpPr txBox="1"/>
          <p:nvPr/>
        </p:nvSpPr>
        <p:spPr>
          <a:xfrm>
            <a:off x="3917231" y="353143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FE1110F7-907F-40E9-8D34-08D81BC72251}"/>
              </a:ext>
            </a:extLst>
          </p:cNvPr>
          <p:cNvSpPr/>
          <p:nvPr/>
        </p:nvSpPr>
        <p:spPr>
          <a:xfrm>
            <a:off x="6495857" y="3828181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0386AC57-72D0-4589-8EB0-8EB72E8B33E0}"/>
              </a:ext>
            </a:extLst>
          </p:cNvPr>
          <p:cNvSpPr txBox="1"/>
          <p:nvPr/>
        </p:nvSpPr>
        <p:spPr>
          <a:xfrm>
            <a:off x="6410221" y="353143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D4A82D4F-7B3E-4178-9EFD-96196119D8E4}"/>
              </a:ext>
            </a:extLst>
          </p:cNvPr>
          <p:cNvSpPr/>
          <p:nvPr/>
        </p:nvSpPr>
        <p:spPr>
          <a:xfrm>
            <a:off x="4002867" y="4754219"/>
            <a:ext cx="5488746" cy="1077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100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100" b="1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1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951593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7FD4491F-78CE-476E-9DAF-1F4D70A65802}"/>
              </a:ext>
            </a:extLst>
          </p:cNvPr>
          <p:cNvSpPr/>
          <p:nvPr/>
        </p:nvSpPr>
        <p:spPr>
          <a:xfrm>
            <a:off x="4817435" y="1216460"/>
            <a:ext cx="2098158" cy="708033"/>
          </a:xfrm>
          <a:custGeom>
            <a:avLst/>
            <a:gdLst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626859 w 1924571"/>
              <a:gd name="connsiteY18" fmla="*/ 138223 h 584790"/>
              <a:gd name="connsiteX19" fmla="*/ 1552431 w 1924571"/>
              <a:gd name="connsiteY19" fmla="*/ 85060 h 584790"/>
              <a:gd name="connsiteX20" fmla="*/ 1467371 w 1924571"/>
              <a:gd name="connsiteY20" fmla="*/ 63795 h 584790"/>
              <a:gd name="connsiteX21" fmla="*/ 861315 w 1924571"/>
              <a:gd name="connsiteY21" fmla="*/ 42530 h 584790"/>
              <a:gd name="connsiteX22" fmla="*/ 723092 w 1924571"/>
              <a:gd name="connsiteY22" fmla="*/ 31897 h 584790"/>
              <a:gd name="connsiteX23" fmla="*/ 404115 w 1924571"/>
              <a:gd name="connsiteY23" fmla="*/ 0 h 584790"/>
              <a:gd name="connsiteX24" fmla="*/ 95771 w 1924571"/>
              <a:gd name="connsiteY24" fmla="*/ 10632 h 584790"/>
              <a:gd name="connsiteX25" fmla="*/ 21343 w 1924571"/>
              <a:gd name="connsiteY25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552431 w 1924571"/>
              <a:gd name="connsiteY18" fmla="*/ 85060 h 584790"/>
              <a:gd name="connsiteX19" fmla="*/ 1467371 w 1924571"/>
              <a:gd name="connsiteY19" fmla="*/ 63795 h 584790"/>
              <a:gd name="connsiteX20" fmla="*/ 861315 w 1924571"/>
              <a:gd name="connsiteY20" fmla="*/ 42530 h 584790"/>
              <a:gd name="connsiteX21" fmla="*/ 723092 w 1924571"/>
              <a:gd name="connsiteY21" fmla="*/ 31897 h 584790"/>
              <a:gd name="connsiteX22" fmla="*/ 404115 w 1924571"/>
              <a:gd name="connsiteY22" fmla="*/ 0 h 584790"/>
              <a:gd name="connsiteX23" fmla="*/ 95771 w 1924571"/>
              <a:gd name="connsiteY23" fmla="*/ 10632 h 584790"/>
              <a:gd name="connsiteX24" fmla="*/ 21343 w 1924571"/>
              <a:gd name="connsiteY24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552431 w 1924571"/>
              <a:gd name="connsiteY17" fmla="*/ 85060 h 584790"/>
              <a:gd name="connsiteX18" fmla="*/ 1467371 w 1924571"/>
              <a:gd name="connsiteY18" fmla="*/ 63795 h 584790"/>
              <a:gd name="connsiteX19" fmla="*/ 861315 w 1924571"/>
              <a:gd name="connsiteY19" fmla="*/ 42530 h 584790"/>
              <a:gd name="connsiteX20" fmla="*/ 723092 w 1924571"/>
              <a:gd name="connsiteY20" fmla="*/ 31897 h 584790"/>
              <a:gd name="connsiteX21" fmla="*/ 404115 w 1924571"/>
              <a:gd name="connsiteY21" fmla="*/ 0 h 584790"/>
              <a:gd name="connsiteX22" fmla="*/ 95771 w 1924571"/>
              <a:gd name="connsiteY22" fmla="*/ 10632 h 584790"/>
              <a:gd name="connsiteX23" fmla="*/ 21343 w 1924571"/>
              <a:gd name="connsiteY23" fmla="*/ 74428 h 584790"/>
              <a:gd name="connsiteX0" fmla="*/ 21343 w 1924571"/>
              <a:gd name="connsiteY0" fmla="*/ 65139 h 575501"/>
              <a:gd name="connsiteX1" fmla="*/ 78 w 1924571"/>
              <a:gd name="connsiteY1" fmla="*/ 543604 h 575501"/>
              <a:gd name="connsiteX2" fmla="*/ 21343 w 1924571"/>
              <a:gd name="connsiteY2" fmla="*/ 575501 h 575501"/>
              <a:gd name="connsiteX3" fmla="*/ 202097 w 1924571"/>
              <a:gd name="connsiteY3" fmla="*/ 554236 h 575501"/>
              <a:gd name="connsiteX4" fmla="*/ 393483 w 1924571"/>
              <a:gd name="connsiteY4" fmla="*/ 543604 h 575501"/>
              <a:gd name="connsiteX5" fmla="*/ 1648124 w 1924571"/>
              <a:gd name="connsiteY5" fmla="*/ 532971 h 575501"/>
              <a:gd name="connsiteX6" fmla="*/ 1658757 w 1924571"/>
              <a:gd name="connsiteY6" fmla="*/ 501074 h 575501"/>
              <a:gd name="connsiteX7" fmla="*/ 1743817 w 1924571"/>
              <a:gd name="connsiteY7" fmla="*/ 437278 h 575501"/>
              <a:gd name="connsiteX8" fmla="*/ 1796980 w 1924571"/>
              <a:gd name="connsiteY8" fmla="*/ 394748 h 575501"/>
              <a:gd name="connsiteX9" fmla="*/ 1828878 w 1924571"/>
              <a:gd name="connsiteY9" fmla="*/ 384115 h 575501"/>
              <a:gd name="connsiteX10" fmla="*/ 1850143 w 1924571"/>
              <a:gd name="connsiteY10" fmla="*/ 352218 h 575501"/>
              <a:gd name="connsiteX11" fmla="*/ 1903306 w 1924571"/>
              <a:gd name="connsiteY11" fmla="*/ 309687 h 575501"/>
              <a:gd name="connsiteX12" fmla="*/ 1924571 w 1924571"/>
              <a:gd name="connsiteY12" fmla="*/ 277790 h 575501"/>
              <a:gd name="connsiteX13" fmla="*/ 1860776 w 1924571"/>
              <a:gd name="connsiteY13" fmla="*/ 235260 h 575501"/>
              <a:gd name="connsiteX14" fmla="*/ 1828878 w 1924571"/>
              <a:gd name="connsiteY14" fmla="*/ 213994 h 575501"/>
              <a:gd name="connsiteX15" fmla="*/ 1775715 w 1924571"/>
              <a:gd name="connsiteY15" fmla="*/ 182097 h 575501"/>
              <a:gd name="connsiteX16" fmla="*/ 1733185 w 1924571"/>
              <a:gd name="connsiteY16" fmla="*/ 171464 h 575501"/>
              <a:gd name="connsiteX17" fmla="*/ 1552431 w 1924571"/>
              <a:gd name="connsiteY17" fmla="*/ 75771 h 575501"/>
              <a:gd name="connsiteX18" fmla="*/ 1467371 w 1924571"/>
              <a:gd name="connsiteY18" fmla="*/ 54506 h 575501"/>
              <a:gd name="connsiteX19" fmla="*/ 861315 w 1924571"/>
              <a:gd name="connsiteY19" fmla="*/ 33241 h 575501"/>
              <a:gd name="connsiteX20" fmla="*/ 723092 w 1924571"/>
              <a:gd name="connsiteY20" fmla="*/ 22608 h 575501"/>
              <a:gd name="connsiteX21" fmla="*/ 95771 w 1924571"/>
              <a:gd name="connsiteY21" fmla="*/ 1343 h 575501"/>
              <a:gd name="connsiteX22" fmla="*/ 21343 w 1924571"/>
              <a:gd name="connsiteY22" fmla="*/ 65139 h 575501"/>
              <a:gd name="connsiteX0" fmla="*/ 21343 w 1924571"/>
              <a:gd name="connsiteY0" fmla="*/ 51891 h 562253"/>
              <a:gd name="connsiteX1" fmla="*/ 78 w 1924571"/>
              <a:gd name="connsiteY1" fmla="*/ 530356 h 562253"/>
              <a:gd name="connsiteX2" fmla="*/ 21343 w 1924571"/>
              <a:gd name="connsiteY2" fmla="*/ 562253 h 562253"/>
              <a:gd name="connsiteX3" fmla="*/ 202097 w 1924571"/>
              <a:gd name="connsiteY3" fmla="*/ 540988 h 562253"/>
              <a:gd name="connsiteX4" fmla="*/ 393483 w 1924571"/>
              <a:gd name="connsiteY4" fmla="*/ 530356 h 562253"/>
              <a:gd name="connsiteX5" fmla="*/ 1648124 w 1924571"/>
              <a:gd name="connsiteY5" fmla="*/ 519723 h 562253"/>
              <a:gd name="connsiteX6" fmla="*/ 1658757 w 1924571"/>
              <a:gd name="connsiteY6" fmla="*/ 487826 h 562253"/>
              <a:gd name="connsiteX7" fmla="*/ 1743817 w 1924571"/>
              <a:gd name="connsiteY7" fmla="*/ 424030 h 562253"/>
              <a:gd name="connsiteX8" fmla="*/ 1796980 w 1924571"/>
              <a:gd name="connsiteY8" fmla="*/ 381500 h 562253"/>
              <a:gd name="connsiteX9" fmla="*/ 1828878 w 1924571"/>
              <a:gd name="connsiteY9" fmla="*/ 370867 h 562253"/>
              <a:gd name="connsiteX10" fmla="*/ 1850143 w 1924571"/>
              <a:gd name="connsiteY10" fmla="*/ 338970 h 562253"/>
              <a:gd name="connsiteX11" fmla="*/ 1903306 w 1924571"/>
              <a:gd name="connsiteY11" fmla="*/ 296439 h 562253"/>
              <a:gd name="connsiteX12" fmla="*/ 1924571 w 1924571"/>
              <a:gd name="connsiteY12" fmla="*/ 264542 h 562253"/>
              <a:gd name="connsiteX13" fmla="*/ 1860776 w 1924571"/>
              <a:gd name="connsiteY13" fmla="*/ 222012 h 562253"/>
              <a:gd name="connsiteX14" fmla="*/ 1828878 w 1924571"/>
              <a:gd name="connsiteY14" fmla="*/ 200746 h 562253"/>
              <a:gd name="connsiteX15" fmla="*/ 1775715 w 1924571"/>
              <a:gd name="connsiteY15" fmla="*/ 168849 h 562253"/>
              <a:gd name="connsiteX16" fmla="*/ 1733185 w 1924571"/>
              <a:gd name="connsiteY16" fmla="*/ 158216 h 562253"/>
              <a:gd name="connsiteX17" fmla="*/ 1552431 w 1924571"/>
              <a:gd name="connsiteY17" fmla="*/ 62523 h 562253"/>
              <a:gd name="connsiteX18" fmla="*/ 1467371 w 1924571"/>
              <a:gd name="connsiteY18" fmla="*/ 41258 h 562253"/>
              <a:gd name="connsiteX19" fmla="*/ 861315 w 1924571"/>
              <a:gd name="connsiteY19" fmla="*/ 19993 h 562253"/>
              <a:gd name="connsiteX20" fmla="*/ 723092 w 1924571"/>
              <a:gd name="connsiteY20" fmla="*/ 9360 h 562253"/>
              <a:gd name="connsiteX21" fmla="*/ 21343 w 1924571"/>
              <a:gd name="connsiteY21" fmla="*/ 51891 h 562253"/>
              <a:gd name="connsiteX0" fmla="*/ 43125 w 1946353"/>
              <a:gd name="connsiteY0" fmla="*/ 55932 h 566294"/>
              <a:gd name="connsiteX1" fmla="*/ 21860 w 1946353"/>
              <a:gd name="connsiteY1" fmla="*/ 534397 h 566294"/>
              <a:gd name="connsiteX2" fmla="*/ 43125 w 1946353"/>
              <a:gd name="connsiteY2" fmla="*/ 566294 h 566294"/>
              <a:gd name="connsiteX3" fmla="*/ 223879 w 1946353"/>
              <a:gd name="connsiteY3" fmla="*/ 545029 h 566294"/>
              <a:gd name="connsiteX4" fmla="*/ 415265 w 1946353"/>
              <a:gd name="connsiteY4" fmla="*/ 534397 h 566294"/>
              <a:gd name="connsiteX5" fmla="*/ 1669906 w 1946353"/>
              <a:gd name="connsiteY5" fmla="*/ 523764 h 566294"/>
              <a:gd name="connsiteX6" fmla="*/ 1680539 w 1946353"/>
              <a:gd name="connsiteY6" fmla="*/ 491867 h 566294"/>
              <a:gd name="connsiteX7" fmla="*/ 1765599 w 1946353"/>
              <a:gd name="connsiteY7" fmla="*/ 428071 h 566294"/>
              <a:gd name="connsiteX8" fmla="*/ 1818762 w 1946353"/>
              <a:gd name="connsiteY8" fmla="*/ 385541 h 566294"/>
              <a:gd name="connsiteX9" fmla="*/ 1850660 w 1946353"/>
              <a:gd name="connsiteY9" fmla="*/ 374908 h 566294"/>
              <a:gd name="connsiteX10" fmla="*/ 1871925 w 1946353"/>
              <a:gd name="connsiteY10" fmla="*/ 343011 h 566294"/>
              <a:gd name="connsiteX11" fmla="*/ 1925088 w 1946353"/>
              <a:gd name="connsiteY11" fmla="*/ 300480 h 566294"/>
              <a:gd name="connsiteX12" fmla="*/ 1946353 w 1946353"/>
              <a:gd name="connsiteY12" fmla="*/ 268583 h 566294"/>
              <a:gd name="connsiteX13" fmla="*/ 1882558 w 1946353"/>
              <a:gd name="connsiteY13" fmla="*/ 226053 h 566294"/>
              <a:gd name="connsiteX14" fmla="*/ 1850660 w 1946353"/>
              <a:gd name="connsiteY14" fmla="*/ 204787 h 566294"/>
              <a:gd name="connsiteX15" fmla="*/ 1797497 w 1946353"/>
              <a:gd name="connsiteY15" fmla="*/ 172890 h 566294"/>
              <a:gd name="connsiteX16" fmla="*/ 1754967 w 1946353"/>
              <a:gd name="connsiteY16" fmla="*/ 162257 h 566294"/>
              <a:gd name="connsiteX17" fmla="*/ 1574213 w 1946353"/>
              <a:gd name="connsiteY17" fmla="*/ 66564 h 566294"/>
              <a:gd name="connsiteX18" fmla="*/ 1489153 w 1946353"/>
              <a:gd name="connsiteY18" fmla="*/ 45299 h 566294"/>
              <a:gd name="connsiteX19" fmla="*/ 883097 w 1946353"/>
              <a:gd name="connsiteY19" fmla="*/ 24034 h 566294"/>
              <a:gd name="connsiteX20" fmla="*/ 744874 w 1946353"/>
              <a:gd name="connsiteY20" fmla="*/ 13401 h 566294"/>
              <a:gd name="connsiteX21" fmla="*/ 43125 w 1946353"/>
              <a:gd name="connsiteY21" fmla="*/ 55932 h 566294"/>
              <a:gd name="connsiteX0" fmla="*/ 52718 w 1955946"/>
              <a:gd name="connsiteY0" fmla="*/ 55932 h 573604"/>
              <a:gd name="connsiteX1" fmla="*/ 31453 w 1955946"/>
              <a:gd name="connsiteY1" fmla="*/ 534397 h 573604"/>
              <a:gd name="connsiteX2" fmla="*/ 233472 w 1955946"/>
              <a:gd name="connsiteY2" fmla="*/ 545029 h 573604"/>
              <a:gd name="connsiteX3" fmla="*/ 424858 w 1955946"/>
              <a:gd name="connsiteY3" fmla="*/ 534397 h 573604"/>
              <a:gd name="connsiteX4" fmla="*/ 1679499 w 1955946"/>
              <a:gd name="connsiteY4" fmla="*/ 523764 h 573604"/>
              <a:gd name="connsiteX5" fmla="*/ 1690132 w 1955946"/>
              <a:gd name="connsiteY5" fmla="*/ 491867 h 573604"/>
              <a:gd name="connsiteX6" fmla="*/ 1775192 w 1955946"/>
              <a:gd name="connsiteY6" fmla="*/ 428071 h 573604"/>
              <a:gd name="connsiteX7" fmla="*/ 1828355 w 1955946"/>
              <a:gd name="connsiteY7" fmla="*/ 385541 h 573604"/>
              <a:gd name="connsiteX8" fmla="*/ 1860253 w 1955946"/>
              <a:gd name="connsiteY8" fmla="*/ 374908 h 573604"/>
              <a:gd name="connsiteX9" fmla="*/ 1881518 w 1955946"/>
              <a:gd name="connsiteY9" fmla="*/ 343011 h 573604"/>
              <a:gd name="connsiteX10" fmla="*/ 1934681 w 1955946"/>
              <a:gd name="connsiteY10" fmla="*/ 300480 h 573604"/>
              <a:gd name="connsiteX11" fmla="*/ 1955946 w 1955946"/>
              <a:gd name="connsiteY11" fmla="*/ 268583 h 573604"/>
              <a:gd name="connsiteX12" fmla="*/ 1892151 w 1955946"/>
              <a:gd name="connsiteY12" fmla="*/ 226053 h 573604"/>
              <a:gd name="connsiteX13" fmla="*/ 1860253 w 1955946"/>
              <a:gd name="connsiteY13" fmla="*/ 204787 h 573604"/>
              <a:gd name="connsiteX14" fmla="*/ 1807090 w 1955946"/>
              <a:gd name="connsiteY14" fmla="*/ 172890 h 573604"/>
              <a:gd name="connsiteX15" fmla="*/ 1764560 w 1955946"/>
              <a:gd name="connsiteY15" fmla="*/ 162257 h 573604"/>
              <a:gd name="connsiteX16" fmla="*/ 1583806 w 1955946"/>
              <a:gd name="connsiteY16" fmla="*/ 66564 h 573604"/>
              <a:gd name="connsiteX17" fmla="*/ 1498746 w 1955946"/>
              <a:gd name="connsiteY17" fmla="*/ 45299 h 573604"/>
              <a:gd name="connsiteX18" fmla="*/ 892690 w 1955946"/>
              <a:gd name="connsiteY18" fmla="*/ 24034 h 573604"/>
              <a:gd name="connsiteX19" fmla="*/ 754467 w 1955946"/>
              <a:gd name="connsiteY19" fmla="*/ 13401 h 573604"/>
              <a:gd name="connsiteX20" fmla="*/ 52718 w 1955946"/>
              <a:gd name="connsiteY20" fmla="*/ 55932 h 573604"/>
              <a:gd name="connsiteX0" fmla="*/ 75527 w 1978755"/>
              <a:gd name="connsiteY0" fmla="*/ 46213 h 540237"/>
              <a:gd name="connsiteX1" fmla="*/ 39792 w 1978755"/>
              <a:gd name="connsiteY1" fmla="*/ 433146 h 540237"/>
              <a:gd name="connsiteX2" fmla="*/ 256281 w 1978755"/>
              <a:gd name="connsiteY2" fmla="*/ 535310 h 540237"/>
              <a:gd name="connsiteX3" fmla="*/ 447667 w 1978755"/>
              <a:gd name="connsiteY3" fmla="*/ 524678 h 540237"/>
              <a:gd name="connsiteX4" fmla="*/ 1702308 w 1978755"/>
              <a:gd name="connsiteY4" fmla="*/ 514045 h 540237"/>
              <a:gd name="connsiteX5" fmla="*/ 1712941 w 1978755"/>
              <a:gd name="connsiteY5" fmla="*/ 482148 h 540237"/>
              <a:gd name="connsiteX6" fmla="*/ 1798001 w 1978755"/>
              <a:gd name="connsiteY6" fmla="*/ 418352 h 540237"/>
              <a:gd name="connsiteX7" fmla="*/ 1851164 w 1978755"/>
              <a:gd name="connsiteY7" fmla="*/ 375822 h 540237"/>
              <a:gd name="connsiteX8" fmla="*/ 1883062 w 1978755"/>
              <a:gd name="connsiteY8" fmla="*/ 365189 h 540237"/>
              <a:gd name="connsiteX9" fmla="*/ 1904327 w 1978755"/>
              <a:gd name="connsiteY9" fmla="*/ 333292 h 540237"/>
              <a:gd name="connsiteX10" fmla="*/ 1957490 w 1978755"/>
              <a:gd name="connsiteY10" fmla="*/ 290761 h 540237"/>
              <a:gd name="connsiteX11" fmla="*/ 1978755 w 1978755"/>
              <a:gd name="connsiteY11" fmla="*/ 258864 h 540237"/>
              <a:gd name="connsiteX12" fmla="*/ 1914960 w 1978755"/>
              <a:gd name="connsiteY12" fmla="*/ 216334 h 540237"/>
              <a:gd name="connsiteX13" fmla="*/ 1883062 w 1978755"/>
              <a:gd name="connsiteY13" fmla="*/ 195068 h 540237"/>
              <a:gd name="connsiteX14" fmla="*/ 1829899 w 1978755"/>
              <a:gd name="connsiteY14" fmla="*/ 163171 h 540237"/>
              <a:gd name="connsiteX15" fmla="*/ 1787369 w 1978755"/>
              <a:gd name="connsiteY15" fmla="*/ 152538 h 540237"/>
              <a:gd name="connsiteX16" fmla="*/ 1606615 w 1978755"/>
              <a:gd name="connsiteY16" fmla="*/ 56845 h 540237"/>
              <a:gd name="connsiteX17" fmla="*/ 1521555 w 1978755"/>
              <a:gd name="connsiteY17" fmla="*/ 35580 h 540237"/>
              <a:gd name="connsiteX18" fmla="*/ 915499 w 1978755"/>
              <a:gd name="connsiteY18" fmla="*/ 14315 h 540237"/>
              <a:gd name="connsiteX19" fmla="*/ 777276 w 1978755"/>
              <a:gd name="connsiteY19" fmla="*/ 3682 h 540237"/>
              <a:gd name="connsiteX20" fmla="*/ 75527 w 1978755"/>
              <a:gd name="connsiteY20" fmla="*/ 46213 h 540237"/>
              <a:gd name="connsiteX0" fmla="*/ 75527 w 1978755"/>
              <a:gd name="connsiteY0" fmla="*/ 46213 h 539126"/>
              <a:gd name="connsiteX1" fmla="*/ 39792 w 1978755"/>
              <a:gd name="connsiteY1" fmla="*/ 433146 h 539126"/>
              <a:gd name="connsiteX2" fmla="*/ 256281 w 1978755"/>
              <a:gd name="connsiteY2" fmla="*/ 535310 h 539126"/>
              <a:gd name="connsiteX3" fmla="*/ 1702308 w 1978755"/>
              <a:gd name="connsiteY3" fmla="*/ 514045 h 539126"/>
              <a:gd name="connsiteX4" fmla="*/ 1712941 w 1978755"/>
              <a:gd name="connsiteY4" fmla="*/ 482148 h 539126"/>
              <a:gd name="connsiteX5" fmla="*/ 1798001 w 1978755"/>
              <a:gd name="connsiteY5" fmla="*/ 418352 h 539126"/>
              <a:gd name="connsiteX6" fmla="*/ 1851164 w 1978755"/>
              <a:gd name="connsiteY6" fmla="*/ 375822 h 539126"/>
              <a:gd name="connsiteX7" fmla="*/ 1883062 w 1978755"/>
              <a:gd name="connsiteY7" fmla="*/ 365189 h 539126"/>
              <a:gd name="connsiteX8" fmla="*/ 1904327 w 1978755"/>
              <a:gd name="connsiteY8" fmla="*/ 333292 h 539126"/>
              <a:gd name="connsiteX9" fmla="*/ 1957490 w 1978755"/>
              <a:gd name="connsiteY9" fmla="*/ 290761 h 539126"/>
              <a:gd name="connsiteX10" fmla="*/ 1978755 w 1978755"/>
              <a:gd name="connsiteY10" fmla="*/ 258864 h 539126"/>
              <a:gd name="connsiteX11" fmla="*/ 1914960 w 1978755"/>
              <a:gd name="connsiteY11" fmla="*/ 216334 h 539126"/>
              <a:gd name="connsiteX12" fmla="*/ 1883062 w 1978755"/>
              <a:gd name="connsiteY12" fmla="*/ 195068 h 539126"/>
              <a:gd name="connsiteX13" fmla="*/ 1829899 w 1978755"/>
              <a:gd name="connsiteY13" fmla="*/ 163171 h 539126"/>
              <a:gd name="connsiteX14" fmla="*/ 1787369 w 1978755"/>
              <a:gd name="connsiteY14" fmla="*/ 152538 h 539126"/>
              <a:gd name="connsiteX15" fmla="*/ 1606615 w 1978755"/>
              <a:gd name="connsiteY15" fmla="*/ 56845 h 539126"/>
              <a:gd name="connsiteX16" fmla="*/ 1521555 w 1978755"/>
              <a:gd name="connsiteY16" fmla="*/ 35580 h 539126"/>
              <a:gd name="connsiteX17" fmla="*/ 915499 w 1978755"/>
              <a:gd name="connsiteY17" fmla="*/ 14315 h 539126"/>
              <a:gd name="connsiteX18" fmla="*/ 777276 w 1978755"/>
              <a:gd name="connsiteY18" fmla="*/ 3682 h 539126"/>
              <a:gd name="connsiteX19" fmla="*/ 75527 w 1978755"/>
              <a:gd name="connsiteY19" fmla="*/ 46213 h 539126"/>
              <a:gd name="connsiteX0" fmla="*/ 66084 w 1969312"/>
              <a:gd name="connsiteY0" fmla="*/ 46213 h 539126"/>
              <a:gd name="connsiteX1" fmla="*/ 30349 w 1969312"/>
              <a:gd name="connsiteY1" fmla="*/ 433146 h 539126"/>
              <a:gd name="connsiteX2" fmla="*/ 246838 w 1969312"/>
              <a:gd name="connsiteY2" fmla="*/ 535310 h 539126"/>
              <a:gd name="connsiteX3" fmla="*/ 1692865 w 1969312"/>
              <a:gd name="connsiteY3" fmla="*/ 514045 h 539126"/>
              <a:gd name="connsiteX4" fmla="*/ 1703498 w 1969312"/>
              <a:gd name="connsiteY4" fmla="*/ 482148 h 539126"/>
              <a:gd name="connsiteX5" fmla="*/ 1788558 w 1969312"/>
              <a:gd name="connsiteY5" fmla="*/ 418352 h 539126"/>
              <a:gd name="connsiteX6" fmla="*/ 1841721 w 1969312"/>
              <a:gd name="connsiteY6" fmla="*/ 375822 h 539126"/>
              <a:gd name="connsiteX7" fmla="*/ 1873619 w 1969312"/>
              <a:gd name="connsiteY7" fmla="*/ 365189 h 539126"/>
              <a:gd name="connsiteX8" fmla="*/ 1894884 w 1969312"/>
              <a:gd name="connsiteY8" fmla="*/ 333292 h 539126"/>
              <a:gd name="connsiteX9" fmla="*/ 1948047 w 1969312"/>
              <a:gd name="connsiteY9" fmla="*/ 290761 h 539126"/>
              <a:gd name="connsiteX10" fmla="*/ 1969312 w 1969312"/>
              <a:gd name="connsiteY10" fmla="*/ 258864 h 539126"/>
              <a:gd name="connsiteX11" fmla="*/ 1905517 w 1969312"/>
              <a:gd name="connsiteY11" fmla="*/ 216334 h 539126"/>
              <a:gd name="connsiteX12" fmla="*/ 1873619 w 1969312"/>
              <a:gd name="connsiteY12" fmla="*/ 195068 h 539126"/>
              <a:gd name="connsiteX13" fmla="*/ 1820456 w 1969312"/>
              <a:gd name="connsiteY13" fmla="*/ 163171 h 539126"/>
              <a:gd name="connsiteX14" fmla="*/ 1777926 w 1969312"/>
              <a:gd name="connsiteY14" fmla="*/ 152538 h 539126"/>
              <a:gd name="connsiteX15" fmla="*/ 1597172 w 1969312"/>
              <a:gd name="connsiteY15" fmla="*/ 56845 h 539126"/>
              <a:gd name="connsiteX16" fmla="*/ 1512112 w 1969312"/>
              <a:gd name="connsiteY16" fmla="*/ 35580 h 539126"/>
              <a:gd name="connsiteX17" fmla="*/ 906056 w 1969312"/>
              <a:gd name="connsiteY17" fmla="*/ 14315 h 539126"/>
              <a:gd name="connsiteX18" fmla="*/ 767833 w 1969312"/>
              <a:gd name="connsiteY18" fmla="*/ 3682 h 539126"/>
              <a:gd name="connsiteX19" fmla="*/ 66084 w 1969312"/>
              <a:gd name="connsiteY19" fmla="*/ 46213 h 539126"/>
              <a:gd name="connsiteX0" fmla="*/ 68276 w 1971504"/>
              <a:gd name="connsiteY0" fmla="*/ 43615 h 539690"/>
              <a:gd name="connsiteX1" fmla="*/ 27717 w 1971504"/>
              <a:gd name="connsiteY1" fmla="*/ 383087 h 539690"/>
              <a:gd name="connsiteX2" fmla="*/ 249030 w 1971504"/>
              <a:gd name="connsiteY2" fmla="*/ 532712 h 539690"/>
              <a:gd name="connsiteX3" fmla="*/ 1695057 w 1971504"/>
              <a:gd name="connsiteY3" fmla="*/ 511447 h 539690"/>
              <a:gd name="connsiteX4" fmla="*/ 1705690 w 1971504"/>
              <a:gd name="connsiteY4" fmla="*/ 479550 h 539690"/>
              <a:gd name="connsiteX5" fmla="*/ 1790750 w 1971504"/>
              <a:gd name="connsiteY5" fmla="*/ 415754 h 539690"/>
              <a:gd name="connsiteX6" fmla="*/ 1843913 w 1971504"/>
              <a:gd name="connsiteY6" fmla="*/ 373224 h 539690"/>
              <a:gd name="connsiteX7" fmla="*/ 1875811 w 1971504"/>
              <a:gd name="connsiteY7" fmla="*/ 362591 h 539690"/>
              <a:gd name="connsiteX8" fmla="*/ 1897076 w 1971504"/>
              <a:gd name="connsiteY8" fmla="*/ 330694 h 539690"/>
              <a:gd name="connsiteX9" fmla="*/ 1950239 w 1971504"/>
              <a:gd name="connsiteY9" fmla="*/ 288163 h 539690"/>
              <a:gd name="connsiteX10" fmla="*/ 1971504 w 1971504"/>
              <a:gd name="connsiteY10" fmla="*/ 256266 h 539690"/>
              <a:gd name="connsiteX11" fmla="*/ 1907709 w 1971504"/>
              <a:gd name="connsiteY11" fmla="*/ 213736 h 539690"/>
              <a:gd name="connsiteX12" fmla="*/ 1875811 w 1971504"/>
              <a:gd name="connsiteY12" fmla="*/ 192470 h 539690"/>
              <a:gd name="connsiteX13" fmla="*/ 1822648 w 1971504"/>
              <a:gd name="connsiteY13" fmla="*/ 160573 h 539690"/>
              <a:gd name="connsiteX14" fmla="*/ 1780118 w 1971504"/>
              <a:gd name="connsiteY14" fmla="*/ 149940 h 539690"/>
              <a:gd name="connsiteX15" fmla="*/ 1599364 w 1971504"/>
              <a:gd name="connsiteY15" fmla="*/ 54247 h 539690"/>
              <a:gd name="connsiteX16" fmla="*/ 1514304 w 1971504"/>
              <a:gd name="connsiteY16" fmla="*/ 32982 h 539690"/>
              <a:gd name="connsiteX17" fmla="*/ 908248 w 1971504"/>
              <a:gd name="connsiteY17" fmla="*/ 11717 h 539690"/>
              <a:gd name="connsiteX18" fmla="*/ 770025 w 1971504"/>
              <a:gd name="connsiteY18" fmla="*/ 1084 h 539690"/>
              <a:gd name="connsiteX19" fmla="*/ 68276 w 1971504"/>
              <a:gd name="connsiteY19" fmla="*/ 43615 h 539690"/>
              <a:gd name="connsiteX0" fmla="*/ 73008 w 1976236"/>
              <a:gd name="connsiteY0" fmla="*/ 43615 h 539690"/>
              <a:gd name="connsiteX1" fmla="*/ 32449 w 1976236"/>
              <a:gd name="connsiteY1" fmla="*/ 383087 h 539690"/>
              <a:gd name="connsiteX2" fmla="*/ 253762 w 1976236"/>
              <a:gd name="connsiteY2" fmla="*/ 532712 h 539690"/>
              <a:gd name="connsiteX3" fmla="*/ 1699789 w 1976236"/>
              <a:gd name="connsiteY3" fmla="*/ 511447 h 539690"/>
              <a:gd name="connsiteX4" fmla="*/ 1710422 w 1976236"/>
              <a:gd name="connsiteY4" fmla="*/ 479550 h 539690"/>
              <a:gd name="connsiteX5" fmla="*/ 1795482 w 1976236"/>
              <a:gd name="connsiteY5" fmla="*/ 415754 h 539690"/>
              <a:gd name="connsiteX6" fmla="*/ 1848645 w 1976236"/>
              <a:gd name="connsiteY6" fmla="*/ 373224 h 539690"/>
              <a:gd name="connsiteX7" fmla="*/ 1880543 w 1976236"/>
              <a:gd name="connsiteY7" fmla="*/ 362591 h 539690"/>
              <a:gd name="connsiteX8" fmla="*/ 1901808 w 1976236"/>
              <a:gd name="connsiteY8" fmla="*/ 330694 h 539690"/>
              <a:gd name="connsiteX9" fmla="*/ 1954971 w 1976236"/>
              <a:gd name="connsiteY9" fmla="*/ 288163 h 539690"/>
              <a:gd name="connsiteX10" fmla="*/ 1976236 w 1976236"/>
              <a:gd name="connsiteY10" fmla="*/ 256266 h 539690"/>
              <a:gd name="connsiteX11" fmla="*/ 1912441 w 1976236"/>
              <a:gd name="connsiteY11" fmla="*/ 213736 h 539690"/>
              <a:gd name="connsiteX12" fmla="*/ 1880543 w 1976236"/>
              <a:gd name="connsiteY12" fmla="*/ 192470 h 539690"/>
              <a:gd name="connsiteX13" fmla="*/ 1827380 w 1976236"/>
              <a:gd name="connsiteY13" fmla="*/ 160573 h 539690"/>
              <a:gd name="connsiteX14" fmla="*/ 1784850 w 1976236"/>
              <a:gd name="connsiteY14" fmla="*/ 149940 h 539690"/>
              <a:gd name="connsiteX15" fmla="*/ 1604096 w 1976236"/>
              <a:gd name="connsiteY15" fmla="*/ 54247 h 539690"/>
              <a:gd name="connsiteX16" fmla="*/ 1519036 w 1976236"/>
              <a:gd name="connsiteY16" fmla="*/ 32982 h 539690"/>
              <a:gd name="connsiteX17" fmla="*/ 912980 w 1976236"/>
              <a:gd name="connsiteY17" fmla="*/ 11717 h 539690"/>
              <a:gd name="connsiteX18" fmla="*/ 774757 w 1976236"/>
              <a:gd name="connsiteY18" fmla="*/ 1084 h 539690"/>
              <a:gd name="connsiteX19" fmla="*/ 73008 w 1976236"/>
              <a:gd name="connsiteY19" fmla="*/ 43615 h 539690"/>
              <a:gd name="connsiteX0" fmla="*/ 120290 w 1951167"/>
              <a:gd name="connsiteY0" fmla="*/ 56092 h 538606"/>
              <a:gd name="connsiteX1" fmla="*/ 7380 w 1951167"/>
              <a:gd name="connsiteY1" fmla="*/ 382003 h 538606"/>
              <a:gd name="connsiteX2" fmla="*/ 228693 w 1951167"/>
              <a:gd name="connsiteY2" fmla="*/ 531628 h 538606"/>
              <a:gd name="connsiteX3" fmla="*/ 1674720 w 1951167"/>
              <a:gd name="connsiteY3" fmla="*/ 510363 h 538606"/>
              <a:gd name="connsiteX4" fmla="*/ 1685353 w 1951167"/>
              <a:gd name="connsiteY4" fmla="*/ 478466 h 538606"/>
              <a:gd name="connsiteX5" fmla="*/ 1770413 w 1951167"/>
              <a:gd name="connsiteY5" fmla="*/ 414670 h 538606"/>
              <a:gd name="connsiteX6" fmla="*/ 1823576 w 1951167"/>
              <a:gd name="connsiteY6" fmla="*/ 372140 h 538606"/>
              <a:gd name="connsiteX7" fmla="*/ 1855474 w 1951167"/>
              <a:gd name="connsiteY7" fmla="*/ 361507 h 538606"/>
              <a:gd name="connsiteX8" fmla="*/ 1876739 w 1951167"/>
              <a:gd name="connsiteY8" fmla="*/ 329610 h 538606"/>
              <a:gd name="connsiteX9" fmla="*/ 1929902 w 1951167"/>
              <a:gd name="connsiteY9" fmla="*/ 287079 h 538606"/>
              <a:gd name="connsiteX10" fmla="*/ 1951167 w 1951167"/>
              <a:gd name="connsiteY10" fmla="*/ 255182 h 538606"/>
              <a:gd name="connsiteX11" fmla="*/ 1887372 w 1951167"/>
              <a:gd name="connsiteY11" fmla="*/ 212652 h 538606"/>
              <a:gd name="connsiteX12" fmla="*/ 1855474 w 1951167"/>
              <a:gd name="connsiteY12" fmla="*/ 191386 h 538606"/>
              <a:gd name="connsiteX13" fmla="*/ 1802311 w 1951167"/>
              <a:gd name="connsiteY13" fmla="*/ 159489 h 538606"/>
              <a:gd name="connsiteX14" fmla="*/ 1759781 w 1951167"/>
              <a:gd name="connsiteY14" fmla="*/ 148856 h 538606"/>
              <a:gd name="connsiteX15" fmla="*/ 1579027 w 1951167"/>
              <a:gd name="connsiteY15" fmla="*/ 53163 h 538606"/>
              <a:gd name="connsiteX16" fmla="*/ 1493967 w 1951167"/>
              <a:gd name="connsiteY16" fmla="*/ 31898 h 538606"/>
              <a:gd name="connsiteX17" fmla="*/ 887911 w 1951167"/>
              <a:gd name="connsiteY17" fmla="*/ 10633 h 538606"/>
              <a:gd name="connsiteX18" fmla="*/ 749688 w 1951167"/>
              <a:gd name="connsiteY18" fmla="*/ 0 h 538606"/>
              <a:gd name="connsiteX19" fmla="*/ 120290 w 1951167"/>
              <a:gd name="connsiteY19" fmla="*/ 56092 h 538606"/>
              <a:gd name="connsiteX0" fmla="*/ 77211 w 1908088"/>
              <a:gd name="connsiteY0" fmla="*/ 56092 h 540012"/>
              <a:gd name="connsiteX1" fmla="*/ 22181 w 1908088"/>
              <a:gd name="connsiteY1" fmla="*/ 361663 h 540012"/>
              <a:gd name="connsiteX2" fmla="*/ 185614 w 1908088"/>
              <a:gd name="connsiteY2" fmla="*/ 531628 h 540012"/>
              <a:gd name="connsiteX3" fmla="*/ 1631641 w 1908088"/>
              <a:gd name="connsiteY3" fmla="*/ 510363 h 540012"/>
              <a:gd name="connsiteX4" fmla="*/ 1642274 w 1908088"/>
              <a:gd name="connsiteY4" fmla="*/ 478466 h 540012"/>
              <a:gd name="connsiteX5" fmla="*/ 1727334 w 1908088"/>
              <a:gd name="connsiteY5" fmla="*/ 414670 h 540012"/>
              <a:gd name="connsiteX6" fmla="*/ 1780497 w 1908088"/>
              <a:gd name="connsiteY6" fmla="*/ 372140 h 540012"/>
              <a:gd name="connsiteX7" fmla="*/ 1812395 w 1908088"/>
              <a:gd name="connsiteY7" fmla="*/ 361507 h 540012"/>
              <a:gd name="connsiteX8" fmla="*/ 1833660 w 1908088"/>
              <a:gd name="connsiteY8" fmla="*/ 329610 h 540012"/>
              <a:gd name="connsiteX9" fmla="*/ 1886823 w 1908088"/>
              <a:gd name="connsiteY9" fmla="*/ 287079 h 540012"/>
              <a:gd name="connsiteX10" fmla="*/ 1908088 w 1908088"/>
              <a:gd name="connsiteY10" fmla="*/ 255182 h 540012"/>
              <a:gd name="connsiteX11" fmla="*/ 1844293 w 1908088"/>
              <a:gd name="connsiteY11" fmla="*/ 212652 h 540012"/>
              <a:gd name="connsiteX12" fmla="*/ 1812395 w 1908088"/>
              <a:gd name="connsiteY12" fmla="*/ 191386 h 540012"/>
              <a:gd name="connsiteX13" fmla="*/ 1759232 w 1908088"/>
              <a:gd name="connsiteY13" fmla="*/ 159489 h 540012"/>
              <a:gd name="connsiteX14" fmla="*/ 1716702 w 1908088"/>
              <a:gd name="connsiteY14" fmla="*/ 148856 h 540012"/>
              <a:gd name="connsiteX15" fmla="*/ 1535948 w 1908088"/>
              <a:gd name="connsiteY15" fmla="*/ 53163 h 540012"/>
              <a:gd name="connsiteX16" fmla="*/ 1450888 w 1908088"/>
              <a:gd name="connsiteY16" fmla="*/ 31898 h 540012"/>
              <a:gd name="connsiteX17" fmla="*/ 844832 w 1908088"/>
              <a:gd name="connsiteY17" fmla="*/ 10633 h 540012"/>
              <a:gd name="connsiteX18" fmla="*/ 706609 w 1908088"/>
              <a:gd name="connsiteY18" fmla="*/ 0 h 540012"/>
              <a:gd name="connsiteX19" fmla="*/ 77211 w 1908088"/>
              <a:gd name="connsiteY19" fmla="*/ 56092 h 540012"/>
              <a:gd name="connsiteX0" fmla="*/ 84349 w 1915226"/>
              <a:gd name="connsiteY0" fmla="*/ 56092 h 542927"/>
              <a:gd name="connsiteX1" fmla="*/ 29319 w 1915226"/>
              <a:gd name="connsiteY1" fmla="*/ 361663 h 542927"/>
              <a:gd name="connsiteX2" fmla="*/ 298867 w 1915226"/>
              <a:gd name="connsiteY2" fmla="*/ 535018 h 542927"/>
              <a:gd name="connsiteX3" fmla="*/ 1638779 w 1915226"/>
              <a:gd name="connsiteY3" fmla="*/ 510363 h 542927"/>
              <a:gd name="connsiteX4" fmla="*/ 1649412 w 1915226"/>
              <a:gd name="connsiteY4" fmla="*/ 478466 h 542927"/>
              <a:gd name="connsiteX5" fmla="*/ 1734472 w 1915226"/>
              <a:gd name="connsiteY5" fmla="*/ 414670 h 542927"/>
              <a:gd name="connsiteX6" fmla="*/ 1787635 w 1915226"/>
              <a:gd name="connsiteY6" fmla="*/ 372140 h 542927"/>
              <a:gd name="connsiteX7" fmla="*/ 1819533 w 1915226"/>
              <a:gd name="connsiteY7" fmla="*/ 361507 h 542927"/>
              <a:gd name="connsiteX8" fmla="*/ 1840798 w 1915226"/>
              <a:gd name="connsiteY8" fmla="*/ 329610 h 542927"/>
              <a:gd name="connsiteX9" fmla="*/ 1893961 w 1915226"/>
              <a:gd name="connsiteY9" fmla="*/ 287079 h 542927"/>
              <a:gd name="connsiteX10" fmla="*/ 1915226 w 1915226"/>
              <a:gd name="connsiteY10" fmla="*/ 255182 h 542927"/>
              <a:gd name="connsiteX11" fmla="*/ 1851431 w 1915226"/>
              <a:gd name="connsiteY11" fmla="*/ 212652 h 542927"/>
              <a:gd name="connsiteX12" fmla="*/ 1819533 w 1915226"/>
              <a:gd name="connsiteY12" fmla="*/ 191386 h 542927"/>
              <a:gd name="connsiteX13" fmla="*/ 1766370 w 1915226"/>
              <a:gd name="connsiteY13" fmla="*/ 159489 h 542927"/>
              <a:gd name="connsiteX14" fmla="*/ 1723840 w 1915226"/>
              <a:gd name="connsiteY14" fmla="*/ 148856 h 542927"/>
              <a:gd name="connsiteX15" fmla="*/ 1543086 w 1915226"/>
              <a:gd name="connsiteY15" fmla="*/ 53163 h 542927"/>
              <a:gd name="connsiteX16" fmla="*/ 1458026 w 1915226"/>
              <a:gd name="connsiteY16" fmla="*/ 31898 h 542927"/>
              <a:gd name="connsiteX17" fmla="*/ 851970 w 1915226"/>
              <a:gd name="connsiteY17" fmla="*/ 10633 h 542927"/>
              <a:gd name="connsiteX18" fmla="*/ 713747 w 1915226"/>
              <a:gd name="connsiteY18" fmla="*/ 0 h 542927"/>
              <a:gd name="connsiteX19" fmla="*/ 84349 w 1915226"/>
              <a:gd name="connsiteY19" fmla="*/ 5609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00720 w 1896413"/>
              <a:gd name="connsiteY7" fmla="*/ 361507 h 542927"/>
              <a:gd name="connsiteX8" fmla="*/ 1821985 w 1896413"/>
              <a:gd name="connsiteY8" fmla="*/ 329610 h 542927"/>
              <a:gd name="connsiteX9" fmla="*/ 1875148 w 1896413"/>
              <a:gd name="connsiteY9" fmla="*/ 287079 h 542927"/>
              <a:gd name="connsiteX10" fmla="*/ 1896413 w 1896413"/>
              <a:gd name="connsiteY10" fmla="*/ 255182 h 542927"/>
              <a:gd name="connsiteX11" fmla="*/ 1832618 w 1896413"/>
              <a:gd name="connsiteY11" fmla="*/ 212652 h 542927"/>
              <a:gd name="connsiteX12" fmla="*/ 1800720 w 1896413"/>
              <a:gd name="connsiteY12" fmla="*/ 191386 h 542927"/>
              <a:gd name="connsiteX13" fmla="*/ 1747557 w 1896413"/>
              <a:gd name="connsiteY13" fmla="*/ 159489 h 542927"/>
              <a:gd name="connsiteX14" fmla="*/ 1705027 w 1896413"/>
              <a:gd name="connsiteY14" fmla="*/ 148856 h 542927"/>
              <a:gd name="connsiteX15" fmla="*/ 1524273 w 1896413"/>
              <a:gd name="connsiteY15" fmla="*/ 53163 h 542927"/>
              <a:gd name="connsiteX16" fmla="*/ 1439213 w 1896413"/>
              <a:gd name="connsiteY16" fmla="*/ 31898 h 542927"/>
              <a:gd name="connsiteX17" fmla="*/ 833157 w 1896413"/>
              <a:gd name="connsiteY17" fmla="*/ 10633 h 542927"/>
              <a:gd name="connsiteX18" fmla="*/ 694934 w 1896413"/>
              <a:gd name="connsiteY18" fmla="*/ 0 h 542927"/>
              <a:gd name="connsiteX19" fmla="*/ 118593 w 1896413"/>
              <a:gd name="connsiteY19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21985 w 1896413"/>
              <a:gd name="connsiteY7" fmla="*/ 329610 h 542927"/>
              <a:gd name="connsiteX8" fmla="*/ 1875148 w 1896413"/>
              <a:gd name="connsiteY8" fmla="*/ 287079 h 542927"/>
              <a:gd name="connsiteX9" fmla="*/ 1896413 w 1896413"/>
              <a:gd name="connsiteY9" fmla="*/ 255182 h 542927"/>
              <a:gd name="connsiteX10" fmla="*/ 1832618 w 1896413"/>
              <a:gd name="connsiteY10" fmla="*/ 212652 h 542927"/>
              <a:gd name="connsiteX11" fmla="*/ 1800720 w 1896413"/>
              <a:gd name="connsiteY11" fmla="*/ 191386 h 542927"/>
              <a:gd name="connsiteX12" fmla="*/ 1747557 w 1896413"/>
              <a:gd name="connsiteY12" fmla="*/ 159489 h 542927"/>
              <a:gd name="connsiteX13" fmla="*/ 1705027 w 1896413"/>
              <a:gd name="connsiteY13" fmla="*/ 148856 h 542927"/>
              <a:gd name="connsiteX14" fmla="*/ 1524273 w 1896413"/>
              <a:gd name="connsiteY14" fmla="*/ 53163 h 542927"/>
              <a:gd name="connsiteX15" fmla="*/ 1439213 w 1896413"/>
              <a:gd name="connsiteY15" fmla="*/ 31898 h 542927"/>
              <a:gd name="connsiteX16" fmla="*/ 833157 w 1896413"/>
              <a:gd name="connsiteY16" fmla="*/ 10633 h 542927"/>
              <a:gd name="connsiteX17" fmla="*/ 694934 w 1896413"/>
              <a:gd name="connsiteY17" fmla="*/ 0 h 542927"/>
              <a:gd name="connsiteX18" fmla="*/ 118593 w 1896413"/>
              <a:gd name="connsiteY18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821985 w 1896413"/>
              <a:gd name="connsiteY6" fmla="*/ 329610 h 542927"/>
              <a:gd name="connsiteX7" fmla="*/ 1875148 w 1896413"/>
              <a:gd name="connsiteY7" fmla="*/ 287079 h 542927"/>
              <a:gd name="connsiteX8" fmla="*/ 1896413 w 1896413"/>
              <a:gd name="connsiteY8" fmla="*/ 255182 h 542927"/>
              <a:gd name="connsiteX9" fmla="*/ 1832618 w 1896413"/>
              <a:gd name="connsiteY9" fmla="*/ 212652 h 542927"/>
              <a:gd name="connsiteX10" fmla="*/ 1800720 w 1896413"/>
              <a:gd name="connsiteY10" fmla="*/ 191386 h 542927"/>
              <a:gd name="connsiteX11" fmla="*/ 1747557 w 1896413"/>
              <a:gd name="connsiteY11" fmla="*/ 159489 h 542927"/>
              <a:gd name="connsiteX12" fmla="*/ 1705027 w 1896413"/>
              <a:gd name="connsiteY12" fmla="*/ 148856 h 542927"/>
              <a:gd name="connsiteX13" fmla="*/ 1524273 w 1896413"/>
              <a:gd name="connsiteY13" fmla="*/ 53163 h 542927"/>
              <a:gd name="connsiteX14" fmla="*/ 1439213 w 1896413"/>
              <a:gd name="connsiteY14" fmla="*/ 31898 h 542927"/>
              <a:gd name="connsiteX15" fmla="*/ 833157 w 1896413"/>
              <a:gd name="connsiteY15" fmla="*/ 10633 h 542927"/>
              <a:gd name="connsiteX16" fmla="*/ 694934 w 1896413"/>
              <a:gd name="connsiteY16" fmla="*/ 0 h 542927"/>
              <a:gd name="connsiteX17" fmla="*/ 118593 w 1896413"/>
              <a:gd name="connsiteY17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47557 w 1896413"/>
              <a:gd name="connsiteY10" fmla="*/ 159489 h 542927"/>
              <a:gd name="connsiteX11" fmla="*/ 1705027 w 1896413"/>
              <a:gd name="connsiteY11" fmla="*/ 148856 h 542927"/>
              <a:gd name="connsiteX12" fmla="*/ 1524273 w 1896413"/>
              <a:gd name="connsiteY12" fmla="*/ 53163 h 542927"/>
              <a:gd name="connsiteX13" fmla="*/ 1439213 w 1896413"/>
              <a:gd name="connsiteY13" fmla="*/ 31898 h 542927"/>
              <a:gd name="connsiteX14" fmla="*/ 833157 w 1896413"/>
              <a:gd name="connsiteY14" fmla="*/ 10633 h 542927"/>
              <a:gd name="connsiteX15" fmla="*/ 694934 w 1896413"/>
              <a:gd name="connsiteY15" fmla="*/ 0 h 542927"/>
              <a:gd name="connsiteX16" fmla="*/ 118593 w 1896413"/>
              <a:gd name="connsiteY16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05027 w 1896413"/>
              <a:gd name="connsiteY10" fmla="*/ 148856 h 542927"/>
              <a:gd name="connsiteX11" fmla="*/ 1524273 w 1896413"/>
              <a:gd name="connsiteY11" fmla="*/ 53163 h 542927"/>
              <a:gd name="connsiteX12" fmla="*/ 1439213 w 1896413"/>
              <a:gd name="connsiteY12" fmla="*/ 31898 h 542927"/>
              <a:gd name="connsiteX13" fmla="*/ 833157 w 1896413"/>
              <a:gd name="connsiteY13" fmla="*/ 10633 h 542927"/>
              <a:gd name="connsiteX14" fmla="*/ 694934 w 1896413"/>
              <a:gd name="connsiteY14" fmla="*/ 0 h 542927"/>
              <a:gd name="connsiteX15" fmla="*/ 118593 w 1896413"/>
              <a:gd name="connsiteY15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705027 w 1896413"/>
              <a:gd name="connsiteY9" fmla="*/ 148856 h 542927"/>
              <a:gd name="connsiteX10" fmla="*/ 1524273 w 1896413"/>
              <a:gd name="connsiteY10" fmla="*/ 53163 h 542927"/>
              <a:gd name="connsiteX11" fmla="*/ 1439213 w 1896413"/>
              <a:gd name="connsiteY11" fmla="*/ 31898 h 542927"/>
              <a:gd name="connsiteX12" fmla="*/ 833157 w 1896413"/>
              <a:gd name="connsiteY12" fmla="*/ 10633 h 542927"/>
              <a:gd name="connsiteX13" fmla="*/ 694934 w 1896413"/>
              <a:gd name="connsiteY13" fmla="*/ 0 h 542927"/>
              <a:gd name="connsiteX14" fmla="*/ 118593 w 1896413"/>
              <a:gd name="connsiteY14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705027 w 1896413"/>
              <a:gd name="connsiteY8" fmla="*/ 148856 h 542927"/>
              <a:gd name="connsiteX9" fmla="*/ 1524273 w 1896413"/>
              <a:gd name="connsiteY9" fmla="*/ 53163 h 542927"/>
              <a:gd name="connsiteX10" fmla="*/ 1439213 w 1896413"/>
              <a:gd name="connsiteY10" fmla="*/ 31898 h 542927"/>
              <a:gd name="connsiteX11" fmla="*/ 833157 w 1896413"/>
              <a:gd name="connsiteY11" fmla="*/ 10633 h 542927"/>
              <a:gd name="connsiteX12" fmla="*/ 694934 w 1896413"/>
              <a:gd name="connsiteY12" fmla="*/ 0 h 542927"/>
              <a:gd name="connsiteX13" fmla="*/ 118593 w 1896413"/>
              <a:gd name="connsiteY13" fmla="*/ 62872 h 542927"/>
              <a:gd name="connsiteX0" fmla="*/ 118593 w 1881024"/>
              <a:gd name="connsiteY0" fmla="*/ 62872 h 542927"/>
              <a:gd name="connsiteX1" fmla="*/ 10506 w 1881024"/>
              <a:gd name="connsiteY1" fmla="*/ 361663 h 542927"/>
              <a:gd name="connsiteX2" fmla="*/ 280054 w 1881024"/>
              <a:gd name="connsiteY2" fmla="*/ 535018 h 542927"/>
              <a:gd name="connsiteX3" fmla="*/ 1619966 w 1881024"/>
              <a:gd name="connsiteY3" fmla="*/ 510363 h 542927"/>
              <a:gd name="connsiteX4" fmla="*/ 1630599 w 1881024"/>
              <a:gd name="connsiteY4" fmla="*/ 478466 h 542927"/>
              <a:gd name="connsiteX5" fmla="*/ 1821985 w 1881024"/>
              <a:gd name="connsiteY5" fmla="*/ 329610 h 542927"/>
              <a:gd name="connsiteX6" fmla="*/ 1875148 w 1881024"/>
              <a:gd name="connsiteY6" fmla="*/ 287079 h 542927"/>
              <a:gd name="connsiteX7" fmla="*/ 1705027 w 1881024"/>
              <a:gd name="connsiteY7" fmla="*/ 148856 h 542927"/>
              <a:gd name="connsiteX8" fmla="*/ 1524273 w 1881024"/>
              <a:gd name="connsiteY8" fmla="*/ 53163 h 542927"/>
              <a:gd name="connsiteX9" fmla="*/ 1439213 w 1881024"/>
              <a:gd name="connsiteY9" fmla="*/ 31898 h 542927"/>
              <a:gd name="connsiteX10" fmla="*/ 833157 w 1881024"/>
              <a:gd name="connsiteY10" fmla="*/ 10633 h 542927"/>
              <a:gd name="connsiteX11" fmla="*/ 694934 w 1881024"/>
              <a:gd name="connsiteY11" fmla="*/ 0 h 542927"/>
              <a:gd name="connsiteX12" fmla="*/ 118593 w 1881024"/>
              <a:gd name="connsiteY12" fmla="*/ 62872 h 542927"/>
              <a:gd name="connsiteX0" fmla="*/ 118593 w 1876013"/>
              <a:gd name="connsiteY0" fmla="*/ 62872 h 542927"/>
              <a:gd name="connsiteX1" fmla="*/ 10506 w 1876013"/>
              <a:gd name="connsiteY1" fmla="*/ 361663 h 542927"/>
              <a:gd name="connsiteX2" fmla="*/ 280054 w 1876013"/>
              <a:gd name="connsiteY2" fmla="*/ 535018 h 542927"/>
              <a:gd name="connsiteX3" fmla="*/ 1619966 w 1876013"/>
              <a:gd name="connsiteY3" fmla="*/ 510363 h 542927"/>
              <a:gd name="connsiteX4" fmla="*/ 1630599 w 1876013"/>
              <a:gd name="connsiteY4" fmla="*/ 478466 h 542927"/>
              <a:gd name="connsiteX5" fmla="*/ 1875148 w 1876013"/>
              <a:gd name="connsiteY5" fmla="*/ 287079 h 542927"/>
              <a:gd name="connsiteX6" fmla="*/ 1705027 w 1876013"/>
              <a:gd name="connsiteY6" fmla="*/ 148856 h 542927"/>
              <a:gd name="connsiteX7" fmla="*/ 1524273 w 1876013"/>
              <a:gd name="connsiteY7" fmla="*/ 53163 h 542927"/>
              <a:gd name="connsiteX8" fmla="*/ 1439213 w 1876013"/>
              <a:gd name="connsiteY8" fmla="*/ 31898 h 542927"/>
              <a:gd name="connsiteX9" fmla="*/ 833157 w 1876013"/>
              <a:gd name="connsiteY9" fmla="*/ 10633 h 542927"/>
              <a:gd name="connsiteX10" fmla="*/ 694934 w 1876013"/>
              <a:gd name="connsiteY10" fmla="*/ 0 h 542927"/>
              <a:gd name="connsiteX11" fmla="*/ 118593 w 1876013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61996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57767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530" h="542927">
                <a:moveTo>
                  <a:pt x="118593" y="62872"/>
                </a:moveTo>
                <a:cubicBezTo>
                  <a:pt x="4522" y="123149"/>
                  <a:pt x="-16404" y="282972"/>
                  <a:pt x="10506" y="361663"/>
                </a:cubicBezTo>
                <a:cubicBezTo>
                  <a:pt x="37416" y="440354"/>
                  <a:pt x="18859" y="510235"/>
                  <a:pt x="280054" y="535018"/>
                </a:cubicBezTo>
                <a:cubicBezTo>
                  <a:pt x="541249" y="559801"/>
                  <a:pt x="1334899" y="519223"/>
                  <a:pt x="1577676" y="510363"/>
                </a:cubicBezTo>
                <a:cubicBezTo>
                  <a:pt x="1581220" y="499731"/>
                  <a:pt x="1607451" y="517788"/>
                  <a:pt x="1657030" y="480574"/>
                </a:cubicBezTo>
                <a:cubicBezTo>
                  <a:pt x="1706609" y="443360"/>
                  <a:pt x="1867149" y="342365"/>
                  <a:pt x="1875148" y="287079"/>
                </a:cubicBezTo>
                <a:cubicBezTo>
                  <a:pt x="1883148" y="231793"/>
                  <a:pt x="1763506" y="187842"/>
                  <a:pt x="1705027" y="148856"/>
                </a:cubicBezTo>
                <a:cubicBezTo>
                  <a:pt x="1646548" y="109870"/>
                  <a:pt x="1568575" y="72656"/>
                  <a:pt x="1524273" y="53163"/>
                </a:cubicBezTo>
                <a:cubicBezTo>
                  <a:pt x="1479971" y="33670"/>
                  <a:pt x="1448770" y="32360"/>
                  <a:pt x="1439213" y="31898"/>
                </a:cubicBezTo>
                <a:cubicBezTo>
                  <a:pt x="1237306" y="22128"/>
                  <a:pt x="1035176" y="17721"/>
                  <a:pt x="833157" y="10633"/>
                </a:cubicBezTo>
                <a:lnTo>
                  <a:pt x="694934" y="0"/>
                </a:lnTo>
                <a:cubicBezTo>
                  <a:pt x="554939" y="5316"/>
                  <a:pt x="232664" y="2595"/>
                  <a:pt x="118593" y="62872"/>
                </a:cubicBezTo>
                <a:close/>
              </a:path>
            </a:pathLst>
          </a:custGeom>
          <a:solidFill>
            <a:srgbClr val="FFBD10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57BAC15-86B1-46BE-91CF-86670288F5D8}"/>
              </a:ext>
            </a:extLst>
          </p:cNvPr>
          <p:cNvSpPr/>
          <p:nvPr/>
        </p:nvSpPr>
        <p:spPr>
          <a:xfrm>
            <a:off x="7001229" y="1216460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4C4963D-71C7-446D-B91B-8A3C2A8B5E35}"/>
              </a:ext>
            </a:extLst>
          </p:cNvPr>
          <p:cNvSpPr txBox="1"/>
          <p:nvPr/>
        </p:nvSpPr>
        <p:spPr>
          <a:xfrm>
            <a:off x="6915593" y="919717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22D866D-1A03-434E-A7EA-3885085E498D}"/>
              </a:ext>
            </a:extLst>
          </p:cNvPr>
          <p:cNvSpPr/>
          <p:nvPr/>
        </p:nvSpPr>
        <p:spPr>
          <a:xfrm>
            <a:off x="4984767" y="1397727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19" name="任意多边形: 形状 18">
            <a:extLst>
              <a:ext uri="{FF2B5EF4-FFF2-40B4-BE49-F238E27FC236}">
                <a16:creationId xmlns="" xmlns:a16="http://schemas.microsoft.com/office/drawing/2014/main" id="{421E274C-28DA-471D-AA7C-B6DA3A40844D}"/>
              </a:ext>
            </a:extLst>
          </p:cNvPr>
          <p:cNvSpPr/>
          <p:nvPr/>
        </p:nvSpPr>
        <p:spPr>
          <a:xfrm>
            <a:off x="4817435" y="2424273"/>
            <a:ext cx="2098158" cy="708033"/>
          </a:xfrm>
          <a:custGeom>
            <a:avLst/>
            <a:gdLst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626859 w 1924571"/>
              <a:gd name="connsiteY18" fmla="*/ 138223 h 584790"/>
              <a:gd name="connsiteX19" fmla="*/ 1552431 w 1924571"/>
              <a:gd name="connsiteY19" fmla="*/ 85060 h 584790"/>
              <a:gd name="connsiteX20" fmla="*/ 1467371 w 1924571"/>
              <a:gd name="connsiteY20" fmla="*/ 63795 h 584790"/>
              <a:gd name="connsiteX21" fmla="*/ 861315 w 1924571"/>
              <a:gd name="connsiteY21" fmla="*/ 42530 h 584790"/>
              <a:gd name="connsiteX22" fmla="*/ 723092 w 1924571"/>
              <a:gd name="connsiteY22" fmla="*/ 31897 h 584790"/>
              <a:gd name="connsiteX23" fmla="*/ 404115 w 1924571"/>
              <a:gd name="connsiteY23" fmla="*/ 0 h 584790"/>
              <a:gd name="connsiteX24" fmla="*/ 95771 w 1924571"/>
              <a:gd name="connsiteY24" fmla="*/ 10632 h 584790"/>
              <a:gd name="connsiteX25" fmla="*/ 21343 w 1924571"/>
              <a:gd name="connsiteY25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552431 w 1924571"/>
              <a:gd name="connsiteY18" fmla="*/ 85060 h 584790"/>
              <a:gd name="connsiteX19" fmla="*/ 1467371 w 1924571"/>
              <a:gd name="connsiteY19" fmla="*/ 63795 h 584790"/>
              <a:gd name="connsiteX20" fmla="*/ 861315 w 1924571"/>
              <a:gd name="connsiteY20" fmla="*/ 42530 h 584790"/>
              <a:gd name="connsiteX21" fmla="*/ 723092 w 1924571"/>
              <a:gd name="connsiteY21" fmla="*/ 31897 h 584790"/>
              <a:gd name="connsiteX22" fmla="*/ 404115 w 1924571"/>
              <a:gd name="connsiteY22" fmla="*/ 0 h 584790"/>
              <a:gd name="connsiteX23" fmla="*/ 95771 w 1924571"/>
              <a:gd name="connsiteY23" fmla="*/ 10632 h 584790"/>
              <a:gd name="connsiteX24" fmla="*/ 21343 w 1924571"/>
              <a:gd name="connsiteY24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552431 w 1924571"/>
              <a:gd name="connsiteY17" fmla="*/ 85060 h 584790"/>
              <a:gd name="connsiteX18" fmla="*/ 1467371 w 1924571"/>
              <a:gd name="connsiteY18" fmla="*/ 63795 h 584790"/>
              <a:gd name="connsiteX19" fmla="*/ 861315 w 1924571"/>
              <a:gd name="connsiteY19" fmla="*/ 42530 h 584790"/>
              <a:gd name="connsiteX20" fmla="*/ 723092 w 1924571"/>
              <a:gd name="connsiteY20" fmla="*/ 31897 h 584790"/>
              <a:gd name="connsiteX21" fmla="*/ 404115 w 1924571"/>
              <a:gd name="connsiteY21" fmla="*/ 0 h 584790"/>
              <a:gd name="connsiteX22" fmla="*/ 95771 w 1924571"/>
              <a:gd name="connsiteY22" fmla="*/ 10632 h 584790"/>
              <a:gd name="connsiteX23" fmla="*/ 21343 w 1924571"/>
              <a:gd name="connsiteY23" fmla="*/ 74428 h 584790"/>
              <a:gd name="connsiteX0" fmla="*/ 21343 w 1924571"/>
              <a:gd name="connsiteY0" fmla="*/ 65139 h 575501"/>
              <a:gd name="connsiteX1" fmla="*/ 78 w 1924571"/>
              <a:gd name="connsiteY1" fmla="*/ 543604 h 575501"/>
              <a:gd name="connsiteX2" fmla="*/ 21343 w 1924571"/>
              <a:gd name="connsiteY2" fmla="*/ 575501 h 575501"/>
              <a:gd name="connsiteX3" fmla="*/ 202097 w 1924571"/>
              <a:gd name="connsiteY3" fmla="*/ 554236 h 575501"/>
              <a:gd name="connsiteX4" fmla="*/ 393483 w 1924571"/>
              <a:gd name="connsiteY4" fmla="*/ 543604 h 575501"/>
              <a:gd name="connsiteX5" fmla="*/ 1648124 w 1924571"/>
              <a:gd name="connsiteY5" fmla="*/ 532971 h 575501"/>
              <a:gd name="connsiteX6" fmla="*/ 1658757 w 1924571"/>
              <a:gd name="connsiteY6" fmla="*/ 501074 h 575501"/>
              <a:gd name="connsiteX7" fmla="*/ 1743817 w 1924571"/>
              <a:gd name="connsiteY7" fmla="*/ 437278 h 575501"/>
              <a:gd name="connsiteX8" fmla="*/ 1796980 w 1924571"/>
              <a:gd name="connsiteY8" fmla="*/ 394748 h 575501"/>
              <a:gd name="connsiteX9" fmla="*/ 1828878 w 1924571"/>
              <a:gd name="connsiteY9" fmla="*/ 384115 h 575501"/>
              <a:gd name="connsiteX10" fmla="*/ 1850143 w 1924571"/>
              <a:gd name="connsiteY10" fmla="*/ 352218 h 575501"/>
              <a:gd name="connsiteX11" fmla="*/ 1903306 w 1924571"/>
              <a:gd name="connsiteY11" fmla="*/ 309687 h 575501"/>
              <a:gd name="connsiteX12" fmla="*/ 1924571 w 1924571"/>
              <a:gd name="connsiteY12" fmla="*/ 277790 h 575501"/>
              <a:gd name="connsiteX13" fmla="*/ 1860776 w 1924571"/>
              <a:gd name="connsiteY13" fmla="*/ 235260 h 575501"/>
              <a:gd name="connsiteX14" fmla="*/ 1828878 w 1924571"/>
              <a:gd name="connsiteY14" fmla="*/ 213994 h 575501"/>
              <a:gd name="connsiteX15" fmla="*/ 1775715 w 1924571"/>
              <a:gd name="connsiteY15" fmla="*/ 182097 h 575501"/>
              <a:gd name="connsiteX16" fmla="*/ 1733185 w 1924571"/>
              <a:gd name="connsiteY16" fmla="*/ 171464 h 575501"/>
              <a:gd name="connsiteX17" fmla="*/ 1552431 w 1924571"/>
              <a:gd name="connsiteY17" fmla="*/ 75771 h 575501"/>
              <a:gd name="connsiteX18" fmla="*/ 1467371 w 1924571"/>
              <a:gd name="connsiteY18" fmla="*/ 54506 h 575501"/>
              <a:gd name="connsiteX19" fmla="*/ 861315 w 1924571"/>
              <a:gd name="connsiteY19" fmla="*/ 33241 h 575501"/>
              <a:gd name="connsiteX20" fmla="*/ 723092 w 1924571"/>
              <a:gd name="connsiteY20" fmla="*/ 22608 h 575501"/>
              <a:gd name="connsiteX21" fmla="*/ 95771 w 1924571"/>
              <a:gd name="connsiteY21" fmla="*/ 1343 h 575501"/>
              <a:gd name="connsiteX22" fmla="*/ 21343 w 1924571"/>
              <a:gd name="connsiteY22" fmla="*/ 65139 h 575501"/>
              <a:gd name="connsiteX0" fmla="*/ 21343 w 1924571"/>
              <a:gd name="connsiteY0" fmla="*/ 51891 h 562253"/>
              <a:gd name="connsiteX1" fmla="*/ 78 w 1924571"/>
              <a:gd name="connsiteY1" fmla="*/ 530356 h 562253"/>
              <a:gd name="connsiteX2" fmla="*/ 21343 w 1924571"/>
              <a:gd name="connsiteY2" fmla="*/ 562253 h 562253"/>
              <a:gd name="connsiteX3" fmla="*/ 202097 w 1924571"/>
              <a:gd name="connsiteY3" fmla="*/ 540988 h 562253"/>
              <a:gd name="connsiteX4" fmla="*/ 393483 w 1924571"/>
              <a:gd name="connsiteY4" fmla="*/ 530356 h 562253"/>
              <a:gd name="connsiteX5" fmla="*/ 1648124 w 1924571"/>
              <a:gd name="connsiteY5" fmla="*/ 519723 h 562253"/>
              <a:gd name="connsiteX6" fmla="*/ 1658757 w 1924571"/>
              <a:gd name="connsiteY6" fmla="*/ 487826 h 562253"/>
              <a:gd name="connsiteX7" fmla="*/ 1743817 w 1924571"/>
              <a:gd name="connsiteY7" fmla="*/ 424030 h 562253"/>
              <a:gd name="connsiteX8" fmla="*/ 1796980 w 1924571"/>
              <a:gd name="connsiteY8" fmla="*/ 381500 h 562253"/>
              <a:gd name="connsiteX9" fmla="*/ 1828878 w 1924571"/>
              <a:gd name="connsiteY9" fmla="*/ 370867 h 562253"/>
              <a:gd name="connsiteX10" fmla="*/ 1850143 w 1924571"/>
              <a:gd name="connsiteY10" fmla="*/ 338970 h 562253"/>
              <a:gd name="connsiteX11" fmla="*/ 1903306 w 1924571"/>
              <a:gd name="connsiteY11" fmla="*/ 296439 h 562253"/>
              <a:gd name="connsiteX12" fmla="*/ 1924571 w 1924571"/>
              <a:gd name="connsiteY12" fmla="*/ 264542 h 562253"/>
              <a:gd name="connsiteX13" fmla="*/ 1860776 w 1924571"/>
              <a:gd name="connsiteY13" fmla="*/ 222012 h 562253"/>
              <a:gd name="connsiteX14" fmla="*/ 1828878 w 1924571"/>
              <a:gd name="connsiteY14" fmla="*/ 200746 h 562253"/>
              <a:gd name="connsiteX15" fmla="*/ 1775715 w 1924571"/>
              <a:gd name="connsiteY15" fmla="*/ 168849 h 562253"/>
              <a:gd name="connsiteX16" fmla="*/ 1733185 w 1924571"/>
              <a:gd name="connsiteY16" fmla="*/ 158216 h 562253"/>
              <a:gd name="connsiteX17" fmla="*/ 1552431 w 1924571"/>
              <a:gd name="connsiteY17" fmla="*/ 62523 h 562253"/>
              <a:gd name="connsiteX18" fmla="*/ 1467371 w 1924571"/>
              <a:gd name="connsiteY18" fmla="*/ 41258 h 562253"/>
              <a:gd name="connsiteX19" fmla="*/ 861315 w 1924571"/>
              <a:gd name="connsiteY19" fmla="*/ 19993 h 562253"/>
              <a:gd name="connsiteX20" fmla="*/ 723092 w 1924571"/>
              <a:gd name="connsiteY20" fmla="*/ 9360 h 562253"/>
              <a:gd name="connsiteX21" fmla="*/ 21343 w 1924571"/>
              <a:gd name="connsiteY21" fmla="*/ 51891 h 562253"/>
              <a:gd name="connsiteX0" fmla="*/ 43125 w 1946353"/>
              <a:gd name="connsiteY0" fmla="*/ 55932 h 566294"/>
              <a:gd name="connsiteX1" fmla="*/ 21860 w 1946353"/>
              <a:gd name="connsiteY1" fmla="*/ 534397 h 566294"/>
              <a:gd name="connsiteX2" fmla="*/ 43125 w 1946353"/>
              <a:gd name="connsiteY2" fmla="*/ 566294 h 566294"/>
              <a:gd name="connsiteX3" fmla="*/ 223879 w 1946353"/>
              <a:gd name="connsiteY3" fmla="*/ 545029 h 566294"/>
              <a:gd name="connsiteX4" fmla="*/ 415265 w 1946353"/>
              <a:gd name="connsiteY4" fmla="*/ 534397 h 566294"/>
              <a:gd name="connsiteX5" fmla="*/ 1669906 w 1946353"/>
              <a:gd name="connsiteY5" fmla="*/ 523764 h 566294"/>
              <a:gd name="connsiteX6" fmla="*/ 1680539 w 1946353"/>
              <a:gd name="connsiteY6" fmla="*/ 491867 h 566294"/>
              <a:gd name="connsiteX7" fmla="*/ 1765599 w 1946353"/>
              <a:gd name="connsiteY7" fmla="*/ 428071 h 566294"/>
              <a:gd name="connsiteX8" fmla="*/ 1818762 w 1946353"/>
              <a:gd name="connsiteY8" fmla="*/ 385541 h 566294"/>
              <a:gd name="connsiteX9" fmla="*/ 1850660 w 1946353"/>
              <a:gd name="connsiteY9" fmla="*/ 374908 h 566294"/>
              <a:gd name="connsiteX10" fmla="*/ 1871925 w 1946353"/>
              <a:gd name="connsiteY10" fmla="*/ 343011 h 566294"/>
              <a:gd name="connsiteX11" fmla="*/ 1925088 w 1946353"/>
              <a:gd name="connsiteY11" fmla="*/ 300480 h 566294"/>
              <a:gd name="connsiteX12" fmla="*/ 1946353 w 1946353"/>
              <a:gd name="connsiteY12" fmla="*/ 268583 h 566294"/>
              <a:gd name="connsiteX13" fmla="*/ 1882558 w 1946353"/>
              <a:gd name="connsiteY13" fmla="*/ 226053 h 566294"/>
              <a:gd name="connsiteX14" fmla="*/ 1850660 w 1946353"/>
              <a:gd name="connsiteY14" fmla="*/ 204787 h 566294"/>
              <a:gd name="connsiteX15" fmla="*/ 1797497 w 1946353"/>
              <a:gd name="connsiteY15" fmla="*/ 172890 h 566294"/>
              <a:gd name="connsiteX16" fmla="*/ 1754967 w 1946353"/>
              <a:gd name="connsiteY16" fmla="*/ 162257 h 566294"/>
              <a:gd name="connsiteX17" fmla="*/ 1574213 w 1946353"/>
              <a:gd name="connsiteY17" fmla="*/ 66564 h 566294"/>
              <a:gd name="connsiteX18" fmla="*/ 1489153 w 1946353"/>
              <a:gd name="connsiteY18" fmla="*/ 45299 h 566294"/>
              <a:gd name="connsiteX19" fmla="*/ 883097 w 1946353"/>
              <a:gd name="connsiteY19" fmla="*/ 24034 h 566294"/>
              <a:gd name="connsiteX20" fmla="*/ 744874 w 1946353"/>
              <a:gd name="connsiteY20" fmla="*/ 13401 h 566294"/>
              <a:gd name="connsiteX21" fmla="*/ 43125 w 1946353"/>
              <a:gd name="connsiteY21" fmla="*/ 55932 h 566294"/>
              <a:gd name="connsiteX0" fmla="*/ 52718 w 1955946"/>
              <a:gd name="connsiteY0" fmla="*/ 55932 h 573604"/>
              <a:gd name="connsiteX1" fmla="*/ 31453 w 1955946"/>
              <a:gd name="connsiteY1" fmla="*/ 534397 h 573604"/>
              <a:gd name="connsiteX2" fmla="*/ 233472 w 1955946"/>
              <a:gd name="connsiteY2" fmla="*/ 545029 h 573604"/>
              <a:gd name="connsiteX3" fmla="*/ 424858 w 1955946"/>
              <a:gd name="connsiteY3" fmla="*/ 534397 h 573604"/>
              <a:gd name="connsiteX4" fmla="*/ 1679499 w 1955946"/>
              <a:gd name="connsiteY4" fmla="*/ 523764 h 573604"/>
              <a:gd name="connsiteX5" fmla="*/ 1690132 w 1955946"/>
              <a:gd name="connsiteY5" fmla="*/ 491867 h 573604"/>
              <a:gd name="connsiteX6" fmla="*/ 1775192 w 1955946"/>
              <a:gd name="connsiteY6" fmla="*/ 428071 h 573604"/>
              <a:gd name="connsiteX7" fmla="*/ 1828355 w 1955946"/>
              <a:gd name="connsiteY7" fmla="*/ 385541 h 573604"/>
              <a:gd name="connsiteX8" fmla="*/ 1860253 w 1955946"/>
              <a:gd name="connsiteY8" fmla="*/ 374908 h 573604"/>
              <a:gd name="connsiteX9" fmla="*/ 1881518 w 1955946"/>
              <a:gd name="connsiteY9" fmla="*/ 343011 h 573604"/>
              <a:gd name="connsiteX10" fmla="*/ 1934681 w 1955946"/>
              <a:gd name="connsiteY10" fmla="*/ 300480 h 573604"/>
              <a:gd name="connsiteX11" fmla="*/ 1955946 w 1955946"/>
              <a:gd name="connsiteY11" fmla="*/ 268583 h 573604"/>
              <a:gd name="connsiteX12" fmla="*/ 1892151 w 1955946"/>
              <a:gd name="connsiteY12" fmla="*/ 226053 h 573604"/>
              <a:gd name="connsiteX13" fmla="*/ 1860253 w 1955946"/>
              <a:gd name="connsiteY13" fmla="*/ 204787 h 573604"/>
              <a:gd name="connsiteX14" fmla="*/ 1807090 w 1955946"/>
              <a:gd name="connsiteY14" fmla="*/ 172890 h 573604"/>
              <a:gd name="connsiteX15" fmla="*/ 1764560 w 1955946"/>
              <a:gd name="connsiteY15" fmla="*/ 162257 h 573604"/>
              <a:gd name="connsiteX16" fmla="*/ 1583806 w 1955946"/>
              <a:gd name="connsiteY16" fmla="*/ 66564 h 573604"/>
              <a:gd name="connsiteX17" fmla="*/ 1498746 w 1955946"/>
              <a:gd name="connsiteY17" fmla="*/ 45299 h 573604"/>
              <a:gd name="connsiteX18" fmla="*/ 892690 w 1955946"/>
              <a:gd name="connsiteY18" fmla="*/ 24034 h 573604"/>
              <a:gd name="connsiteX19" fmla="*/ 754467 w 1955946"/>
              <a:gd name="connsiteY19" fmla="*/ 13401 h 573604"/>
              <a:gd name="connsiteX20" fmla="*/ 52718 w 1955946"/>
              <a:gd name="connsiteY20" fmla="*/ 55932 h 573604"/>
              <a:gd name="connsiteX0" fmla="*/ 75527 w 1978755"/>
              <a:gd name="connsiteY0" fmla="*/ 46213 h 540237"/>
              <a:gd name="connsiteX1" fmla="*/ 39792 w 1978755"/>
              <a:gd name="connsiteY1" fmla="*/ 433146 h 540237"/>
              <a:gd name="connsiteX2" fmla="*/ 256281 w 1978755"/>
              <a:gd name="connsiteY2" fmla="*/ 535310 h 540237"/>
              <a:gd name="connsiteX3" fmla="*/ 447667 w 1978755"/>
              <a:gd name="connsiteY3" fmla="*/ 524678 h 540237"/>
              <a:gd name="connsiteX4" fmla="*/ 1702308 w 1978755"/>
              <a:gd name="connsiteY4" fmla="*/ 514045 h 540237"/>
              <a:gd name="connsiteX5" fmla="*/ 1712941 w 1978755"/>
              <a:gd name="connsiteY5" fmla="*/ 482148 h 540237"/>
              <a:gd name="connsiteX6" fmla="*/ 1798001 w 1978755"/>
              <a:gd name="connsiteY6" fmla="*/ 418352 h 540237"/>
              <a:gd name="connsiteX7" fmla="*/ 1851164 w 1978755"/>
              <a:gd name="connsiteY7" fmla="*/ 375822 h 540237"/>
              <a:gd name="connsiteX8" fmla="*/ 1883062 w 1978755"/>
              <a:gd name="connsiteY8" fmla="*/ 365189 h 540237"/>
              <a:gd name="connsiteX9" fmla="*/ 1904327 w 1978755"/>
              <a:gd name="connsiteY9" fmla="*/ 333292 h 540237"/>
              <a:gd name="connsiteX10" fmla="*/ 1957490 w 1978755"/>
              <a:gd name="connsiteY10" fmla="*/ 290761 h 540237"/>
              <a:gd name="connsiteX11" fmla="*/ 1978755 w 1978755"/>
              <a:gd name="connsiteY11" fmla="*/ 258864 h 540237"/>
              <a:gd name="connsiteX12" fmla="*/ 1914960 w 1978755"/>
              <a:gd name="connsiteY12" fmla="*/ 216334 h 540237"/>
              <a:gd name="connsiteX13" fmla="*/ 1883062 w 1978755"/>
              <a:gd name="connsiteY13" fmla="*/ 195068 h 540237"/>
              <a:gd name="connsiteX14" fmla="*/ 1829899 w 1978755"/>
              <a:gd name="connsiteY14" fmla="*/ 163171 h 540237"/>
              <a:gd name="connsiteX15" fmla="*/ 1787369 w 1978755"/>
              <a:gd name="connsiteY15" fmla="*/ 152538 h 540237"/>
              <a:gd name="connsiteX16" fmla="*/ 1606615 w 1978755"/>
              <a:gd name="connsiteY16" fmla="*/ 56845 h 540237"/>
              <a:gd name="connsiteX17" fmla="*/ 1521555 w 1978755"/>
              <a:gd name="connsiteY17" fmla="*/ 35580 h 540237"/>
              <a:gd name="connsiteX18" fmla="*/ 915499 w 1978755"/>
              <a:gd name="connsiteY18" fmla="*/ 14315 h 540237"/>
              <a:gd name="connsiteX19" fmla="*/ 777276 w 1978755"/>
              <a:gd name="connsiteY19" fmla="*/ 3682 h 540237"/>
              <a:gd name="connsiteX20" fmla="*/ 75527 w 1978755"/>
              <a:gd name="connsiteY20" fmla="*/ 46213 h 540237"/>
              <a:gd name="connsiteX0" fmla="*/ 75527 w 1978755"/>
              <a:gd name="connsiteY0" fmla="*/ 46213 h 539126"/>
              <a:gd name="connsiteX1" fmla="*/ 39792 w 1978755"/>
              <a:gd name="connsiteY1" fmla="*/ 433146 h 539126"/>
              <a:gd name="connsiteX2" fmla="*/ 256281 w 1978755"/>
              <a:gd name="connsiteY2" fmla="*/ 535310 h 539126"/>
              <a:gd name="connsiteX3" fmla="*/ 1702308 w 1978755"/>
              <a:gd name="connsiteY3" fmla="*/ 514045 h 539126"/>
              <a:gd name="connsiteX4" fmla="*/ 1712941 w 1978755"/>
              <a:gd name="connsiteY4" fmla="*/ 482148 h 539126"/>
              <a:gd name="connsiteX5" fmla="*/ 1798001 w 1978755"/>
              <a:gd name="connsiteY5" fmla="*/ 418352 h 539126"/>
              <a:gd name="connsiteX6" fmla="*/ 1851164 w 1978755"/>
              <a:gd name="connsiteY6" fmla="*/ 375822 h 539126"/>
              <a:gd name="connsiteX7" fmla="*/ 1883062 w 1978755"/>
              <a:gd name="connsiteY7" fmla="*/ 365189 h 539126"/>
              <a:gd name="connsiteX8" fmla="*/ 1904327 w 1978755"/>
              <a:gd name="connsiteY8" fmla="*/ 333292 h 539126"/>
              <a:gd name="connsiteX9" fmla="*/ 1957490 w 1978755"/>
              <a:gd name="connsiteY9" fmla="*/ 290761 h 539126"/>
              <a:gd name="connsiteX10" fmla="*/ 1978755 w 1978755"/>
              <a:gd name="connsiteY10" fmla="*/ 258864 h 539126"/>
              <a:gd name="connsiteX11" fmla="*/ 1914960 w 1978755"/>
              <a:gd name="connsiteY11" fmla="*/ 216334 h 539126"/>
              <a:gd name="connsiteX12" fmla="*/ 1883062 w 1978755"/>
              <a:gd name="connsiteY12" fmla="*/ 195068 h 539126"/>
              <a:gd name="connsiteX13" fmla="*/ 1829899 w 1978755"/>
              <a:gd name="connsiteY13" fmla="*/ 163171 h 539126"/>
              <a:gd name="connsiteX14" fmla="*/ 1787369 w 1978755"/>
              <a:gd name="connsiteY14" fmla="*/ 152538 h 539126"/>
              <a:gd name="connsiteX15" fmla="*/ 1606615 w 1978755"/>
              <a:gd name="connsiteY15" fmla="*/ 56845 h 539126"/>
              <a:gd name="connsiteX16" fmla="*/ 1521555 w 1978755"/>
              <a:gd name="connsiteY16" fmla="*/ 35580 h 539126"/>
              <a:gd name="connsiteX17" fmla="*/ 915499 w 1978755"/>
              <a:gd name="connsiteY17" fmla="*/ 14315 h 539126"/>
              <a:gd name="connsiteX18" fmla="*/ 777276 w 1978755"/>
              <a:gd name="connsiteY18" fmla="*/ 3682 h 539126"/>
              <a:gd name="connsiteX19" fmla="*/ 75527 w 1978755"/>
              <a:gd name="connsiteY19" fmla="*/ 46213 h 539126"/>
              <a:gd name="connsiteX0" fmla="*/ 66084 w 1969312"/>
              <a:gd name="connsiteY0" fmla="*/ 46213 h 539126"/>
              <a:gd name="connsiteX1" fmla="*/ 30349 w 1969312"/>
              <a:gd name="connsiteY1" fmla="*/ 433146 h 539126"/>
              <a:gd name="connsiteX2" fmla="*/ 246838 w 1969312"/>
              <a:gd name="connsiteY2" fmla="*/ 535310 h 539126"/>
              <a:gd name="connsiteX3" fmla="*/ 1692865 w 1969312"/>
              <a:gd name="connsiteY3" fmla="*/ 514045 h 539126"/>
              <a:gd name="connsiteX4" fmla="*/ 1703498 w 1969312"/>
              <a:gd name="connsiteY4" fmla="*/ 482148 h 539126"/>
              <a:gd name="connsiteX5" fmla="*/ 1788558 w 1969312"/>
              <a:gd name="connsiteY5" fmla="*/ 418352 h 539126"/>
              <a:gd name="connsiteX6" fmla="*/ 1841721 w 1969312"/>
              <a:gd name="connsiteY6" fmla="*/ 375822 h 539126"/>
              <a:gd name="connsiteX7" fmla="*/ 1873619 w 1969312"/>
              <a:gd name="connsiteY7" fmla="*/ 365189 h 539126"/>
              <a:gd name="connsiteX8" fmla="*/ 1894884 w 1969312"/>
              <a:gd name="connsiteY8" fmla="*/ 333292 h 539126"/>
              <a:gd name="connsiteX9" fmla="*/ 1948047 w 1969312"/>
              <a:gd name="connsiteY9" fmla="*/ 290761 h 539126"/>
              <a:gd name="connsiteX10" fmla="*/ 1969312 w 1969312"/>
              <a:gd name="connsiteY10" fmla="*/ 258864 h 539126"/>
              <a:gd name="connsiteX11" fmla="*/ 1905517 w 1969312"/>
              <a:gd name="connsiteY11" fmla="*/ 216334 h 539126"/>
              <a:gd name="connsiteX12" fmla="*/ 1873619 w 1969312"/>
              <a:gd name="connsiteY12" fmla="*/ 195068 h 539126"/>
              <a:gd name="connsiteX13" fmla="*/ 1820456 w 1969312"/>
              <a:gd name="connsiteY13" fmla="*/ 163171 h 539126"/>
              <a:gd name="connsiteX14" fmla="*/ 1777926 w 1969312"/>
              <a:gd name="connsiteY14" fmla="*/ 152538 h 539126"/>
              <a:gd name="connsiteX15" fmla="*/ 1597172 w 1969312"/>
              <a:gd name="connsiteY15" fmla="*/ 56845 h 539126"/>
              <a:gd name="connsiteX16" fmla="*/ 1512112 w 1969312"/>
              <a:gd name="connsiteY16" fmla="*/ 35580 h 539126"/>
              <a:gd name="connsiteX17" fmla="*/ 906056 w 1969312"/>
              <a:gd name="connsiteY17" fmla="*/ 14315 h 539126"/>
              <a:gd name="connsiteX18" fmla="*/ 767833 w 1969312"/>
              <a:gd name="connsiteY18" fmla="*/ 3682 h 539126"/>
              <a:gd name="connsiteX19" fmla="*/ 66084 w 1969312"/>
              <a:gd name="connsiteY19" fmla="*/ 46213 h 539126"/>
              <a:gd name="connsiteX0" fmla="*/ 68276 w 1971504"/>
              <a:gd name="connsiteY0" fmla="*/ 43615 h 539690"/>
              <a:gd name="connsiteX1" fmla="*/ 27717 w 1971504"/>
              <a:gd name="connsiteY1" fmla="*/ 383087 h 539690"/>
              <a:gd name="connsiteX2" fmla="*/ 249030 w 1971504"/>
              <a:gd name="connsiteY2" fmla="*/ 532712 h 539690"/>
              <a:gd name="connsiteX3" fmla="*/ 1695057 w 1971504"/>
              <a:gd name="connsiteY3" fmla="*/ 511447 h 539690"/>
              <a:gd name="connsiteX4" fmla="*/ 1705690 w 1971504"/>
              <a:gd name="connsiteY4" fmla="*/ 479550 h 539690"/>
              <a:gd name="connsiteX5" fmla="*/ 1790750 w 1971504"/>
              <a:gd name="connsiteY5" fmla="*/ 415754 h 539690"/>
              <a:gd name="connsiteX6" fmla="*/ 1843913 w 1971504"/>
              <a:gd name="connsiteY6" fmla="*/ 373224 h 539690"/>
              <a:gd name="connsiteX7" fmla="*/ 1875811 w 1971504"/>
              <a:gd name="connsiteY7" fmla="*/ 362591 h 539690"/>
              <a:gd name="connsiteX8" fmla="*/ 1897076 w 1971504"/>
              <a:gd name="connsiteY8" fmla="*/ 330694 h 539690"/>
              <a:gd name="connsiteX9" fmla="*/ 1950239 w 1971504"/>
              <a:gd name="connsiteY9" fmla="*/ 288163 h 539690"/>
              <a:gd name="connsiteX10" fmla="*/ 1971504 w 1971504"/>
              <a:gd name="connsiteY10" fmla="*/ 256266 h 539690"/>
              <a:gd name="connsiteX11" fmla="*/ 1907709 w 1971504"/>
              <a:gd name="connsiteY11" fmla="*/ 213736 h 539690"/>
              <a:gd name="connsiteX12" fmla="*/ 1875811 w 1971504"/>
              <a:gd name="connsiteY12" fmla="*/ 192470 h 539690"/>
              <a:gd name="connsiteX13" fmla="*/ 1822648 w 1971504"/>
              <a:gd name="connsiteY13" fmla="*/ 160573 h 539690"/>
              <a:gd name="connsiteX14" fmla="*/ 1780118 w 1971504"/>
              <a:gd name="connsiteY14" fmla="*/ 149940 h 539690"/>
              <a:gd name="connsiteX15" fmla="*/ 1599364 w 1971504"/>
              <a:gd name="connsiteY15" fmla="*/ 54247 h 539690"/>
              <a:gd name="connsiteX16" fmla="*/ 1514304 w 1971504"/>
              <a:gd name="connsiteY16" fmla="*/ 32982 h 539690"/>
              <a:gd name="connsiteX17" fmla="*/ 908248 w 1971504"/>
              <a:gd name="connsiteY17" fmla="*/ 11717 h 539690"/>
              <a:gd name="connsiteX18" fmla="*/ 770025 w 1971504"/>
              <a:gd name="connsiteY18" fmla="*/ 1084 h 539690"/>
              <a:gd name="connsiteX19" fmla="*/ 68276 w 1971504"/>
              <a:gd name="connsiteY19" fmla="*/ 43615 h 539690"/>
              <a:gd name="connsiteX0" fmla="*/ 73008 w 1976236"/>
              <a:gd name="connsiteY0" fmla="*/ 43615 h 539690"/>
              <a:gd name="connsiteX1" fmla="*/ 32449 w 1976236"/>
              <a:gd name="connsiteY1" fmla="*/ 383087 h 539690"/>
              <a:gd name="connsiteX2" fmla="*/ 253762 w 1976236"/>
              <a:gd name="connsiteY2" fmla="*/ 532712 h 539690"/>
              <a:gd name="connsiteX3" fmla="*/ 1699789 w 1976236"/>
              <a:gd name="connsiteY3" fmla="*/ 511447 h 539690"/>
              <a:gd name="connsiteX4" fmla="*/ 1710422 w 1976236"/>
              <a:gd name="connsiteY4" fmla="*/ 479550 h 539690"/>
              <a:gd name="connsiteX5" fmla="*/ 1795482 w 1976236"/>
              <a:gd name="connsiteY5" fmla="*/ 415754 h 539690"/>
              <a:gd name="connsiteX6" fmla="*/ 1848645 w 1976236"/>
              <a:gd name="connsiteY6" fmla="*/ 373224 h 539690"/>
              <a:gd name="connsiteX7" fmla="*/ 1880543 w 1976236"/>
              <a:gd name="connsiteY7" fmla="*/ 362591 h 539690"/>
              <a:gd name="connsiteX8" fmla="*/ 1901808 w 1976236"/>
              <a:gd name="connsiteY8" fmla="*/ 330694 h 539690"/>
              <a:gd name="connsiteX9" fmla="*/ 1954971 w 1976236"/>
              <a:gd name="connsiteY9" fmla="*/ 288163 h 539690"/>
              <a:gd name="connsiteX10" fmla="*/ 1976236 w 1976236"/>
              <a:gd name="connsiteY10" fmla="*/ 256266 h 539690"/>
              <a:gd name="connsiteX11" fmla="*/ 1912441 w 1976236"/>
              <a:gd name="connsiteY11" fmla="*/ 213736 h 539690"/>
              <a:gd name="connsiteX12" fmla="*/ 1880543 w 1976236"/>
              <a:gd name="connsiteY12" fmla="*/ 192470 h 539690"/>
              <a:gd name="connsiteX13" fmla="*/ 1827380 w 1976236"/>
              <a:gd name="connsiteY13" fmla="*/ 160573 h 539690"/>
              <a:gd name="connsiteX14" fmla="*/ 1784850 w 1976236"/>
              <a:gd name="connsiteY14" fmla="*/ 149940 h 539690"/>
              <a:gd name="connsiteX15" fmla="*/ 1604096 w 1976236"/>
              <a:gd name="connsiteY15" fmla="*/ 54247 h 539690"/>
              <a:gd name="connsiteX16" fmla="*/ 1519036 w 1976236"/>
              <a:gd name="connsiteY16" fmla="*/ 32982 h 539690"/>
              <a:gd name="connsiteX17" fmla="*/ 912980 w 1976236"/>
              <a:gd name="connsiteY17" fmla="*/ 11717 h 539690"/>
              <a:gd name="connsiteX18" fmla="*/ 774757 w 1976236"/>
              <a:gd name="connsiteY18" fmla="*/ 1084 h 539690"/>
              <a:gd name="connsiteX19" fmla="*/ 73008 w 1976236"/>
              <a:gd name="connsiteY19" fmla="*/ 43615 h 539690"/>
              <a:gd name="connsiteX0" fmla="*/ 120290 w 1951167"/>
              <a:gd name="connsiteY0" fmla="*/ 56092 h 538606"/>
              <a:gd name="connsiteX1" fmla="*/ 7380 w 1951167"/>
              <a:gd name="connsiteY1" fmla="*/ 382003 h 538606"/>
              <a:gd name="connsiteX2" fmla="*/ 228693 w 1951167"/>
              <a:gd name="connsiteY2" fmla="*/ 531628 h 538606"/>
              <a:gd name="connsiteX3" fmla="*/ 1674720 w 1951167"/>
              <a:gd name="connsiteY3" fmla="*/ 510363 h 538606"/>
              <a:gd name="connsiteX4" fmla="*/ 1685353 w 1951167"/>
              <a:gd name="connsiteY4" fmla="*/ 478466 h 538606"/>
              <a:gd name="connsiteX5" fmla="*/ 1770413 w 1951167"/>
              <a:gd name="connsiteY5" fmla="*/ 414670 h 538606"/>
              <a:gd name="connsiteX6" fmla="*/ 1823576 w 1951167"/>
              <a:gd name="connsiteY6" fmla="*/ 372140 h 538606"/>
              <a:gd name="connsiteX7" fmla="*/ 1855474 w 1951167"/>
              <a:gd name="connsiteY7" fmla="*/ 361507 h 538606"/>
              <a:gd name="connsiteX8" fmla="*/ 1876739 w 1951167"/>
              <a:gd name="connsiteY8" fmla="*/ 329610 h 538606"/>
              <a:gd name="connsiteX9" fmla="*/ 1929902 w 1951167"/>
              <a:gd name="connsiteY9" fmla="*/ 287079 h 538606"/>
              <a:gd name="connsiteX10" fmla="*/ 1951167 w 1951167"/>
              <a:gd name="connsiteY10" fmla="*/ 255182 h 538606"/>
              <a:gd name="connsiteX11" fmla="*/ 1887372 w 1951167"/>
              <a:gd name="connsiteY11" fmla="*/ 212652 h 538606"/>
              <a:gd name="connsiteX12" fmla="*/ 1855474 w 1951167"/>
              <a:gd name="connsiteY12" fmla="*/ 191386 h 538606"/>
              <a:gd name="connsiteX13" fmla="*/ 1802311 w 1951167"/>
              <a:gd name="connsiteY13" fmla="*/ 159489 h 538606"/>
              <a:gd name="connsiteX14" fmla="*/ 1759781 w 1951167"/>
              <a:gd name="connsiteY14" fmla="*/ 148856 h 538606"/>
              <a:gd name="connsiteX15" fmla="*/ 1579027 w 1951167"/>
              <a:gd name="connsiteY15" fmla="*/ 53163 h 538606"/>
              <a:gd name="connsiteX16" fmla="*/ 1493967 w 1951167"/>
              <a:gd name="connsiteY16" fmla="*/ 31898 h 538606"/>
              <a:gd name="connsiteX17" fmla="*/ 887911 w 1951167"/>
              <a:gd name="connsiteY17" fmla="*/ 10633 h 538606"/>
              <a:gd name="connsiteX18" fmla="*/ 749688 w 1951167"/>
              <a:gd name="connsiteY18" fmla="*/ 0 h 538606"/>
              <a:gd name="connsiteX19" fmla="*/ 120290 w 1951167"/>
              <a:gd name="connsiteY19" fmla="*/ 56092 h 538606"/>
              <a:gd name="connsiteX0" fmla="*/ 77211 w 1908088"/>
              <a:gd name="connsiteY0" fmla="*/ 56092 h 540012"/>
              <a:gd name="connsiteX1" fmla="*/ 22181 w 1908088"/>
              <a:gd name="connsiteY1" fmla="*/ 361663 h 540012"/>
              <a:gd name="connsiteX2" fmla="*/ 185614 w 1908088"/>
              <a:gd name="connsiteY2" fmla="*/ 531628 h 540012"/>
              <a:gd name="connsiteX3" fmla="*/ 1631641 w 1908088"/>
              <a:gd name="connsiteY3" fmla="*/ 510363 h 540012"/>
              <a:gd name="connsiteX4" fmla="*/ 1642274 w 1908088"/>
              <a:gd name="connsiteY4" fmla="*/ 478466 h 540012"/>
              <a:gd name="connsiteX5" fmla="*/ 1727334 w 1908088"/>
              <a:gd name="connsiteY5" fmla="*/ 414670 h 540012"/>
              <a:gd name="connsiteX6" fmla="*/ 1780497 w 1908088"/>
              <a:gd name="connsiteY6" fmla="*/ 372140 h 540012"/>
              <a:gd name="connsiteX7" fmla="*/ 1812395 w 1908088"/>
              <a:gd name="connsiteY7" fmla="*/ 361507 h 540012"/>
              <a:gd name="connsiteX8" fmla="*/ 1833660 w 1908088"/>
              <a:gd name="connsiteY8" fmla="*/ 329610 h 540012"/>
              <a:gd name="connsiteX9" fmla="*/ 1886823 w 1908088"/>
              <a:gd name="connsiteY9" fmla="*/ 287079 h 540012"/>
              <a:gd name="connsiteX10" fmla="*/ 1908088 w 1908088"/>
              <a:gd name="connsiteY10" fmla="*/ 255182 h 540012"/>
              <a:gd name="connsiteX11" fmla="*/ 1844293 w 1908088"/>
              <a:gd name="connsiteY11" fmla="*/ 212652 h 540012"/>
              <a:gd name="connsiteX12" fmla="*/ 1812395 w 1908088"/>
              <a:gd name="connsiteY12" fmla="*/ 191386 h 540012"/>
              <a:gd name="connsiteX13" fmla="*/ 1759232 w 1908088"/>
              <a:gd name="connsiteY13" fmla="*/ 159489 h 540012"/>
              <a:gd name="connsiteX14" fmla="*/ 1716702 w 1908088"/>
              <a:gd name="connsiteY14" fmla="*/ 148856 h 540012"/>
              <a:gd name="connsiteX15" fmla="*/ 1535948 w 1908088"/>
              <a:gd name="connsiteY15" fmla="*/ 53163 h 540012"/>
              <a:gd name="connsiteX16" fmla="*/ 1450888 w 1908088"/>
              <a:gd name="connsiteY16" fmla="*/ 31898 h 540012"/>
              <a:gd name="connsiteX17" fmla="*/ 844832 w 1908088"/>
              <a:gd name="connsiteY17" fmla="*/ 10633 h 540012"/>
              <a:gd name="connsiteX18" fmla="*/ 706609 w 1908088"/>
              <a:gd name="connsiteY18" fmla="*/ 0 h 540012"/>
              <a:gd name="connsiteX19" fmla="*/ 77211 w 1908088"/>
              <a:gd name="connsiteY19" fmla="*/ 56092 h 540012"/>
              <a:gd name="connsiteX0" fmla="*/ 84349 w 1915226"/>
              <a:gd name="connsiteY0" fmla="*/ 56092 h 542927"/>
              <a:gd name="connsiteX1" fmla="*/ 29319 w 1915226"/>
              <a:gd name="connsiteY1" fmla="*/ 361663 h 542927"/>
              <a:gd name="connsiteX2" fmla="*/ 298867 w 1915226"/>
              <a:gd name="connsiteY2" fmla="*/ 535018 h 542927"/>
              <a:gd name="connsiteX3" fmla="*/ 1638779 w 1915226"/>
              <a:gd name="connsiteY3" fmla="*/ 510363 h 542927"/>
              <a:gd name="connsiteX4" fmla="*/ 1649412 w 1915226"/>
              <a:gd name="connsiteY4" fmla="*/ 478466 h 542927"/>
              <a:gd name="connsiteX5" fmla="*/ 1734472 w 1915226"/>
              <a:gd name="connsiteY5" fmla="*/ 414670 h 542927"/>
              <a:gd name="connsiteX6" fmla="*/ 1787635 w 1915226"/>
              <a:gd name="connsiteY6" fmla="*/ 372140 h 542927"/>
              <a:gd name="connsiteX7" fmla="*/ 1819533 w 1915226"/>
              <a:gd name="connsiteY7" fmla="*/ 361507 h 542927"/>
              <a:gd name="connsiteX8" fmla="*/ 1840798 w 1915226"/>
              <a:gd name="connsiteY8" fmla="*/ 329610 h 542927"/>
              <a:gd name="connsiteX9" fmla="*/ 1893961 w 1915226"/>
              <a:gd name="connsiteY9" fmla="*/ 287079 h 542927"/>
              <a:gd name="connsiteX10" fmla="*/ 1915226 w 1915226"/>
              <a:gd name="connsiteY10" fmla="*/ 255182 h 542927"/>
              <a:gd name="connsiteX11" fmla="*/ 1851431 w 1915226"/>
              <a:gd name="connsiteY11" fmla="*/ 212652 h 542927"/>
              <a:gd name="connsiteX12" fmla="*/ 1819533 w 1915226"/>
              <a:gd name="connsiteY12" fmla="*/ 191386 h 542927"/>
              <a:gd name="connsiteX13" fmla="*/ 1766370 w 1915226"/>
              <a:gd name="connsiteY13" fmla="*/ 159489 h 542927"/>
              <a:gd name="connsiteX14" fmla="*/ 1723840 w 1915226"/>
              <a:gd name="connsiteY14" fmla="*/ 148856 h 542927"/>
              <a:gd name="connsiteX15" fmla="*/ 1543086 w 1915226"/>
              <a:gd name="connsiteY15" fmla="*/ 53163 h 542927"/>
              <a:gd name="connsiteX16" fmla="*/ 1458026 w 1915226"/>
              <a:gd name="connsiteY16" fmla="*/ 31898 h 542927"/>
              <a:gd name="connsiteX17" fmla="*/ 851970 w 1915226"/>
              <a:gd name="connsiteY17" fmla="*/ 10633 h 542927"/>
              <a:gd name="connsiteX18" fmla="*/ 713747 w 1915226"/>
              <a:gd name="connsiteY18" fmla="*/ 0 h 542927"/>
              <a:gd name="connsiteX19" fmla="*/ 84349 w 1915226"/>
              <a:gd name="connsiteY19" fmla="*/ 5609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00720 w 1896413"/>
              <a:gd name="connsiteY7" fmla="*/ 361507 h 542927"/>
              <a:gd name="connsiteX8" fmla="*/ 1821985 w 1896413"/>
              <a:gd name="connsiteY8" fmla="*/ 329610 h 542927"/>
              <a:gd name="connsiteX9" fmla="*/ 1875148 w 1896413"/>
              <a:gd name="connsiteY9" fmla="*/ 287079 h 542927"/>
              <a:gd name="connsiteX10" fmla="*/ 1896413 w 1896413"/>
              <a:gd name="connsiteY10" fmla="*/ 255182 h 542927"/>
              <a:gd name="connsiteX11" fmla="*/ 1832618 w 1896413"/>
              <a:gd name="connsiteY11" fmla="*/ 212652 h 542927"/>
              <a:gd name="connsiteX12" fmla="*/ 1800720 w 1896413"/>
              <a:gd name="connsiteY12" fmla="*/ 191386 h 542927"/>
              <a:gd name="connsiteX13" fmla="*/ 1747557 w 1896413"/>
              <a:gd name="connsiteY13" fmla="*/ 159489 h 542927"/>
              <a:gd name="connsiteX14" fmla="*/ 1705027 w 1896413"/>
              <a:gd name="connsiteY14" fmla="*/ 148856 h 542927"/>
              <a:gd name="connsiteX15" fmla="*/ 1524273 w 1896413"/>
              <a:gd name="connsiteY15" fmla="*/ 53163 h 542927"/>
              <a:gd name="connsiteX16" fmla="*/ 1439213 w 1896413"/>
              <a:gd name="connsiteY16" fmla="*/ 31898 h 542927"/>
              <a:gd name="connsiteX17" fmla="*/ 833157 w 1896413"/>
              <a:gd name="connsiteY17" fmla="*/ 10633 h 542927"/>
              <a:gd name="connsiteX18" fmla="*/ 694934 w 1896413"/>
              <a:gd name="connsiteY18" fmla="*/ 0 h 542927"/>
              <a:gd name="connsiteX19" fmla="*/ 118593 w 1896413"/>
              <a:gd name="connsiteY19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21985 w 1896413"/>
              <a:gd name="connsiteY7" fmla="*/ 329610 h 542927"/>
              <a:gd name="connsiteX8" fmla="*/ 1875148 w 1896413"/>
              <a:gd name="connsiteY8" fmla="*/ 287079 h 542927"/>
              <a:gd name="connsiteX9" fmla="*/ 1896413 w 1896413"/>
              <a:gd name="connsiteY9" fmla="*/ 255182 h 542927"/>
              <a:gd name="connsiteX10" fmla="*/ 1832618 w 1896413"/>
              <a:gd name="connsiteY10" fmla="*/ 212652 h 542927"/>
              <a:gd name="connsiteX11" fmla="*/ 1800720 w 1896413"/>
              <a:gd name="connsiteY11" fmla="*/ 191386 h 542927"/>
              <a:gd name="connsiteX12" fmla="*/ 1747557 w 1896413"/>
              <a:gd name="connsiteY12" fmla="*/ 159489 h 542927"/>
              <a:gd name="connsiteX13" fmla="*/ 1705027 w 1896413"/>
              <a:gd name="connsiteY13" fmla="*/ 148856 h 542927"/>
              <a:gd name="connsiteX14" fmla="*/ 1524273 w 1896413"/>
              <a:gd name="connsiteY14" fmla="*/ 53163 h 542927"/>
              <a:gd name="connsiteX15" fmla="*/ 1439213 w 1896413"/>
              <a:gd name="connsiteY15" fmla="*/ 31898 h 542927"/>
              <a:gd name="connsiteX16" fmla="*/ 833157 w 1896413"/>
              <a:gd name="connsiteY16" fmla="*/ 10633 h 542927"/>
              <a:gd name="connsiteX17" fmla="*/ 694934 w 1896413"/>
              <a:gd name="connsiteY17" fmla="*/ 0 h 542927"/>
              <a:gd name="connsiteX18" fmla="*/ 118593 w 1896413"/>
              <a:gd name="connsiteY18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821985 w 1896413"/>
              <a:gd name="connsiteY6" fmla="*/ 329610 h 542927"/>
              <a:gd name="connsiteX7" fmla="*/ 1875148 w 1896413"/>
              <a:gd name="connsiteY7" fmla="*/ 287079 h 542927"/>
              <a:gd name="connsiteX8" fmla="*/ 1896413 w 1896413"/>
              <a:gd name="connsiteY8" fmla="*/ 255182 h 542927"/>
              <a:gd name="connsiteX9" fmla="*/ 1832618 w 1896413"/>
              <a:gd name="connsiteY9" fmla="*/ 212652 h 542927"/>
              <a:gd name="connsiteX10" fmla="*/ 1800720 w 1896413"/>
              <a:gd name="connsiteY10" fmla="*/ 191386 h 542927"/>
              <a:gd name="connsiteX11" fmla="*/ 1747557 w 1896413"/>
              <a:gd name="connsiteY11" fmla="*/ 159489 h 542927"/>
              <a:gd name="connsiteX12" fmla="*/ 1705027 w 1896413"/>
              <a:gd name="connsiteY12" fmla="*/ 148856 h 542927"/>
              <a:gd name="connsiteX13" fmla="*/ 1524273 w 1896413"/>
              <a:gd name="connsiteY13" fmla="*/ 53163 h 542927"/>
              <a:gd name="connsiteX14" fmla="*/ 1439213 w 1896413"/>
              <a:gd name="connsiteY14" fmla="*/ 31898 h 542927"/>
              <a:gd name="connsiteX15" fmla="*/ 833157 w 1896413"/>
              <a:gd name="connsiteY15" fmla="*/ 10633 h 542927"/>
              <a:gd name="connsiteX16" fmla="*/ 694934 w 1896413"/>
              <a:gd name="connsiteY16" fmla="*/ 0 h 542927"/>
              <a:gd name="connsiteX17" fmla="*/ 118593 w 1896413"/>
              <a:gd name="connsiteY17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47557 w 1896413"/>
              <a:gd name="connsiteY10" fmla="*/ 159489 h 542927"/>
              <a:gd name="connsiteX11" fmla="*/ 1705027 w 1896413"/>
              <a:gd name="connsiteY11" fmla="*/ 148856 h 542927"/>
              <a:gd name="connsiteX12" fmla="*/ 1524273 w 1896413"/>
              <a:gd name="connsiteY12" fmla="*/ 53163 h 542927"/>
              <a:gd name="connsiteX13" fmla="*/ 1439213 w 1896413"/>
              <a:gd name="connsiteY13" fmla="*/ 31898 h 542927"/>
              <a:gd name="connsiteX14" fmla="*/ 833157 w 1896413"/>
              <a:gd name="connsiteY14" fmla="*/ 10633 h 542927"/>
              <a:gd name="connsiteX15" fmla="*/ 694934 w 1896413"/>
              <a:gd name="connsiteY15" fmla="*/ 0 h 542927"/>
              <a:gd name="connsiteX16" fmla="*/ 118593 w 1896413"/>
              <a:gd name="connsiteY16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05027 w 1896413"/>
              <a:gd name="connsiteY10" fmla="*/ 148856 h 542927"/>
              <a:gd name="connsiteX11" fmla="*/ 1524273 w 1896413"/>
              <a:gd name="connsiteY11" fmla="*/ 53163 h 542927"/>
              <a:gd name="connsiteX12" fmla="*/ 1439213 w 1896413"/>
              <a:gd name="connsiteY12" fmla="*/ 31898 h 542927"/>
              <a:gd name="connsiteX13" fmla="*/ 833157 w 1896413"/>
              <a:gd name="connsiteY13" fmla="*/ 10633 h 542927"/>
              <a:gd name="connsiteX14" fmla="*/ 694934 w 1896413"/>
              <a:gd name="connsiteY14" fmla="*/ 0 h 542927"/>
              <a:gd name="connsiteX15" fmla="*/ 118593 w 1896413"/>
              <a:gd name="connsiteY15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705027 w 1896413"/>
              <a:gd name="connsiteY9" fmla="*/ 148856 h 542927"/>
              <a:gd name="connsiteX10" fmla="*/ 1524273 w 1896413"/>
              <a:gd name="connsiteY10" fmla="*/ 53163 h 542927"/>
              <a:gd name="connsiteX11" fmla="*/ 1439213 w 1896413"/>
              <a:gd name="connsiteY11" fmla="*/ 31898 h 542927"/>
              <a:gd name="connsiteX12" fmla="*/ 833157 w 1896413"/>
              <a:gd name="connsiteY12" fmla="*/ 10633 h 542927"/>
              <a:gd name="connsiteX13" fmla="*/ 694934 w 1896413"/>
              <a:gd name="connsiteY13" fmla="*/ 0 h 542927"/>
              <a:gd name="connsiteX14" fmla="*/ 118593 w 1896413"/>
              <a:gd name="connsiteY14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705027 w 1896413"/>
              <a:gd name="connsiteY8" fmla="*/ 148856 h 542927"/>
              <a:gd name="connsiteX9" fmla="*/ 1524273 w 1896413"/>
              <a:gd name="connsiteY9" fmla="*/ 53163 h 542927"/>
              <a:gd name="connsiteX10" fmla="*/ 1439213 w 1896413"/>
              <a:gd name="connsiteY10" fmla="*/ 31898 h 542927"/>
              <a:gd name="connsiteX11" fmla="*/ 833157 w 1896413"/>
              <a:gd name="connsiteY11" fmla="*/ 10633 h 542927"/>
              <a:gd name="connsiteX12" fmla="*/ 694934 w 1896413"/>
              <a:gd name="connsiteY12" fmla="*/ 0 h 542927"/>
              <a:gd name="connsiteX13" fmla="*/ 118593 w 1896413"/>
              <a:gd name="connsiteY13" fmla="*/ 62872 h 542927"/>
              <a:gd name="connsiteX0" fmla="*/ 118593 w 1881024"/>
              <a:gd name="connsiteY0" fmla="*/ 62872 h 542927"/>
              <a:gd name="connsiteX1" fmla="*/ 10506 w 1881024"/>
              <a:gd name="connsiteY1" fmla="*/ 361663 h 542927"/>
              <a:gd name="connsiteX2" fmla="*/ 280054 w 1881024"/>
              <a:gd name="connsiteY2" fmla="*/ 535018 h 542927"/>
              <a:gd name="connsiteX3" fmla="*/ 1619966 w 1881024"/>
              <a:gd name="connsiteY3" fmla="*/ 510363 h 542927"/>
              <a:gd name="connsiteX4" fmla="*/ 1630599 w 1881024"/>
              <a:gd name="connsiteY4" fmla="*/ 478466 h 542927"/>
              <a:gd name="connsiteX5" fmla="*/ 1821985 w 1881024"/>
              <a:gd name="connsiteY5" fmla="*/ 329610 h 542927"/>
              <a:gd name="connsiteX6" fmla="*/ 1875148 w 1881024"/>
              <a:gd name="connsiteY6" fmla="*/ 287079 h 542927"/>
              <a:gd name="connsiteX7" fmla="*/ 1705027 w 1881024"/>
              <a:gd name="connsiteY7" fmla="*/ 148856 h 542927"/>
              <a:gd name="connsiteX8" fmla="*/ 1524273 w 1881024"/>
              <a:gd name="connsiteY8" fmla="*/ 53163 h 542927"/>
              <a:gd name="connsiteX9" fmla="*/ 1439213 w 1881024"/>
              <a:gd name="connsiteY9" fmla="*/ 31898 h 542927"/>
              <a:gd name="connsiteX10" fmla="*/ 833157 w 1881024"/>
              <a:gd name="connsiteY10" fmla="*/ 10633 h 542927"/>
              <a:gd name="connsiteX11" fmla="*/ 694934 w 1881024"/>
              <a:gd name="connsiteY11" fmla="*/ 0 h 542927"/>
              <a:gd name="connsiteX12" fmla="*/ 118593 w 1881024"/>
              <a:gd name="connsiteY12" fmla="*/ 62872 h 542927"/>
              <a:gd name="connsiteX0" fmla="*/ 118593 w 1876013"/>
              <a:gd name="connsiteY0" fmla="*/ 62872 h 542927"/>
              <a:gd name="connsiteX1" fmla="*/ 10506 w 1876013"/>
              <a:gd name="connsiteY1" fmla="*/ 361663 h 542927"/>
              <a:gd name="connsiteX2" fmla="*/ 280054 w 1876013"/>
              <a:gd name="connsiteY2" fmla="*/ 535018 h 542927"/>
              <a:gd name="connsiteX3" fmla="*/ 1619966 w 1876013"/>
              <a:gd name="connsiteY3" fmla="*/ 510363 h 542927"/>
              <a:gd name="connsiteX4" fmla="*/ 1630599 w 1876013"/>
              <a:gd name="connsiteY4" fmla="*/ 478466 h 542927"/>
              <a:gd name="connsiteX5" fmla="*/ 1875148 w 1876013"/>
              <a:gd name="connsiteY5" fmla="*/ 287079 h 542927"/>
              <a:gd name="connsiteX6" fmla="*/ 1705027 w 1876013"/>
              <a:gd name="connsiteY6" fmla="*/ 148856 h 542927"/>
              <a:gd name="connsiteX7" fmla="*/ 1524273 w 1876013"/>
              <a:gd name="connsiteY7" fmla="*/ 53163 h 542927"/>
              <a:gd name="connsiteX8" fmla="*/ 1439213 w 1876013"/>
              <a:gd name="connsiteY8" fmla="*/ 31898 h 542927"/>
              <a:gd name="connsiteX9" fmla="*/ 833157 w 1876013"/>
              <a:gd name="connsiteY9" fmla="*/ 10633 h 542927"/>
              <a:gd name="connsiteX10" fmla="*/ 694934 w 1876013"/>
              <a:gd name="connsiteY10" fmla="*/ 0 h 542927"/>
              <a:gd name="connsiteX11" fmla="*/ 118593 w 1876013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61996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57767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530" h="542927">
                <a:moveTo>
                  <a:pt x="118593" y="62872"/>
                </a:moveTo>
                <a:cubicBezTo>
                  <a:pt x="4522" y="123149"/>
                  <a:pt x="-16404" y="282972"/>
                  <a:pt x="10506" y="361663"/>
                </a:cubicBezTo>
                <a:cubicBezTo>
                  <a:pt x="37416" y="440354"/>
                  <a:pt x="18859" y="510235"/>
                  <a:pt x="280054" y="535018"/>
                </a:cubicBezTo>
                <a:cubicBezTo>
                  <a:pt x="541249" y="559801"/>
                  <a:pt x="1334899" y="519223"/>
                  <a:pt x="1577676" y="510363"/>
                </a:cubicBezTo>
                <a:cubicBezTo>
                  <a:pt x="1581220" y="499731"/>
                  <a:pt x="1607451" y="517788"/>
                  <a:pt x="1657030" y="480574"/>
                </a:cubicBezTo>
                <a:cubicBezTo>
                  <a:pt x="1706609" y="443360"/>
                  <a:pt x="1867149" y="342365"/>
                  <a:pt x="1875148" y="287079"/>
                </a:cubicBezTo>
                <a:cubicBezTo>
                  <a:pt x="1883148" y="231793"/>
                  <a:pt x="1763506" y="187842"/>
                  <a:pt x="1705027" y="148856"/>
                </a:cubicBezTo>
                <a:cubicBezTo>
                  <a:pt x="1646548" y="109870"/>
                  <a:pt x="1568575" y="72656"/>
                  <a:pt x="1524273" y="53163"/>
                </a:cubicBezTo>
                <a:cubicBezTo>
                  <a:pt x="1479971" y="33670"/>
                  <a:pt x="1448770" y="32360"/>
                  <a:pt x="1439213" y="31898"/>
                </a:cubicBezTo>
                <a:cubicBezTo>
                  <a:pt x="1237306" y="22128"/>
                  <a:pt x="1035176" y="17721"/>
                  <a:pt x="833157" y="10633"/>
                </a:cubicBezTo>
                <a:lnTo>
                  <a:pt x="694934" y="0"/>
                </a:lnTo>
                <a:cubicBezTo>
                  <a:pt x="554939" y="5316"/>
                  <a:pt x="232664" y="2595"/>
                  <a:pt x="118593" y="6287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7E1B9FB-BBD9-4467-958A-3899E1D039BF}"/>
              </a:ext>
            </a:extLst>
          </p:cNvPr>
          <p:cNvSpPr/>
          <p:nvPr/>
        </p:nvSpPr>
        <p:spPr>
          <a:xfrm>
            <a:off x="7001229" y="2424273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13C15B9F-EC1E-48D6-8605-CEDDA6892939}"/>
              </a:ext>
            </a:extLst>
          </p:cNvPr>
          <p:cNvSpPr txBox="1"/>
          <p:nvPr/>
        </p:nvSpPr>
        <p:spPr>
          <a:xfrm>
            <a:off x="6915593" y="212753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CB7E300-C548-4D22-85EB-B04D4EF7D329}"/>
              </a:ext>
            </a:extLst>
          </p:cNvPr>
          <p:cNvSpPr/>
          <p:nvPr/>
        </p:nvSpPr>
        <p:spPr>
          <a:xfrm>
            <a:off x="4984767" y="2605540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28910F2D-6E36-43CF-9FEA-ACCA66EF98B8}"/>
              </a:ext>
            </a:extLst>
          </p:cNvPr>
          <p:cNvSpPr/>
          <p:nvPr/>
        </p:nvSpPr>
        <p:spPr>
          <a:xfrm>
            <a:off x="4817435" y="3643383"/>
            <a:ext cx="2098158" cy="708033"/>
          </a:xfrm>
          <a:custGeom>
            <a:avLst/>
            <a:gdLst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626859 w 1924571"/>
              <a:gd name="connsiteY18" fmla="*/ 138223 h 584790"/>
              <a:gd name="connsiteX19" fmla="*/ 1552431 w 1924571"/>
              <a:gd name="connsiteY19" fmla="*/ 85060 h 584790"/>
              <a:gd name="connsiteX20" fmla="*/ 1467371 w 1924571"/>
              <a:gd name="connsiteY20" fmla="*/ 63795 h 584790"/>
              <a:gd name="connsiteX21" fmla="*/ 861315 w 1924571"/>
              <a:gd name="connsiteY21" fmla="*/ 42530 h 584790"/>
              <a:gd name="connsiteX22" fmla="*/ 723092 w 1924571"/>
              <a:gd name="connsiteY22" fmla="*/ 31897 h 584790"/>
              <a:gd name="connsiteX23" fmla="*/ 404115 w 1924571"/>
              <a:gd name="connsiteY23" fmla="*/ 0 h 584790"/>
              <a:gd name="connsiteX24" fmla="*/ 95771 w 1924571"/>
              <a:gd name="connsiteY24" fmla="*/ 10632 h 584790"/>
              <a:gd name="connsiteX25" fmla="*/ 21343 w 1924571"/>
              <a:gd name="connsiteY25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552431 w 1924571"/>
              <a:gd name="connsiteY18" fmla="*/ 85060 h 584790"/>
              <a:gd name="connsiteX19" fmla="*/ 1467371 w 1924571"/>
              <a:gd name="connsiteY19" fmla="*/ 63795 h 584790"/>
              <a:gd name="connsiteX20" fmla="*/ 861315 w 1924571"/>
              <a:gd name="connsiteY20" fmla="*/ 42530 h 584790"/>
              <a:gd name="connsiteX21" fmla="*/ 723092 w 1924571"/>
              <a:gd name="connsiteY21" fmla="*/ 31897 h 584790"/>
              <a:gd name="connsiteX22" fmla="*/ 404115 w 1924571"/>
              <a:gd name="connsiteY22" fmla="*/ 0 h 584790"/>
              <a:gd name="connsiteX23" fmla="*/ 95771 w 1924571"/>
              <a:gd name="connsiteY23" fmla="*/ 10632 h 584790"/>
              <a:gd name="connsiteX24" fmla="*/ 21343 w 1924571"/>
              <a:gd name="connsiteY24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552431 w 1924571"/>
              <a:gd name="connsiteY17" fmla="*/ 85060 h 584790"/>
              <a:gd name="connsiteX18" fmla="*/ 1467371 w 1924571"/>
              <a:gd name="connsiteY18" fmla="*/ 63795 h 584790"/>
              <a:gd name="connsiteX19" fmla="*/ 861315 w 1924571"/>
              <a:gd name="connsiteY19" fmla="*/ 42530 h 584790"/>
              <a:gd name="connsiteX20" fmla="*/ 723092 w 1924571"/>
              <a:gd name="connsiteY20" fmla="*/ 31897 h 584790"/>
              <a:gd name="connsiteX21" fmla="*/ 404115 w 1924571"/>
              <a:gd name="connsiteY21" fmla="*/ 0 h 584790"/>
              <a:gd name="connsiteX22" fmla="*/ 95771 w 1924571"/>
              <a:gd name="connsiteY22" fmla="*/ 10632 h 584790"/>
              <a:gd name="connsiteX23" fmla="*/ 21343 w 1924571"/>
              <a:gd name="connsiteY23" fmla="*/ 74428 h 584790"/>
              <a:gd name="connsiteX0" fmla="*/ 21343 w 1924571"/>
              <a:gd name="connsiteY0" fmla="*/ 65139 h 575501"/>
              <a:gd name="connsiteX1" fmla="*/ 78 w 1924571"/>
              <a:gd name="connsiteY1" fmla="*/ 543604 h 575501"/>
              <a:gd name="connsiteX2" fmla="*/ 21343 w 1924571"/>
              <a:gd name="connsiteY2" fmla="*/ 575501 h 575501"/>
              <a:gd name="connsiteX3" fmla="*/ 202097 w 1924571"/>
              <a:gd name="connsiteY3" fmla="*/ 554236 h 575501"/>
              <a:gd name="connsiteX4" fmla="*/ 393483 w 1924571"/>
              <a:gd name="connsiteY4" fmla="*/ 543604 h 575501"/>
              <a:gd name="connsiteX5" fmla="*/ 1648124 w 1924571"/>
              <a:gd name="connsiteY5" fmla="*/ 532971 h 575501"/>
              <a:gd name="connsiteX6" fmla="*/ 1658757 w 1924571"/>
              <a:gd name="connsiteY6" fmla="*/ 501074 h 575501"/>
              <a:gd name="connsiteX7" fmla="*/ 1743817 w 1924571"/>
              <a:gd name="connsiteY7" fmla="*/ 437278 h 575501"/>
              <a:gd name="connsiteX8" fmla="*/ 1796980 w 1924571"/>
              <a:gd name="connsiteY8" fmla="*/ 394748 h 575501"/>
              <a:gd name="connsiteX9" fmla="*/ 1828878 w 1924571"/>
              <a:gd name="connsiteY9" fmla="*/ 384115 h 575501"/>
              <a:gd name="connsiteX10" fmla="*/ 1850143 w 1924571"/>
              <a:gd name="connsiteY10" fmla="*/ 352218 h 575501"/>
              <a:gd name="connsiteX11" fmla="*/ 1903306 w 1924571"/>
              <a:gd name="connsiteY11" fmla="*/ 309687 h 575501"/>
              <a:gd name="connsiteX12" fmla="*/ 1924571 w 1924571"/>
              <a:gd name="connsiteY12" fmla="*/ 277790 h 575501"/>
              <a:gd name="connsiteX13" fmla="*/ 1860776 w 1924571"/>
              <a:gd name="connsiteY13" fmla="*/ 235260 h 575501"/>
              <a:gd name="connsiteX14" fmla="*/ 1828878 w 1924571"/>
              <a:gd name="connsiteY14" fmla="*/ 213994 h 575501"/>
              <a:gd name="connsiteX15" fmla="*/ 1775715 w 1924571"/>
              <a:gd name="connsiteY15" fmla="*/ 182097 h 575501"/>
              <a:gd name="connsiteX16" fmla="*/ 1733185 w 1924571"/>
              <a:gd name="connsiteY16" fmla="*/ 171464 h 575501"/>
              <a:gd name="connsiteX17" fmla="*/ 1552431 w 1924571"/>
              <a:gd name="connsiteY17" fmla="*/ 75771 h 575501"/>
              <a:gd name="connsiteX18" fmla="*/ 1467371 w 1924571"/>
              <a:gd name="connsiteY18" fmla="*/ 54506 h 575501"/>
              <a:gd name="connsiteX19" fmla="*/ 861315 w 1924571"/>
              <a:gd name="connsiteY19" fmla="*/ 33241 h 575501"/>
              <a:gd name="connsiteX20" fmla="*/ 723092 w 1924571"/>
              <a:gd name="connsiteY20" fmla="*/ 22608 h 575501"/>
              <a:gd name="connsiteX21" fmla="*/ 95771 w 1924571"/>
              <a:gd name="connsiteY21" fmla="*/ 1343 h 575501"/>
              <a:gd name="connsiteX22" fmla="*/ 21343 w 1924571"/>
              <a:gd name="connsiteY22" fmla="*/ 65139 h 575501"/>
              <a:gd name="connsiteX0" fmla="*/ 21343 w 1924571"/>
              <a:gd name="connsiteY0" fmla="*/ 51891 h 562253"/>
              <a:gd name="connsiteX1" fmla="*/ 78 w 1924571"/>
              <a:gd name="connsiteY1" fmla="*/ 530356 h 562253"/>
              <a:gd name="connsiteX2" fmla="*/ 21343 w 1924571"/>
              <a:gd name="connsiteY2" fmla="*/ 562253 h 562253"/>
              <a:gd name="connsiteX3" fmla="*/ 202097 w 1924571"/>
              <a:gd name="connsiteY3" fmla="*/ 540988 h 562253"/>
              <a:gd name="connsiteX4" fmla="*/ 393483 w 1924571"/>
              <a:gd name="connsiteY4" fmla="*/ 530356 h 562253"/>
              <a:gd name="connsiteX5" fmla="*/ 1648124 w 1924571"/>
              <a:gd name="connsiteY5" fmla="*/ 519723 h 562253"/>
              <a:gd name="connsiteX6" fmla="*/ 1658757 w 1924571"/>
              <a:gd name="connsiteY6" fmla="*/ 487826 h 562253"/>
              <a:gd name="connsiteX7" fmla="*/ 1743817 w 1924571"/>
              <a:gd name="connsiteY7" fmla="*/ 424030 h 562253"/>
              <a:gd name="connsiteX8" fmla="*/ 1796980 w 1924571"/>
              <a:gd name="connsiteY8" fmla="*/ 381500 h 562253"/>
              <a:gd name="connsiteX9" fmla="*/ 1828878 w 1924571"/>
              <a:gd name="connsiteY9" fmla="*/ 370867 h 562253"/>
              <a:gd name="connsiteX10" fmla="*/ 1850143 w 1924571"/>
              <a:gd name="connsiteY10" fmla="*/ 338970 h 562253"/>
              <a:gd name="connsiteX11" fmla="*/ 1903306 w 1924571"/>
              <a:gd name="connsiteY11" fmla="*/ 296439 h 562253"/>
              <a:gd name="connsiteX12" fmla="*/ 1924571 w 1924571"/>
              <a:gd name="connsiteY12" fmla="*/ 264542 h 562253"/>
              <a:gd name="connsiteX13" fmla="*/ 1860776 w 1924571"/>
              <a:gd name="connsiteY13" fmla="*/ 222012 h 562253"/>
              <a:gd name="connsiteX14" fmla="*/ 1828878 w 1924571"/>
              <a:gd name="connsiteY14" fmla="*/ 200746 h 562253"/>
              <a:gd name="connsiteX15" fmla="*/ 1775715 w 1924571"/>
              <a:gd name="connsiteY15" fmla="*/ 168849 h 562253"/>
              <a:gd name="connsiteX16" fmla="*/ 1733185 w 1924571"/>
              <a:gd name="connsiteY16" fmla="*/ 158216 h 562253"/>
              <a:gd name="connsiteX17" fmla="*/ 1552431 w 1924571"/>
              <a:gd name="connsiteY17" fmla="*/ 62523 h 562253"/>
              <a:gd name="connsiteX18" fmla="*/ 1467371 w 1924571"/>
              <a:gd name="connsiteY18" fmla="*/ 41258 h 562253"/>
              <a:gd name="connsiteX19" fmla="*/ 861315 w 1924571"/>
              <a:gd name="connsiteY19" fmla="*/ 19993 h 562253"/>
              <a:gd name="connsiteX20" fmla="*/ 723092 w 1924571"/>
              <a:gd name="connsiteY20" fmla="*/ 9360 h 562253"/>
              <a:gd name="connsiteX21" fmla="*/ 21343 w 1924571"/>
              <a:gd name="connsiteY21" fmla="*/ 51891 h 562253"/>
              <a:gd name="connsiteX0" fmla="*/ 43125 w 1946353"/>
              <a:gd name="connsiteY0" fmla="*/ 55932 h 566294"/>
              <a:gd name="connsiteX1" fmla="*/ 21860 w 1946353"/>
              <a:gd name="connsiteY1" fmla="*/ 534397 h 566294"/>
              <a:gd name="connsiteX2" fmla="*/ 43125 w 1946353"/>
              <a:gd name="connsiteY2" fmla="*/ 566294 h 566294"/>
              <a:gd name="connsiteX3" fmla="*/ 223879 w 1946353"/>
              <a:gd name="connsiteY3" fmla="*/ 545029 h 566294"/>
              <a:gd name="connsiteX4" fmla="*/ 415265 w 1946353"/>
              <a:gd name="connsiteY4" fmla="*/ 534397 h 566294"/>
              <a:gd name="connsiteX5" fmla="*/ 1669906 w 1946353"/>
              <a:gd name="connsiteY5" fmla="*/ 523764 h 566294"/>
              <a:gd name="connsiteX6" fmla="*/ 1680539 w 1946353"/>
              <a:gd name="connsiteY6" fmla="*/ 491867 h 566294"/>
              <a:gd name="connsiteX7" fmla="*/ 1765599 w 1946353"/>
              <a:gd name="connsiteY7" fmla="*/ 428071 h 566294"/>
              <a:gd name="connsiteX8" fmla="*/ 1818762 w 1946353"/>
              <a:gd name="connsiteY8" fmla="*/ 385541 h 566294"/>
              <a:gd name="connsiteX9" fmla="*/ 1850660 w 1946353"/>
              <a:gd name="connsiteY9" fmla="*/ 374908 h 566294"/>
              <a:gd name="connsiteX10" fmla="*/ 1871925 w 1946353"/>
              <a:gd name="connsiteY10" fmla="*/ 343011 h 566294"/>
              <a:gd name="connsiteX11" fmla="*/ 1925088 w 1946353"/>
              <a:gd name="connsiteY11" fmla="*/ 300480 h 566294"/>
              <a:gd name="connsiteX12" fmla="*/ 1946353 w 1946353"/>
              <a:gd name="connsiteY12" fmla="*/ 268583 h 566294"/>
              <a:gd name="connsiteX13" fmla="*/ 1882558 w 1946353"/>
              <a:gd name="connsiteY13" fmla="*/ 226053 h 566294"/>
              <a:gd name="connsiteX14" fmla="*/ 1850660 w 1946353"/>
              <a:gd name="connsiteY14" fmla="*/ 204787 h 566294"/>
              <a:gd name="connsiteX15" fmla="*/ 1797497 w 1946353"/>
              <a:gd name="connsiteY15" fmla="*/ 172890 h 566294"/>
              <a:gd name="connsiteX16" fmla="*/ 1754967 w 1946353"/>
              <a:gd name="connsiteY16" fmla="*/ 162257 h 566294"/>
              <a:gd name="connsiteX17" fmla="*/ 1574213 w 1946353"/>
              <a:gd name="connsiteY17" fmla="*/ 66564 h 566294"/>
              <a:gd name="connsiteX18" fmla="*/ 1489153 w 1946353"/>
              <a:gd name="connsiteY18" fmla="*/ 45299 h 566294"/>
              <a:gd name="connsiteX19" fmla="*/ 883097 w 1946353"/>
              <a:gd name="connsiteY19" fmla="*/ 24034 h 566294"/>
              <a:gd name="connsiteX20" fmla="*/ 744874 w 1946353"/>
              <a:gd name="connsiteY20" fmla="*/ 13401 h 566294"/>
              <a:gd name="connsiteX21" fmla="*/ 43125 w 1946353"/>
              <a:gd name="connsiteY21" fmla="*/ 55932 h 566294"/>
              <a:gd name="connsiteX0" fmla="*/ 52718 w 1955946"/>
              <a:gd name="connsiteY0" fmla="*/ 55932 h 573604"/>
              <a:gd name="connsiteX1" fmla="*/ 31453 w 1955946"/>
              <a:gd name="connsiteY1" fmla="*/ 534397 h 573604"/>
              <a:gd name="connsiteX2" fmla="*/ 233472 w 1955946"/>
              <a:gd name="connsiteY2" fmla="*/ 545029 h 573604"/>
              <a:gd name="connsiteX3" fmla="*/ 424858 w 1955946"/>
              <a:gd name="connsiteY3" fmla="*/ 534397 h 573604"/>
              <a:gd name="connsiteX4" fmla="*/ 1679499 w 1955946"/>
              <a:gd name="connsiteY4" fmla="*/ 523764 h 573604"/>
              <a:gd name="connsiteX5" fmla="*/ 1690132 w 1955946"/>
              <a:gd name="connsiteY5" fmla="*/ 491867 h 573604"/>
              <a:gd name="connsiteX6" fmla="*/ 1775192 w 1955946"/>
              <a:gd name="connsiteY6" fmla="*/ 428071 h 573604"/>
              <a:gd name="connsiteX7" fmla="*/ 1828355 w 1955946"/>
              <a:gd name="connsiteY7" fmla="*/ 385541 h 573604"/>
              <a:gd name="connsiteX8" fmla="*/ 1860253 w 1955946"/>
              <a:gd name="connsiteY8" fmla="*/ 374908 h 573604"/>
              <a:gd name="connsiteX9" fmla="*/ 1881518 w 1955946"/>
              <a:gd name="connsiteY9" fmla="*/ 343011 h 573604"/>
              <a:gd name="connsiteX10" fmla="*/ 1934681 w 1955946"/>
              <a:gd name="connsiteY10" fmla="*/ 300480 h 573604"/>
              <a:gd name="connsiteX11" fmla="*/ 1955946 w 1955946"/>
              <a:gd name="connsiteY11" fmla="*/ 268583 h 573604"/>
              <a:gd name="connsiteX12" fmla="*/ 1892151 w 1955946"/>
              <a:gd name="connsiteY12" fmla="*/ 226053 h 573604"/>
              <a:gd name="connsiteX13" fmla="*/ 1860253 w 1955946"/>
              <a:gd name="connsiteY13" fmla="*/ 204787 h 573604"/>
              <a:gd name="connsiteX14" fmla="*/ 1807090 w 1955946"/>
              <a:gd name="connsiteY14" fmla="*/ 172890 h 573604"/>
              <a:gd name="connsiteX15" fmla="*/ 1764560 w 1955946"/>
              <a:gd name="connsiteY15" fmla="*/ 162257 h 573604"/>
              <a:gd name="connsiteX16" fmla="*/ 1583806 w 1955946"/>
              <a:gd name="connsiteY16" fmla="*/ 66564 h 573604"/>
              <a:gd name="connsiteX17" fmla="*/ 1498746 w 1955946"/>
              <a:gd name="connsiteY17" fmla="*/ 45299 h 573604"/>
              <a:gd name="connsiteX18" fmla="*/ 892690 w 1955946"/>
              <a:gd name="connsiteY18" fmla="*/ 24034 h 573604"/>
              <a:gd name="connsiteX19" fmla="*/ 754467 w 1955946"/>
              <a:gd name="connsiteY19" fmla="*/ 13401 h 573604"/>
              <a:gd name="connsiteX20" fmla="*/ 52718 w 1955946"/>
              <a:gd name="connsiteY20" fmla="*/ 55932 h 573604"/>
              <a:gd name="connsiteX0" fmla="*/ 75527 w 1978755"/>
              <a:gd name="connsiteY0" fmla="*/ 46213 h 540237"/>
              <a:gd name="connsiteX1" fmla="*/ 39792 w 1978755"/>
              <a:gd name="connsiteY1" fmla="*/ 433146 h 540237"/>
              <a:gd name="connsiteX2" fmla="*/ 256281 w 1978755"/>
              <a:gd name="connsiteY2" fmla="*/ 535310 h 540237"/>
              <a:gd name="connsiteX3" fmla="*/ 447667 w 1978755"/>
              <a:gd name="connsiteY3" fmla="*/ 524678 h 540237"/>
              <a:gd name="connsiteX4" fmla="*/ 1702308 w 1978755"/>
              <a:gd name="connsiteY4" fmla="*/ 514045 h 540237"/>
              <a:gd name="connsiteX5" fmla="*/ 1712941 w 1978755"/>
              <a:gd name="connsiteY5" fmla="*/ 482148 h 540237"/>
              <a:gd name="connsiteX6" fmla="*/ 1798001 w 1978755"/>
              <a:gd name="connsiteY6" fmla="*/ 418352 h 540237"/>
              <a:gd name="connsiteX7" fmla="*/ 1851164 w 1978755"/>
              <a:gd name="connsiteY7" fmla="*/ 375822 h 540237"/>
              <a:gd name="connsiteX8" fmla="*/ 1883062 w 1978755"/>
              <a:gd name="connsiteY8" fmla="*/ 365189 h 540237"/>
              <a:gd name="connsiteX9" fmla="*/ 1904327 w 1978755"/>
              <a:gd name="connsiteY9" fmla="*/ 333292 h 540237"/>
              <a:gd name="connsiteX10" fmla="*/ 1957490 w 1978755"/>
              <a:gd name="connsiteY10" fmla="*/ 290761 h 540237"/>
              <a:gd name="connsiteX11" fmla="*/ 1978755 w 1978755"/>
              <a:gd name="connsiteY11" fmla="*/ 258864 h 540237"/>
              <a:gd name="connsiteX12" fmla="*/ 1914960 w 1978755"/>
              <a:gd name="connsiteY12" fmla="*/ 216334 h 540237"/>
              <a:gd name="connsiteX13" fmla="*/ 1883062 w 1978755"/>
              <a:gd name="connsiteY13" fmla="*/ 195068 h 540237"/>
              <a:gd name="connsiteX14" fmla="*/ 1829899 w 1978755"/>
              <a:gd name="connsiteY14" fmla="*/ 163171 h 540237"/>
              <a:gd name="connsiteX15" fmla="*/ 1787369 w 1978755"/>
              <a:gd name="connsiteY15" fmla="*/ 152538 h 540237"/>
              <a:gd name="connsiteX16" fmla="*/ 1606615 w 1978755"/>
              <a:gd name="connsiteY16" fmla="*/ 56845 h 540237"/>
              <a:gd name="connsiteX17" fmla="*/ 1521555 w 1978755"/>
              <a:gd name="connsiteY17" fmla="*/ 35580 h 540237"/>
              <a:gd name="connsiteX18" fmla="*/ 915499 w 1978755"/>
              <a:gd name="connsiteY18" fmla="*/ 14315 h 540237"/>
              <a:gd name="connsiteX19" fmla="*/ 777276 w 1978755"/>
              <a:gd name="connsiteY19" fmla="*/ 3682 h 540237"/>
              <a:gd name="connsiteX20" fmla="*/ 75527 w 1978755"/>
              <a:gd name="connsiteY20" fmla="*/ 46213 h 540237"/>
              <a:gd name="connsiteX0" fmla="*/ 75527 w 1978755"/>
              <a:gd name="connsiteY0" fmla="*/ 46213 h 539126"/>
              <a:gd name="connsiteX1" fmla="*/ 39792 w 1978755"/>
              <a:gd name="connsiteY1" fmla="*/ 433146 h 539126"/>
              <a:gd name="connsiteX2" fmla="*/ 256281 w 1978755"/>
              <a:gd name="connsiteY2" fmla="*/ 535310 h 539126"/>
              <a:gd name="connsiteX3" fmla="*/ 1702308 w 1978755"/>
              <a:gd name="connsiteY3" fmla="*/ 514045 h 539126"/>
              <a:gd name="connsiteX4" fmla="*/ 1712941 w 1978755"/>
              <a:gd name="connsiteY4" fmla="*/ 482148 h 539126"/>
              <a:gd name="connsiteX5" fmla="*/ 1798001 w 1978755"/>
              <a:gd name="connsiteY5" fmla="*/ 418352 h 539126"/>
              <a:gd name="connsiteX6" fmla="*/ 1851164 w 1978755"/>
              <a:gd name="connsiteY6" fmla="*/ 375822 h 539126"/>
              <a:gd name="connsiteX7" fmla="*/ 1883062 w 1978755"/>
              <a:gd name="connsiteY7" fmla="*/ 365189 h 539126"/>
              <a:gd name="connsiteX8" fmla="*/ 1904327 w 1978755"/>
              <a:gd name="connsiteY8" fmla="*/ 333292 h 539126"/>
              <a:gd name="connsiteX9" fmla="*/ 1957490 w 1978755"/>
              <a:gd name="connsiteY9" fmla="*/ 290761 h 539126"/>
              <a:gd name="connsiteX10" fmla="*/ 1978755 w 1978755"/>
              <a:gd name="connsiteY10" fmla="*/ 258864 h 539126"/>
              <a:gd name="connsiteX11" fmla="*/ 1914960 w 1978755"/>
              <a:gd name="connsiteY11" fmla="*/ 216334 h 539126"/>
              <a:gd name="connsiteX12" fmla="*/ 1883062 w 1978755"/>
              <a:gd name="connsiteY12" fmla="*/ 195068 h 539126"/>
              <a:gd name="connsiteX13" fmla="*/ 1829899 w 1978755"/>
              <a:gd name="connsiteY13" fmla="*/ 163171 h 539126"/>
              <a:gd name="connsiteX14" fmla="*/ 1787369 w 1978755"/>
              <a:gd name="connsiteY14" fmla="*/ 152538 h 539126"/>
              <a:gd name="connsiteX15" fmla="*/ 1606615 w 1978755"/>
              <a:gd name="connsiteY15" fmla="*/ 56845 h 539126"/>
              <a:gd name="connsiteX16" fmla="*/ 1521555 w 1978755"/>
              <a:gd name="connsiteY16" fmla="*/ 35580 h 539126"/>
              <a:gd name="connsiteX17" fmla="*/ 915499 w 1978755"/>
              <a:gd name="connsiteY17" fmla="*/ 14315 h 539126"/>
              <a:gd name="connsiteX18" fmla="*/ 777276 w 1978755"/>
              <a:gd name="connsiteY18" fmla="*/ 3682 h 539126"/>
              <a:gd name="connsiteX19" fmla="*/ 75527 w 1978755"/>
              <a:gd name="connsiteY19" fmla="*/ 46213 h 539126"/>
              <a:gd name="connsiteX0" fmla="*/ 66084 w 1969312"/>
              <a:gd name="connsiteY0" fmla="*/ 46213 h 539126"/>
              <a:gd name="connsiteX1" fmla="*/ 30349 w 1969312"/>
              <a:gd name="connsiteY1" fmla="*/ 433146 h 539126"/>
              <a:gd name="connsiteX2" fmla="*/ 246838 w 1969312"/>
              <a:gd name="connsiteY2" fmla="*/ 535310 h 539126"/>
              <a:gd name="connsiteX3" fmla="*/ 1692865 w 1969312"/>
              <a:gd name="connsiteY3" fmla="*/ 514045 h 539126"/>
              <a:gd name="connsiteX4" fmla="*/ 1703498 w 1969312"/>
              <a:gd name="connsiteY4" fmla="*/ 482148 h 539126"/>
              <a:gd name="connsiteX5" fmla="*/ 1788558 w 1969312"/>
              <a:gd name="connsiteY5" fmla="*/ 418352 h 539126"/>
              <a:gd name="connsiteX6" fmla="*/ 1841721 w 1969312"/>
              <a:gd name="connsiteY6" fmla="*/ 375822 h 539126"/>
              <a:gd name="connsiteX7" fmla="*/ 1873619 w 1969312"/>
              <a:gd name="connsiteY7" fmla="*/ 365189 h 539126"/>
              <a:gd name="connsiteX8" fmla="*/ 1894884 w 1969312"/>
              <a:gd name="connsiteY8" fmla="*/ 333292 h 539126"/>
              <a:gd name="connsiteX9" fmla="*/ 1948047 w 1969312"/>
              <a:gd name="connsiteY9" fmla="*/ 290761 h 539126"/>
              <a:gd name="connsiteX10" fmla="*/ 1969312 w 1969312"/>
              <a:gd name="connsiteY10" fmla="*/ 258864 h 539126"/>
              <a:gd name="connsiteX11" fmla="*/ 1905517 w 1969312"/>
              <a:gd name="connsiteY11" fmla="*/ 216334 h 539126"/>
              <a:gd name="connsiteX12" fmla="*/ 1873619 w 1969312"/>
              <a:gd name="connsiteY12" fmla="*/ 195068 h 539126"/>
              <a:gd name="connsiteX13" fmla="*/ 1820456 w 1969312"/>
              <a:gd name="connsiteY13" fmla="*/ 163171 h 539126"/>
              <a:gd name="connsiteX14" fmla="*/ 1777926 w 1969312"/>
              <a:gd name="connsiteY14" fmla="*/ 152538 h 539126"/>
              <a:gd name="connsiteX15" fmla="*/ 1597172 w 1969312"/>
              <a:gd name="connsiteY15" fmla="*/ 56845 h 539126"/>
              <a:gd name="connsiteX16" fmla="*/ 1512112 w 1969312"/>
              <a:gd name="connsiteY16" fmla="*/ 35580 h 539126"/>
              <a:gd name="connsiteX17" fmla="*/ 906056 w 1969312"/>
              <a:gd name="connsiteY17" fmla="*/ 14315 h 539126"/>
              <a:gd name="connsiteX18" fmla="*/ 767833 w 1969312"/>
              <a:gd name="connsiteY18" fmla="*/ 3682 h 539126"/>
              <a:gd name="connsiteX19" fmla="*/ 66084 w 1969312"/>
              <a:gd name="connsiteY19" fmla="*/ 46213 h 539126"/>
              <a:gd name="connsiteX0" fmla="*/ 68276 w 1971504"/>
              <a:gd name="connsiteY0" fmla="*/ 43615 h 539690"/>
              <a:gd name="connsiteX1" fmla="*/ 27717 w 1971504"/>
              <a:gd name="connsiteY1" fmla="*/ 383087 h 539690"/>
              <a:gd name="connsiteX2" fmla="*/ 249030 w 1971504"/>
              <a:gd name="connsiteY2" fmla="*/ 532712 h 539690"/>
              <a:gd name="connsiteX3" fmla="*/ 1695057 w 1971504"/>
              <a:gd name="connsiteY3" fmla="*/ 511447 h 539690"/>
              <a:gd name="connsiteX4" fmla="*/ 1705690 w 1971504"/>
              <a:gd name="connsiteY4" fmla="*/ 479550 h 539690"/>
              <a:gd name="connsiteX5" fmla="*/ 1790750 w 1971504"/>
              <a:gd name="connsiteY5" fmla="*/ 415754 h 539690"/>
              <a:gd name="connsiteX6" fmla="*/ 1843913 w 1971504"/>
              <a:gd name="connsiteY6" fmla="*/ 373224 h 539690"/>
              <a:gd name="connsiteX7" fmla="*/ 1875811 w 1971504"/>
              <a:gd name="connsiteY7" fmla="*/ 362591 h 539690"/>
              <a:gd name="connsiteX8" fmla="*/ 1897076 w 1971504"/>
              <a:gd name="connsiteY8" fmla="*/ 330694 h 539690"/>
              <a:gd name="connsiteX9" fmla="*/ 1950239 w 1971504"/>
              <a:gd name="connsiteY9" fmla="*/ 288163 h 539690"/>
              <a:gd name="connsiteX10" fmla="*/ 1971504 w 1971504"/>
              <a:gd name="connsiteY10" fmla="*/ 256266 h 539690"/>
              <a:gd name="connsiteX11" fmla="*/ 1907709 w 1971504"/>
              <a:gd name="connsiteY11" fmla="*/ 213736 h 539690"/>
              <a:gd name="connsiteX12" fmla="*/ 1875811 w 1971504"/>
              <a:gd name="connsiteY12" fmla="*/ 192470 h 539690"/>
              <a:gd name="connsiteX13" fmla="*/ 1822648 w 1971504"/>
              <a:gd name="connsiteY13" fmla="*/ 160573 h 539690"/>
              <a:gd name="connsiteX14" fmla="*/ 1780118 w 1971504"/>
              <a:gd name="connsiteY14" fmla="*/ 149940 h 539690"/>
              <a:gd name="connsiteX15" fmla="*/ 1599364 w 1971504"/>
              <a:gd name="connsiteY15" fmla="*/ 54247 h 539690"/>
              <a:gd name="connsiteX16" fmla="*/ 1514304 w 1971504"/>
              <a:gd name="connsiteY16" fmla="*/ 32982 h 539690"/>
              <a:gd name="connsiteX17" fmla="*/ 908248 w 1971504"/>
              <a:gd name="connsiteY17" fmla="*/ 11717 h 539690"/>
              <a:gd name="connsiteX18" fmla="*/ 770025 w 1971504"/>
              <a:gd name="connsiteY18" fmla="*/ 1084 h 539690"/>
              <a:gd name="connsiteX19" fmla="*/ 68276 w 1971504"/>
              <a:gd name="connsiteY19" fmla="*/ 43615 h 539690"/>
              <a:gd name="connsiteX0" fmla="*/ 73008 w 1976236"/>
              <a:gd name="connsiteY0" fmla="*/ 43615 h 539690"/>
              <a:gd name="connsiteX1" fmla="*/ 32449 w 1976236"/>
              <a:gd name="connsiteY1" fmla="*/ 383087 h 539690"/>
              <a:gd name="connsiteX2" fmla="*/ 253762 w 1976236"/>
              <a:gd name="connsiteY2" fmla="*/ 532712 h 539690"/>
              <a:gd name="connsiteX3" fmla="*/ 1699789 w 1976236"/>
              <a:gd name="connsiteY3" fmla="*/ 511447 h 539690"/>
              <a:gd name="connsiteX4" fmla="*/ 1710422 w 1976236"/>
              <a:gd name="connsiteY4" fmla="*/ 479550 h 539690"/>
              <a:gd name="connsiteX5" fmla="*/ 1795482 w 1976236"/>
              <a:gd name="connsiteY5" fmla="*/ 415754 h 539690"/>
              <a:gd name="connsiteX6" fmla="*/ 1848645 w 1976236"/>
              <a:gd name="connsiteY6" fmla="*/ 373224 h 539690"/>
              <a:gd name="connsiteX7" fmla="*/ 1880543 w 1976236"/>
              <a:gd name="connsiteY7" fmla="*/ 362591 h 539690"/>
              <a:gd name="connsiteX8" fmla="*/ 1901808 w 1976236"/>
              <a:gd name="connsiteY8" fmla="*/ 330694 h 539690"/>
              <a:gd name="connsiteX9" fmla="*/ 1954971 w 1976236"/>
              <a:gd name="connsiteY9" fmla="*/ 288163 h 539690"/>
              <a:gd name="connsiteX10" fmla="*/ 1976236 w 1976236"/>
              <a:gd name="connsiteY10" fmla="*/ 256266 h 539690"/>
              <a:gd name="connsiteX11" fmla="*/ 1912441 w 1976236"/>
              <a:gd name="connsiteY11" fmla="*/ 213736 h 539690"/>
              <a:gd name="connsiteX12" fmla="*/ 1880543 w 1976236"/>
              <a:gd name="connsiteY12" fmla="*/ 192470 h 539690"/>
              <a:gd name="connsiteX13" fmla="*/ 1827380 w 1976236"/>
              <a:gd name="connsiteY13" fmla="*/ 160573 h 539690"/>
              <a:gd name="connsiteX14" fmla="*/ 1784850 w 1976236"/>
              <a:gd name="connsiteY14" fmla="*/ 149940 h 539690"/>
              <a:gd name="connsiteX15" fmla="*/ 1604096 w 1976236"/>
              <a:gd name="connsiteY15" fmla="*/ 54247 h 539690"/>
              <a:gd name="connsiteX16" fmla="*/ 1519036 w 1976236"/>
              <a:gd name="connsiteY16" fmla="*/ 32982 h 539690"/>
              <a:gd name="connsiteX17" fmla="*/ 912980 w 1976236"/>
              <a:gd name="connsiteY17" fmla="*/ 11717 h 539690"/>
              <a:gd name="connsiteX18" fmla="*/ 774757 w 1976236"/>
              <a:gd name="connsiteY18" fmla="*/ 1084 h 539690"/>
              <a:gd name="connsiteX19" fmla="*/ 73008 w 1976236"/>
              <a:gd name="connsiteY19" fmla="*/ 43615 h 539690"/>
              <a:gd name="connsiteX0" fmla="*/ 120290 w 1951167"/>
              <a:gd name="connsiteY0" fmla="*/ 56092 h 538606"/>
              <a:gd name="connsiteX1" fmla="*/ 7380 w 1951167"/>
              <a:gd name="connsiteY1" fmla="*/ 382003 h 538606"/>
              <a:gd name="connsiteX2" fmla="*/ 228693 w 1951167"/>
              <a:gd name="connsiteY2" fmla="*/ 531628 h 538606"/>
              <a:gd name="connsiteX3" fmla="*/ 1674720 w 1951167"/>
              <a:gd name="connsiteY3" fmla="*/ 510363 h 538606"/>
              <a:gd name="connsiteX4" fmla="*/ 1685353 w 1951167"/>
              <a:gd name="connsiteY4" fmla="*/ 478466 h 538606"/>
              <a:gd name="connsiteX5" fmla="*/ 1770413 w 1951167"/>
              <a:gd name="connsiteY5" fmla="*/ 414670 h 538606"/>
              <a:gd name="connsiteX6" fmla="*/ 1823576 w 1951167"/>
              <a:gd name="connsiteY6" fmla="*/ 372140 h 538606"/>
              <a:gd name="connsiteX7" fmla="*/ 1855474 w 1951167"/>
              <a:gd name="connsiteY7" fmla="*/ 361507 h 538606"/>
              <a:gd name="connsiteX8" fmla="*/ 1876739 w 1951167"/>
              <a:gd name="connsiteY8" fmla="*/ 329610 h 538606"/>
              <a:gd name="connsiteX9" fmla="*/ 1929902 w 1951167"/>
              <a:gd name="connsiteY9" fmla="*/ 287079 h 538606"/>
              <a:gd name="connsiteX10" fmla="*/ 1951167 w 1951167"/>
              <a:gd name="connsiteY10" fmla="*/ 255182 h 538606"/>
              <a:gd name="connsiteX11" fmla="*/ 1887372 w 1951167"/>
              <a:gd name="connsiteY11" fmla="*/ 212652 h 538606"/>
              <a:gd name="connsiteX12" fmla="*/ 1855474 w 1951167"/>
              <a:gd name="connsiteY12" fmla="*/ 191386 h 538606"/>
              <a:gd name="connsiteX13" fmla="*/ 1802311 w 1951167"/>
              <a:gd name="connsiteY13" fmla="*/ 159489 h 538606"/>
              <a:gd name="connsiteX14" fmla="*/ 1759781 w 1951167"/>
              <a:gd name="connsiteY14" fmla="*/ 148856 h 538606"/>
              <a:gd name="connsiteX15" fmla="*/ 1579027 w 1951167"/>
              <a:gd name="connsiteY15" fmla="*/ 53163 h 538606"/>
              <a:gd name="connsiteX16" fmla="*/ 1493967 w 1951167"/>
              <a:gd name="connsiteY16" fmla="*/ 31898 h 538606"/>
              <a:gd name="connsiteX17" fmla="*/ 887911 w 1951167"/>
              <a:gd name="connsiteY17" fmla="*/ 10633 h 538606"/>
              <a:gd name="connsiteX18" fmla="*/ 749688 w 1951167"/>
              <a:gd name="connsiteY18" fmla="*/ 0 h 538606"/>
              <a:gd name="connsiteX19" fmla="*/ 120290 w 1951167"/>
              <a:gd name="connsiteY19" fmla="*/ 56092 h 538606"/>
              <a:gd name="connsiteX0" fmla="*/ 77211 w 1908088"/>
              <a:gd name="connsiteY0" fmla="*/ 56092 h 540012"/>
              <a:gd name="connsiteX1" fmla="*/ 22181 w 1908088"/>
              <a:gd name="connsiteY1" fmla="*/ 361663 h 540012"/>
              <a:gd name="connsiteX2" fmla="*/ 185614 w 1908088"/>
              <a:gd name="connsiteY2" fmla="*/ 531628 h 540012"/>
              <a:gd name="connsiteX3" fmla="*/ 1631641 w 1908088"/>
              <a:gd name="connsiteY3" fmla="*/ 510363 h 540012"/>
              <a:gd name="connsiteX4" fmla="*/ 1642274 w 1908088"/>
              <a:gd name="connsiteY4" fmla="*/ 478466 h 540012"/>
              <a:gd name="connsiteX5" fmla="*/ 1727334 w 1908088"/>
              <a:gd name="connsiteY5" fmla="*/ 414670 h 540012"/>
              <a:gd name="connsiteX6" fmla="*/ 1780497 w 1908088"/>
              <a:gd name="connsiteY6" fmla="*/ 372140 h 540012"/>
              <a:gd name="connsiteX7" fmla="*/ 1812395 w 1908088"/>
              <a:gd name="connsiteY7" fmla="*/ 361507 h 540012"/>
              <a:gd name="connsiteX8" fmla="*/ 1833660 w 1908088"/>
              <a:gd name="connsiteY8" fmla="*/ 329610 h 540012"/>
              <a:gd name="connsiteX9" fmla="*/ 1886823 w 1908088"/>
              <a:gd name="connsiteY9" fmla="*/ 287079 h 540012"/>
              <a:gd name="connsiteX10" fmla="*/ 1908088 w 1908088"/>
              <a:gd name="connsiteY10" fmla="*/ 255182 h 540012"/>
              <a:gd name="connsiteX11" fmla="*/ 1844293 w 1908088"/>
              <a:gd name="connsiteY11" fmla="*/ 212652 h 540012"/>
              <a:gd name="connsiteX12" fmla="*/ 1812395 w 1908088"/>
              <a:gd name="connsiteY12" fmla="*/ 191386 h 540012"/>
              <a:gd name="connsiteX13" fmla="*/ 1759232 w 1908088"/>
              <a:gd name="connsiteY13" fmla="*/ 159489 h 540012"/>
              <a:gd name="connsiteX14" fmla="*/ 1716702 w 1908088"/>
              <a:gd name="connsiteY14" fmla="*/ 148856 h 540012"/>
              <a:gd name="connsiteX15" fmla="*/ 1535948 w 1908088"/>
              <a:gd name="connsiteY15" fmla="*/ 53163 h 540012"/>
              <a:gd name="connsiteX16" fmla="*/ 1450888 w 1908088"/>
              <a:gd name="connsiteY16" fmla="*/ 31898 h 540012"/>
              <a:gd name="connsiteX17" fmla="*/ 844832 w 1908088"/>
              <a:gd name="connsiteY17" fmla="*/ 10633 h 540012"/>
              <a:gd name="connsiteX18" fmla="*/ 706609 w 1908088"/>
              <a:gd name="connsiteY18" fmla="*/ 0 h 540012"/>
              <a:gd name="connsiteX19" fmla="*/ 77211 w 1908088"/>
              <a:gd name="connsiteY19" fmla="*/ 56092 h 540012"/>
              <a:gd name="connsiteX0" fmla="*/ 84349 w 1915226"/>
              <a:gd name="connsiteY0" fmla="*/ 56092 h 542927"/>
              <a:gd name="connsiteX1" fmla="*/ 29319 w 1915226"/>
              <a:gd name="connsiteY1" fmla="*/ 361663 h 542927"/>
              <a:gd name="connsiteX2" fmla="*/ 298867 w 1915226"/>
              <a:gd name="connsiteY2" fmla="*/ 535018 h 542927"/>
              <a:gd name="connsiteX3" fmla="*/ 1638779 w 1915226"/>
              <a:gd name="connsiteY3" fmla="*/ 510363 h 542927"/>
              <a:gd name="connsiteX4" fmla="*/ 1649412 w 1915226"/>
              <a:gd name="connsiteY4" fmla="*/ 478466 h 542927"/>
              <a:gd name="connsiteX5" fmla="*/ 1734472 w 1915226"/>
              <a:gd name="connsiteY5" fmla="*/ 414670 h 542927"/>
              <a:gd name="connsiteX6" fmla="*/ 1787635 w 1915226"/>
              <a:gd name="connsiteY6" fmla="*/ 372140 h 542927"/>
              <a:gd name="connsiteX7" fmla="*/ 1819533 w 1915226"/>
              <a:gd name="connsiteY7" fmla="*/ 361507 h 542927"/>
              <a:gd name="connsiteX8" fmla="*/ 1840798 w 1915226"/>
              <a:gd name="connsiteY8" fmla="*/ 329610 h 542927"/>
              <a:gd name="connsiteX9" fmla="*/ 1893961 w 1915226"/>
              <a:gd name="connsiteY9" fmla="*/ 287079 h 542927"/>
              <a:gd name="connsiteX10" fmla="*/ 1915226 w 1915226"/>
              <a:gd name="connsiteY10" fmla="*/ 255182 h 542927"/>
              <a:gd name="connsiteX11" fmla="*/ 1851431 w 1915226"/>
              <a:gd name="connsiteY11" fmla="*/ 212652 h 542927"/>
              <a:gd name="connsiteX12" fmla="*/ 1819533 w 1915226"/>
              <a:gd name="connsiteY12" fmla="*/ 191386 h 542927"/>
              <a:gd name="connsiteX13" fmla="*/ 1766370 w 1915226"/>
              <a:gd name="connsiteY13" fmla="*/ 159489 h 542927"/>
              <a:gd name="connsiteX14" fmla="*/ 1723840 w 1915226"/>
              <a:gd name="connsiteY14" fmla="*/ 148856 h 542927"/>
              <a:gd name="connsiteX15" fmla="*/ 1543086 w 1915226"/>
              <a:gd name="connsiteY15" fmla="*/ 53163 h 542927"/>
              <a:gd name="connsiteX16" fmla="*/ 1458026 w 1915226"/>
              <a:gd name="connsiteY16" fmla="*/ 31898 h 542927"/>
              <a:gd name="connsiteX17" fmla="*/ 851970 w 1915226"/>
              <a:gd name="connsiteY17" fmla="*/ 10633 h 542927"/>
              <a:gd name="connsiteX18" fmla="*/ 713747 w 1915226"/>
              <a:gd name="connsiteY18" fmla="*/ 0 h 542927"/>
              <a:gd name="connsiteX19" fmla="*/ 84349 w 1915226"/>
              <a:gd name="connsiteY19" fmla="*/ 5609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00720 w 1896413"/>
              <a:gd name="connsiteY7" fmla="*/ 361507 h 542927"/>
              <a:gd name="connsiteX8" fmla="*/ 1821985 w 1896413"/>
              <a:gd name="connsiteY8" fmla="*/ 329610 h 542927"/>
              <a:gd name="connsiteX9" fmla="*/ 1875148 w 1896413"/>
              <a:gd name="connsiteY9" fmla="*/ 287079 h 542927"/>
              <a:gd name="connsiteX10" fmla="*/ 1896413 w 1896413"/>
              <a:gd name="connsiteY10" fmla="*/ 255182 h 542927"/>
              <a:gd name="connsiteX11" fmla="*/ 1832618 w 1896413"/>
              <a:gd name="connsiteY11" fmla="*/ 212652 h 542927"/>
              <a:gd name="connsiteX12" fmla="*/ 1800720 w 1896413"/>
              <a:gd name="connsiteY12" fmla="*/ 191386 h 542927"/>
              <a:gd name="connsiteX13" fmla="*/ 1747557 w 1896413"/>
              <a:gd name="connsiteY13" fmla="*/ 159489 h 542927"/>
              <a:gd name="connsiteX14" fmla="*/ 1705027 w 1896413"/>
              <a:gd name="connsiteY14" fmla="*/ 148856 h 542927"/>
              <a:gd name="connsiteX15" fmla="*/ 1524273 w 1896413"/>
              <a:gd name="connsiteY15" fmla="*/ 53163 h 542927"/>
              <a:gd name="connsiteX16" fmla="*/ 1439213 w 1896413"/>
              <a:gd name="connsiteY16" fmla="*/ 31898 h 542927"/>
              <a:gd name="connsiteX17" fmla="*/ 833157 w 1896413"/>
              <a:gd name="connsiteY17" fmla="*/ 10633 h 542927"/>
              <a:gd name="connsiteX18" fmla="*/ 694934 w 1896413"/>
              <a:gd name="connsiteY18" fmla="*/ 0 h 542927"/>
              <a:gd name="connsiteX19" fmla="*/ 118593 w 1896413"/>
              <a:gd name="connsiteY19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21985 w 1896413"/>
              <a:gd name="connsiteY7" fmla="*/ 329610 h 542927"/>
              <a:gd name="connsiteX8" fmla="*/ 1875148 w 1896413"/>
              <a:gd name="connsiteY8" fmla="*/ 287079 h 542927"/>
              <a:gd name="connsiteX9" fmla="*/ 1896413 w 1896413"/>
              <a:gd name="connsiteY9" fmla="*/ 255182 h 542927"/>
              <a:gd name="connsiteX10" fmla="*/ 1832618 w 1896413"/>
              <a:gd name="connsiteY10" fmla="*/ 212652 h 542927"/>
              <a:gd name="connsiteX11" fmla="*/ 1800720 w 1896413"/>
              <a:gd name="connsiteY11" fmla="*/ 191386 h 542927"/>
              <a:gd name="connsiteX12" fmla="*/ 1747557 w 1896413"/>
              <a:gd name="connsiteY12" fmla="*/ 159489 h 542927"/>
              <a:gd name="connsiteX13" fmla="*/ 1705027 w 1896413"/>
              <a:gd name="connsiteY13" fmla="*/ 148856 h 542927"/>
              <a:gd name="connsiteX14" fmla="*/ 1524273 w 1896413"/>
              <a:gd name="connsiteY14" fmla="*/ 53163 h 542927"/>
              <a:gd name="connsiteX15" fmla="*/ 1439213 w 1896413"/>
              <a:gd name="connsiteY15" fmla="*/ 31898 h 542927"/>
              <a:gd name="connsiteX16" fmla="*/ 833157 w 1896413"/>
              <a:gd name="connsiteY16" fmla="*/ 10633 h 542927"/>
              <a:gd name="connsiteX17" fmla="*/ 694934 w 1896413"/>
              <a:gd name="connsiteY17" fmla="*/ 0 h 542927"/>
              <a:gd name="connsiteX18" fmla="*/ 118593 w 1896413"/>
              <a:gd name="connsiteY18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821985 w 1896413"/>
              <a:gd name="connsiteY6" fmla="*/ 329610 h 542927"/>
              <a:gd name="connsiteX7" fmla="*/ 1875148 w 1896413"/>
              <a:gd name="connsiteY7" fmla="*/ 287079 h 542927"/>
              <a:gd name="connsiteX8" fmla="*/ 1896413 w 1896413"/>
              <a:gd name="connsiteY8" fmla="*/ 255182 h 542927"/>
              <a:gd name="connsiteX9" fmla="*/ 1832618 w 1896413"/>
              <a:gd name="connsiteY9" fmla="*/ 212652 h 542927"/>
              <a:gd name="connsiteX10" fmla="*/ 1800720 w 1896413"/>
              <a:gd name="connsiteY10" fmla="*/ 191386 h 542927"/>
              <a:gd name="connsiteX11" fmla="*/ 1747557 w 1896413"/>
              <a:gd name="connsiteY11" fmla="*/ 159489 h 542927"/>
              <a:gd name="connsiteX12" fmla="*/ 1705027 w 1896413"/>
              <a:gd name="connsiteY12" fmla="*/ 148856 h 542927"/>
              <a:gd name="connsiteX13" fmla="*/ 1524273 w 1896413"/>
              <a:gd name="connsiteY13" fmla="*/ 53163 h 542927"/>
              <a:gd name="connsiteX14" fmla="*/ 1439213 w 1896413"/>
              <a:gd name="connsiteY14" fmla="*/ 31898 h 542927"/>
              <a:gd name="connsiteX15" fmla="*/ 833157 w 1896413"/>
              <a:gd name="connsiteY15" fmla="*/ 10633 h 542927"/>
              <a:gd name="connsiteX16" fmla="*/ 694934 w 1896413"/>
              <a:gd name="connsiteY16" fmla="*/ 0 h 542927"/>
              <a:gd name="connsiteX17" fmla="*/ 118593 w 1896413"/>
              <a:gd name="connsiteY17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47557 w 1896413"/>
              <a:gd name="connsiteY10" fmla="*/ 159489 h 542927"/>
              <a:gd name="connsiteX11" fmla="*/ 1705027 w 1896413"/>
              <a:gd name="connsiteY11" fmla="*/ 148856 h 542927"/>
              <a:gd name="connsiteX12" fmla="*/ 1524273 w 1896413"/>
              <a:gd name="connsiteY12" fmla="*/ 53163 h 542927"/>
              <a:gd name="connsiteX13" fmla="*/ 1439213 w 1896413"/>
              <a:gd name="connsiteY13" fmla="*/ 31898 h 542927"/>
              <a:gd name="connsiteX14" fmla="*/ 833157 w 1896413"/>
              <a:gd name="connsiteY14" fmla="*/ 10633 h 542927"/>
              <a:gd name="connsiteX15" fmla="*/ 694934 w 1896413"/>
              <a:gd name="connsiteY15" fmla="*/ 0 h 542927"/>
              <a:gd name="connsiteX16" fmla="*/ 118593 w 1896413"/>
              <a:gd name="connsiteY16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05027 w 1896413"/>
              <a:gd name="connsiteY10" fmla="*/ 148856 h 542927"/>
              <a:gd name="connsiteX11" fmla="*/ 1524273 w 1896413"/>
              <a:gd name="connsiteY11" fmla="*/ 53163 h 542927"/>
              <a:gd name="connsiteX12" fmla="*/ 1439213 w 1896413"/>
              <a:gd name="connsiteY12" fmla="*/ 31898 h 542927"/>
              <a:gd name="connsiteX13" fmla="*/ 833157 w 1896413"/>
              <a:gd name="connsiteY13" fmla="*/ 10633 h 542927"/>
              <a:gd name="connsiteX14" fmla="*/ 694934 w 1896413"/>
              <a:gd name="connsiteY14" fmla="*/ 0 h 542927"/>
              <a:gd name="connsiteX15" fmla="*/ 118593 w 1896413"/>
              <a:gd name="connsiteY15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705027 w 1896413"/>
              <a:gd name="connsiteY9" fmla="*/ 148856 h 542927"/>
              <a:gd name="connsiteX10" fmla="*/ 1524273 w 1896413"/>
              <a:gd name="connsiteY10" fmla="*/ 53163 h 542927"/>
              <a:gd name="connsiteX11" fmla="*/ 1439213 w 1896413"/>
              <a:gd name="connsiteY11" fmla="*/ 31898 h 542927"/>
              <a:gd name="connsiteX12" fmla="*/ 833157 w 1896413"/>
              <a:gd name="connsiteY12" fmla="*/ 10633 h 542927"/>
              <a:gd name="connsiteX13" fmla="*/ 694934 w 1896413"/>
              <a:gd name="connsiteY13" fmla="*/ 0 h 542927"/>
              <a:gd name="connsiteX14" fmla="*/ 118593 w 1896413"/>
              <a:gd name="connsiteY14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705027 w 1896413"/>
              <a:gd name="connsiteY8" fmla="*/ 148856 h 542927"/>
              <a:gd name="connsiteX9" fmla="*/ 1524273 w 1896413"/>
              <a:gd name="connsiteY9" fmla="*/ 53163 h 542927"/>
              <a:gd name="connsiteX10" fmla="*/ 1439213 w 1896413"/>
              <a:gd name="connsiteY10" fmla="*/ 31898 h 542927"/>
              <a:gd name="connsiteX11" fmla="*/ 833157 w 1896413"/>
              <a:gd name="connsiteY11" fmla="*/ 10633 h 542927"/>
              <a:gd name="connsiteX12" fmla="*/ 694934 w 1896413"/>
              <a:gd name="connsiteY12" fmla="*/ 0 h 542927"/>
              <a:gd name="connsiteX13" fmla="*/ 118593 w 1896413"/>
              <a:gd name="connsiteY13" fmla="*/ 62872 h 542927"/>
              <a:gd name="connsiteX0" fmla="*/ 118593 w 1881024"/>
              <a:gd name="connsiteY0" fmla="*/ 62872 h 542927"/>
              <a:gd name="connsiteX1" fmla="*/ 10506 w 1881024"/>
              <a:gd name="connsiteY1" fmla="*/ 361663 h 542927"/>
              <a:gd name="connsiteX2" fmla="*/ 280054 w 1881024"/>
              <a:gd name="connsiteY2" fmla="*/ 535018 h 542927"/>
              <a:gd name="connsiteX3" fmla="*/ 1619966 w 1881024"/>
              <a:gd name="connsiteY3" fmla="*/ 510363 h 542927"/>
              <a:gd name="connsiteX4" fmla="*/ 1630599 w 1881024"/>
              <a:gd name="connsiteY4" fmla="*/ 478466 h 542927"/>
              <a:gd name="connsiteX5" fmla="*/ 1821985 w 1881024"/>
              <a:gd name="connsiteY5" fmla="*/ 329610 h 542927"/>
              <a:gd name="connsiteX6" fmla="*/ 1875148 w 1881024"/>
              <a:gd name="connsiteY6" fmla="*/ 287079 h 542927"/>
              <a:gd name="connsiteX7" fmla="*/ 1705027 w 1881024"/>
              <a:gd name="connsiteY7" fmla="*/ 148856 h 542927"/>
              <a:gd name="connsiteX8" fmla="*/ 1524273 w 1881024"/>
              <a:gd name="connsiteY8" fmla="*/ 53163 h 542927"/>
              <a:gd name="connsiteX9" fmla="*/ 1439213 w 1881024"/>
              <a:gd name="connsiteY9" fmla="*/ 31898 h 542927"/>
              <a:gd name="connsiteX10" fmla="*/ 833157 w 1881024"/>
              <a:gd name="connsiteY10" fmla="*/ 10633 h 542927"/>
              <a:gd name="connsiteX11" fmla="*/ 694934 w 1881024"/>
              <a:gd name="connsiteY11" fmla="*/ 0 h 542927"/>
              <a:gd name="connsiteX12" fmla="*/ 118593 w 1881024"/>
              <a:gd name="connsiteY12" fmla="*/ 62872 h 542927"/>
              <a:gd name="connsiteX0" fmla="*/ 118593 w 1876013"/>
              <a:gd name="connsiteY0" fmla="*/ 62872 h 542927"/>
              <a:gd name="connsiteX1" fmla="*/ 10506 w 1876013"/>
              <a:gd name="connsiteY1" fmla="*/ 361663 h 542927"/>
              <a:gd name="connsiteX2" fmla="*/ 280054 w 1876013"/>
              <a:gd name="connsiteY2" fmla="*/ 535018 h 542927"/>
              <a:gd name="connsiteX3" fmla="*/ 1619966 w 1876013"/>
              <a:gd name="connsiteY3" fmla="*/ 510363 h 542927"/>
              <a:gd name="connsiteX4" fmla="*/ 1630599 w 1876013"/>
              <a:gd name="connsiteY4" fmla="*/ 478466 h 542927"/>
              <a:gd name="connsiteX5" fmla="*/ 1875148 w 1876013"/>
              <a:gd name="connsiteY5" fmla="*/ 287079 h 542927"/>
              <a:gd name="connsiteX6" fmla="*/ 1705027 w 1876013"/>
              <a:gd name="connsiteY6" fmla="*/ 148856 h 542927"/>
              <a:gd name="connsiteX7" fmla="*/ 1524273 w 1876013"/>
              <a:gd name="connsiteY7" fmla="*/ 53163 h 542927"/>
              <a:gd name="connsiteX8" fmla="*/ 1439213 w 1876013"/>
              <a:gd name="connsiteY8" fmla="*/ 31898 h 542927"/>
              <a:gd name="connsiteX9" fmla="*/ 833157 w 1876013"/>
              <a:gd name="connsiteY9" fmla="*/ 10633 h 542927"/>
              <a:gd name="connsiteX10" fmla="*/ 694934 w 1876013"/>
              <a:gd name="connsiteY10" fmla="*/ 0 h 542927"/>
              <a:gd name="connsiteX11" fmla="*/ 118593 w 1876013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61996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57767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530" h="542927">
                <a:moveTo>
                  <a:pt x="118593" y="62872"/>
                </a:moveTo>
                <a:cubicBezTo>
                  <a:pt x="4522" y="123149"/>
                  <a:pt x="-16404" y="282972"/>
                  <a:pt x="10506" y="361663"/>
                </a:cubicBezTo>
                <a:cubicBezTo>
                  <a:pt x="37416" y="440354"/>
                  <a:pt x="18859" y="510235"/>
                  <a:pt x="280054" y="535018"/>
                </a:cubicBezTo>
                <a:cubicBezTo>
                  <a:pt x="541249" y="559801"/>
                  <a:pt x="1334899" y="519223"/>
                  <a:pt x="1577676" y="510363"/>
                </a:cubicBezTo>
                <a:cubicBezTo>
                  <a:pt x="1581220" y="499731"/>
                  <a:pt x="1607451" y="517788"/>
                  <a:pt x="1657030" y="480574"/>
                </a:cubicBezTo>
                <a:cubicBezTo>
                  <a:pt x="1706609" y="443360"/>
                  <a:pt x="1867149" y="342365"/>
                  <a:pt x="1875148" y="287079"/>
                </a:cubicBezTo>
                <a:cubicBezTo>
                  <a:pt x="1883148" y="231793"/>
                  <a:pt x="1763506" y="187842"/>
                  <a:pt x="1705027" y="148856"/>
                </a:cubicBezTo>
                <a:cubicBezTo>
                  <a:pt x="1646548" y="109870"/>
                  <a:pt x="1568575" y="72656"/>
                  <a:pt x="1524273" y="53163"/>
                </a:cubicBezTo>
                <a:cubicBezTo>
                  <a:pt x="1479971" y="33670"/>
                  <a:pt x="1448770" y="32360"/>
                  <a:pt x="1439213" y="31898"/>
                </a:cubicBezTo>
                <a:cubicBezTo>
                  <a:pt x="1237306" y="22128"/>
                  <a:pt x="1035176" y="17721"/>
                  <a:pt x="833157" y="10633"/>
                </a:cubicBezTo>
                <a:lnTo>
                  <a:pt x="694934" y="0"/>
                </a:lnTo>
                <a:cubicBezTo>
                  <a:pt x="554939" y="5316"/>
                  <a:pt x="232664" y="2595"/>
                  <a:pt x="118593" y="6287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F771BAE-F9EF-4D4F-932E-327DA49BE553}"/>
              </a:ext>
            </a:extLst>
          </p:cNvPr>
          <p:cNvSpPr/>
          <p:nvPr/>
        </p:nvSpPr>
        <p:spPr>
          <a:xfrm>
            <a:off x="7001229" y="3643383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59130C2-99AF-4C04-99EC-C5B7F536D21B}"/>
              </a:ext>
            </a:extLst>
          </p:cNvPr>
          <p:cNvSpPr txBox="1"/>
          <p:nvPr/>
        </p:nvSpPr>
        <p:spPr>
          <a:xfrm>
            <a:off x="6915593" y="334664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B6F7BCD-F227-46BC-A5D8-47947CBC619F}"/>
              </a:ext>
            </a:extLst>
          </p:cNvPr>
          <p:cNvSpPr/>
          <p:nvPr/>
        </p:nvSpPr>
        <p:spPr>
          <a:xfrm>
            <a:off x="4984767" y="3824650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sp>
        <p:nvSpPr>
          <p:cNvPr id="27" name="任意多边形: 形状 26">
            <a:extLst>
              <a:ext uri="{FF2B5EF4-FFF2-40B4-BE49-F238E27FC236}">
                <a16:creationId xmlns="" xmlns:a16="http://schemas.microsoft.com/office/drawing/2014/main" id="{9B71F9E0-DA9A-496B-989E-C52527BDE0A3}"/>
              </a:ext>
            </a:extLst>
          </p:cNvPr>
          <p:cNvSpPr/>
          <p:nvPr/>
        </p:nvSpPr>
        <p:spPr>
          <a:xfrm>
            <a:off x="4817435" y="4851196"/>
            <a:ext cx="2098158" cy="708033"/>
          </a:xfrm>
          <a:custGeom>
            <a:avLst/>
            <a:gdLst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626859 w 1924571"/>
              <a:gd name="connsiteY18" fmla="*/ 138223 h 584790"/>
              <a:gd name="connsiteX19" fmla="*/ 1552431 w 1924571"/>
              <a:gd name="connsiteY19" fmla="*/ 85060 h 584790"/>
              <a:gd name="connsiteX20" fmla="*/ 1467371 w 1924571"/>
              <a:gd name="connsiteY20" fmla="*/ 63795 h 584790"/>
              <a:gd name="connsiteX21" fmla="*/ 861315 w 1924571"/>
              <a:gd name="connsiteY21" fmla="*/ 42530 h 584790"/>
              <a:gd name="connsiteX22" fmla="*/ 723092 w 1924571"/>
              <a:gd name="connsiteY22" fmla="*/ 31897 h 584790"/>
              <a:gd name="connsiteX23" fmla="*/ 404115 w 1924571"/>
              <a:gd name="connsiteY23" fmla="*/ 0 h 584790"/>
              <a:gd name="connsiteX24" fmla="*/ 95771 w 1924571"/>
              <a:gd name="connsiteY24" fmla="*/ 10632 h 584790"/>
              <a:gd name="connsiteX25" fmla="*/ 21343 w 1924571"/>
              <a:gd name="connsiteY25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701287 w 1924571"/>
              <a:gd name="connsiteY17" fmla="*/ 170121 h 584790"/>
              <a:gd name="connsiteX18" fmla="*/ 1552431 w 1924571"/>
              <a:gd name="connsiteY18" fmla="*/ 85060 h 584790"/>
              <a:gd name="connsiteX19" fmla="*/ 1467371 w 1924571"/>
              <a:gd name="connsiteY19" fmla="*/ 63795 h 584790"/>
              <a:gd name="connsiteX20" fmla="*/ 861315 w 1924571"/>
              <a:gd name="connsiteY20" fmla="*/ 42530 h 584790"/>
              <a:gd name="connsiteX21" fmla="*/ 723092 w 1924571"/>
              <a:gd name="connsiteY21" fmla="*/ 31897 h 584790"/>
              <a:gd name="connsiteX22" fmla="*/ 404115 w 1924571"/>
              <a:gd name="connsiteY22" fmla="*/ 0 h 584790"/>
              <a:gd name="connsiteX23" fmla="*/ 95771 w 1924571"/>
              <a:gd name="connsiteY23" fmla="*/ 10632 h 584790"/>
              <a:gd name="connsiteX24" fmla="*/ 21343 w 1924571"/>
              <a:gd name="connsiteY24" fmla="*/ 74428 h 584790"/>
              <a:gd name="connsiteX0" fmla="*/ 21343 w 1924571"/>
              <a:gd name="connsiteY0" fmla="*/ 74428 h 584790"/>
              <a:gd name="connsiteX1" fmla="*/ 78 w 1924571"/>
              <a:gd name="connsiteY1" fmla="*/ 552893 h 584790"/>
              <a:gd name="connsiteX2" fmla="*/ 21343 w 1924571"/>
              <a:gd name="connsiteY2" fmla="*/ 584790 h 584790"/>
              <a:gd name="connsiteX3" fmla="*/ 202097 w 1924571"/>
              <a:gd name="connsiteY3" fmla="*/ 563525 h 584790"/>
              <a:gd name="connsiteX4" fmla="*/ 393483 w 1924571"/>
              <a:gd name="connsiteY4" fmla="*/ 552893 h 584790"/>
              <a:gd name="connsiteX5" fmla="*/ 1648124 w 1924571"/>
              <a:gd name="connsiteY5" fmla="*/ 542260 h 584790"/>
              <a:gd name="connsiteX6" fmla="*/ 1658757 w 1924571"/>
              <a:gd name="connsiteY6" fmla="*/ 510363 h 584790"/>
              <a:gd name="connsiteX7" fmla="*/ 1743817 w 1924571"/>
              <a:gd name="connsiteY7" fmla="*/ 446567 h 584790"/>
              <a:gd name="connsiteX8" fmla="*/ 1796980 w 1924571"/>
              <a:gd name="connsiteY8" fmla="*/ 404037 h 584790"/>
              <a:gd name="connsiteX9" fmla="*/ 1828878 w 1924571"/>
              <a:gd name="connsiteY9" fmla="*/ 393404 h 584790"/>
              <a:gd name="connsiteX10" fmla="*/ 1850143 w 1924571"/>
              <a:gd name="connsiteY10" fmla="*/ 361507 h 584790"/>
              <a:gd name="connsiteX11" fmla="*/ 1903306 w 1924571"/>
              <a:gd name="connsiteY11" fmla="*/ 318976 h 584790"/>
              <a:gd name="connsiteX12" fmla="*/ 1924571 w 1924571"/>
              <a:gd name="connsiteY12" fmla="*/ 287079 h 584790"/>
              <a:gd name="connsiteX13" fmla="*/ 1860776 w 1924571"/>
              <a:gd name="connsiteY13" fmla="*/ 244549 h 584790"/>
              <a:gd name="connsiteX14" fmla="*/ 1828878 w 1924571"/>
              <a:gd name="connsiteY14" fmla="*/ 223283 h 584790"/>
              <a:gd name="connsiteX15" fmla="*/ 1775715 w 1924571"/>
              <a:gd name="connsiteY15" fmla="*/ 191386 h 584790"/>
              <a:gd name="connsiteX16" fmla="*/ 1733185 w 1924571"/>
              <a:gd name="connsiteY16" fmla="*/ 180753 h 584790"/>
              <a:gd name="connsiteX17" fmla="*/ 1552431 w 1924571"/>
              <a:gd name="connsiteY17" fmla="*/ 85060 h 584790"/>
              <a:gd name="connsiteX18" fmla="*/ 1467371 w 1924571"/>
              <a:gd name="connsiteY18" fmla="*/ 63795 h 584790"/>
              <a:gd name="connsiteX19" fmla="*/ 861315 w 1924571"/>
              <a:gd name="connsiteY19" fmla="*/ 42530 h 584790"/>
              <a:gd name="connsiteX20" fmla="*/ 723092 w 1924571"/>
              <a:gd name="connsiteY20" fmla="*/ 31897 h 584790"/>
              <a:gd name="connsiteX21" fmla="*/ 404115 w 1924571"/>
              <a:gd name="connsiteY21" fmla="*/ 0 h 584790"/>
              <a:gd name="connsiteX22" fmla="*/ 95771 w 1924571"/>
              <a:gd name="connsiteY22" fmla="*/ 10632 h 584790"/>
              <a:gd name="connsiteX23" fmla="*/ 21343 w 1924571"/>
              <a:gd name="connsiteY23" fmla="*/ 74428 h 584790"/>
              <a:gd name="connsiteX0" fmla="*/ 21343 w 1924571"/>
              <a:gd name="connsiteY0" fmla="*/ 65139 h 575501"/>
              <a:gd name="connsiteX1" fmla="*/ 78 w 1924571"/>
              <a:gd name="connsiteY1" fmla="*/ 543604 h 575501"/>
              <a:gd name="connsiteX2" fmla="*/ 21343 w 1924571"/>
              <a:gd name="connsiteY2" fmla="*/ 575501 h 575501"/>
              <a:gd name="connsiteX3" fmla="*/ 202097 w 1924571"/>
              <a:gd name="connsiteY3" fmla="*/ 554236 h 575501"/>
              <a:gd name="connsiteX4" fmla="*/ 393483 w 1924571"/>
              <a:gd name="connsiteY4" fmla="*/ 543604 h 575501"/>
              <a:gd name="connsiteX5" fmla="*/ 1648124 w 1924571"/>
              <a:gd name="connsiteY5" fmla="*/ 532971 h 575501"/>
              <a:gd name="connsiteX6" fmla="*/ 1658757 w 1924571"/>
              <a:gd name="connsiteY6" fmla="*/ 501074 h 575501"/>
              <a:gd name="connsiteX7" fmla="*/ 1743817 w 1924571"/>
              <a:gd name="connsiteY7" fmla="*/ 437278 h 575501"/>
              <a:gd name="connsiteX8" fmla="*/ 1796980 w 1924571"/>
              <a:gd name="connsiteY8" fmla="*/ 394748 h 575501"/>
              <a:gd name="connsiteX9" fmla="*/ 1828878 w 1924571"/>
              <a:gd name="connsiteY9" fmla="*/ 384115 h 575501"/>
              <a:gd name="connsiteX10" fmla="*/ 1850143 w 1924571"/>
              <a:gd name="connsiteY10" fmla="*/ 352218 h 575501"/>
              <a:gd name="connsiteX11" fmla="*/ 1903306 w 1924571"/>
              <a:gd name="connsiteY11" fmla="*/ 309687 h 575501"/>
              <a:gd name="connsiteX12" fmla="*/ 1924571 w 1924571"/>
              <a:gd name="connsiteY12" fmla="*/ 277790 h 575501"/>
              <a:gd name="connsiteX13" fmla="*/ 1860776 w 1924571"/>
              <a:gd name="connsiteY13" fmla="*/ 235260 h 575501"/>
              <a:gd name="connsiteX14" fmla="*/ 1828878 w 1924571"/>
              <a:gd name="connsiteY14" fmla="*/ 213994 h 575501"/>
              <a:gd name="connsiteX15" fmla="*/ 1775715 w 1924571"/>
              <a:gd name="connsiteY15" fmla="*/ 182097 h 575501"/>
              <a:gd name="connsiteX16" fmla="*/ 1733185 w 1924571"/>
              <a:gd name="connsiteY16" fmla="*/ 171464 h 575501"/>
              <a:gd name="connsiteX17" fmla="*/ 1552431 w 1924571"/>
              <a:gd name="connsiteY17" fmla="*/ 75771 h 575501"/>
              <a:gd name="connsiteX18" fmla="*/ 1467371 w 1924571"/>
              <a:gd name="connsiteY18" fmla="*/ 54506 h 575501"/>
              <a:gd name="connsiteX19" fmla="*/ 861315 w 1924571"/>
              <a:gd name="connsiteY19" fmla="*/ 33241 h 575501"/>
              <a:gd name="connsiteX20" fmla="*/ 723092 w 1924571"/>
              <a:gd name="connsiteY20" fmla="*/ 22608 h 575501"/>
              <a:gd name="connsiteX21" fmla="*/ 95771 w 1924571"/>
              <a:gd name="connsiteY21" fmla="*/ 1343 h 575501"/>
              <a:gd name="connsiteX22" fmla="*/ 21343 w 1924571"/>
              <a:gd name="connsiteY22" fmla="*/ 65139 h 575501"/>
              <a:gd name="connsiteX0" fmla="*/ 21343 w 1924571"/>
              <a:gd name="connsiteY0" fmla="*/ 51891 h 562253"/>
              <a:gd name="connsiteX1" fmla="*/ 78 w 1924571"/>
              <a:gd name="connsiteY1" fmla="*/ 530356 h 562253"/>
              <a:gd name="connsiteX2" fmla="*/ 21343 w 1924571"/>
              <a:gd name="connsiteY2" fmla="*/ 562253 h 562253"/>
              <a:gd name="connsiteX3" fmla="*/ 202097 w 1924571"/>
              <a:gd name="connsiteY3" fmla="*/ 540988 h 562253"/>
              <a:gd name="connsiteX4" fmla="*/ 393483 w 1924571"/>
              <a:gd name="connsiteY4" fmla="*/ 530356 h 562253"/>
              <a:gd name="connsiteX5" fmla="*/ 1648124 w 1924571"/>
              <a:gd name="connsiteY5" fmla="*/ 519723 h 562253"/>
              <a:gd name="connsiteX6" fmla="*/ 1658757 w 1924571"/>
              <a:gd name="connsiteY6" fmla="*/ 487826 h 562253"/>
              <a:gd name="connsiteX7" fmla="*/ 1743817 w 1924571"/>
              <a:gd name="connsiteY7" fmla="*/ 424030 h 562253"/>
              <a:gd name="connsiteX8" fmla="*/ 1796980 w 1924571"/>
              <a:gd name="connsiteY8" fmla="*/ 381500 h 562253"/>
              <a:gd name="connsiteX9" fmla="*/ 1828878 w 1924571"/>
              <a:gd name="connsiteY9" fmla="*/ 370867 h 562253"/>
              <a:gd name="connsiteX10" fmla="*/ 1850143 w 1924571"/>
              <a:gd name="connsiteY10" fmla="*/ 338970 h 562253"/>
              <a:gd name="connsiteX11" fmla="*/ 1903306 w 1924571"/>
              <a:gd name="connsiteY11" fmla="*/ 296439 h 562253"/>
              <a:gd name="connsiteX12" fmla="*/ 1924571 w 1924571"/>
              <a:gd name="connsiteY12" fmla="*/ 264542 h 562253"/>
              <a:gd name="connsiteX13" fmla="*/ 1860776 w 1924571"/>
              <a:gd name="connsiteY13" fmla="*/ 222012 h 562253"/>
              <a:gd name="connsiteX14" fmla="*/ 1828878 w 1924571"/>
              <a:gd name="connsiteY14" fmla="*/ 200746 h 562253"/>
              <a:gd name="connsiteX15" fmla="*/ 1775715 w 1924571"/>
              <a:gd name="connsiteY15" fmla="*/ 168849 h 562253"/>
              <a:gd name="connsiteX16" fmla="*/ 1733185 w 1924571"/>
              <a:gd name="connsiteY16" fmla="*/ 158216 h 562253"/>
              <a:gd name="connsiteX17" fmla="*/ 1552431 w 1924571"/>
              <a:gd name="connsiteY17" fmla="*/ 62523 h 562253"/>
              <a:gd name="connsiteX18" fmla="*/ 1467371 w 1924571"/>
              <a:gd name="connsiteY18" fmla="*/ 41258 h 562253"/>
              <a:gd name="connsiteX19" fmla="*/ 861315 w 1924571"/>
              <a:gd name="connsiteY19" fmla="*/ 19993 h 562253"/>
              <a:gd name="connsiteX20" fmla="*/ 723092 w 1924571"/>
              <a:gd name="connsiteY20" fmla="*/ 9360 h 562253"/>
              <a:gd name="connsiteX21" fmla="*/ 21343 w 1924571"/>
              <a:gd name="connsiteY21" fmla="*/ 51891 h 562253"/>
              <a:gd name="connsiteX0" fmla="*/ 43125 w 1946353"/>
              <a:gd name="connsiteY0" fmla="*/ 55932 h 566294"/>
              <a:gd name="connsiteX1" fmla="*/ 21860 w 1946353"/>
              <a:gd name="connsiteY1" fmla="*/ 534397 h 566294"/>
              <a:gd name="connsiteX2" fmla="*/ 43125 w 1946353"/>
              <a:gd name="connsiteY2" fmla="*/ 566294 h 566294"/>
              <a:gd name="connsiteX3" fmla="*/ 223879 w 1946353"/>
              <a:gd name="connsiteY3" fmla="*/ 545029 h 566294"/>
              <a:gd name="connsiteX4" fmla="*/ 415265 w 1946353"/>
              <a:gd name="connsiteY4" fmla="*/ 534397 h 566294"/>
              <a:gd name="connsiteX5" fmla="*/ 1669906 w 1946353"/>
              <a:gd name="connsiteY5" fmla="*/ 523764 h 566294"/>
              <a:gd name="connsiteX6" fmla="*/ 1680539 w 1946353"/>
              <a:gd name="connsiteY6" fmla="*/ 491867 h 566294"/>
              <a:gd name="connsiteX7" fmla="*/ 1765599 w 1946353"/>
              <a:gd name="connsiteY7" fmla="*/ 428071 h 566294"/>
              <a:gd name="connsiteX8" fmla="*/ 1818762 w 1946353"/>
              <a:gd name="connsiteY8" fmla="*/ 385541 h 566294"/>
              <a:gd name="connsiteX9" fmla="*/ 1850660 w 1946353"/>
              <a:gd name="connsiteY9" fmla="*/ 374908 h 566294"/>
              <a:gd name="connsiteX10" fmla="*/ 1871925 w 1946353"/>
              <a:gd name="connsiteY10" fmla="*/ 343011 h 566294"/>
              <a:gd name="connsiteX11" fmla="*/ 1925088 w 1946353"/>
              <a:gd name="connsiteY11" fmla="*/ 300480 h 566294"/>
              <a:gd name="connsiteX12" fmla="*/ 1946353 w 1946353"/>
              <a:gd name="connsiteY12" fmla="*/ 268583 h 566294"/>
              <a:gd name="connsiteX13" fmla="*/ 1882558 w 1946353"/>
              <a:gd name="connsiteY13" fmla="*/ 226053 h 566294"/>
              <a:gd name="connsiteX14" fmla="*/ 1850660 w 1946353"/>
              <a:gd name="connsiteY14" fmla="*/ 204787 h 566294"/>
              <a:gd name="connsiteX15" fmla="*/ 1797497 w 1946353"/>
              <a:gd name="connsiteY15" fmla="*/ 172890 h 566294"/>
              <a:gd name="connsiteX16" fmla="*/ 1754967 w 1946353"/>
              <a:gd name="connsiteY16" fmla="*/ 162257 h 566294"/>
              <a:gd name="connsiteX17" fmla="*/ 1574213 w 1946353"/>
              <a:gd name="connsiteY17" fmla="*/ 66564 h 566294"/>
              <a:gd name="connsiteX18" fmla="*/ 1489153 w 1946353"/>
              <a:gd name="connsiteY18" fmla="*/ 45299 h 566294"/>
              <a:gd name="connsiteX19" fmla="*/ 883097 w 1946353"/>
              <a:gd name="connsiteY19" fmla="*/ 24034 h 566294"/>
              <a:gd name="connsiteX20" fmla="*/ 744874 w 1946353"/>
              <a:gd name="connsiteY20" fmla="*/ 13401 h 566294"/>
              <a:gd name="connsiteX21" fmla="*/ 43125 w 1946353"/>
              <a:gd name="connsiteY21" fmla="*/ 55932 h 566294"/>
              <a:gd name="connsiteX0" fmla="*/ 52718 w 1955946"/>
              <a:gd name="connsiteY0" fmla="*/ 55932 h 573604"/>
              <a:gd name="connsiteX1" fmla="*/ 31453 w 1955946"/>
              <a:gd name="connsiteY1" fmla="*/ 534397 h 573604"/>
              <a:gd name="connsiteX2" fmla="*/ 233472 w 1955946"/>
              <a:gd name="connsiteY2" fmla="*/ 545029 h 573604"/>
              <a:gd name="connsiteX3" fmla="*/ 424858 w 1955946"/>
              <a:gd name="connsiteY3" fmla="*/ 534397 h 573604"/>
              <a:gd name="connsiteX4" fmla="*/ 1679499 w 1955946"/>
              <a:gd name="connsiteY4" fmla="*/ 523764 h 573604"/>
              <a:gd name="connsiteX5" fmla="*/ 1690132 w 1955946"/>
              <a:gd name="connsiteY5" fmla="*/ 491867 h 573604"/>
              <a:gd name="connsiteX6" fmla="*/ 1775192 w 1955946"/>
              <a:gd name="connsiteY6" fmla="*/ 428071 h 573604"/>
              <a:gd name="connsiteX7" fmla="*/ 1828355 w 1955946"/>
              <a:gd name="connsiteY7" fmla="*/ 385541 h 573604"/>
              <a:gd name="connsiteX8" fmla="*/ 1860253 w 1955946"/>
              <a:gd name="connsiteY8" fmla="*/ 374908 h 573604"/>
              <a:gd name="connsiteX9" fmla="*/ 1881518 w 1955946"/>
              <a:gd name="connsiteY9" fmla="*/ 343011 h 573604"/>
              <a:gd name="connsiteX10" fmla="*/ 1934681 w 1955946"/>
              <a:gd name="connsiteY10" fmla="*/ 300480 h 573604"/>
              <a:gd name="connsiteX11" fmla="*/ 1955946 w 1955946"/>
              <a:gd name="connsiteY11" fmla="*/ 268583 h 573604"/>
              <a:gd name="connsiteX12" fmla="*/ 1892151 w 1955946"/>
              <a:gd name="connsiteY12" fmla="*/ 226053 h 573604"/>
              <a:gd name="connsiteX13" fmla="*/ 1860253 w 1955946"/>
              <a:gd name="connsiteY13" fmla="*/ 204787 h 573604"/>
              <a:gd name="connsiteX14" fmla="*/ 1807090 w 1955946"/>
              <a:gd name="connsiteY14" fmla="*/ 172890 h 573604"/>
              <a:gd name="connsiteX15" fmla="*/ 1764560 w 1955946"/>
              <a:gd name="connsiteY15" fmla="*/ 162257 h 573604"/>
              <a:gd name="connsiteX16" fmla="*/ 1583806 w 1955946"/>
              <a:gd name="connsiteY16" fmla="*/ 66564 h 573604"/>
              <a:gd name="connsiteX17" fmla="*/ 1498746 w 1955946"/>
              <a:gd name="connsiteY17" fmla="*/ 45299 h 573604"/>
              <a:gd name="connsiteX18" fmla="*/ 892690 w 1955946"/>
              <a:gd name="connsiteY18" fmla="*/ 24034 h 573604"/>
              <a:gd name="connsiteX19" fmla="*/ 754467 w 1955946"/>
              <a:gd name="connsiteY19" fmla="*/ 13401 h 573604"/>
              <a:gd name="connsiteX20" fmla="*/ 52718 w 1955946"/>
              <a:gd name="connsiteY20" fmla="*/ 55932 h 573604"/>
              <a:gd name="connsiteX0" fmla="*/ 75527 w 1978755"/>
              <a:gd name="connsiteY0" fmla="*/ 46213 h 540237"/>
              <a:gd name="connsiteX1" fmla="*/ 39792 w 1978755"/>
              <a:gd name="connsiteY1" fmla="*/ 433146 h 540237"/>
              <a:gd name="connsiteX2" fmla="*/ 256281 w 1978755"/>
              <a:gd name="connsiteY2" fmla="*/ 535310 h 540237"/>
              <a:gd name="connsiteX3" fmla="*/ 447667 w 1978755"/>
              <a:gd name="connsiteY3" fmla="*/ 524678 h 540237"/>
              <a:gd name="connsiteX4" fmla="*/ 1702308 w 1978755"/>
              <a:gd name="connsiteY4" fmla="*/ 514045 h 540237"/>
              <a:gd name="connsiteX5" fmla="*/ 1712941 w 1978755"/>
              <a:gd name="connsiteY5" fmla="*/ 482148 h 540237"/>
              <a:gd name="connsiteX6" fmla="*/ 1798001 w 1978755"/>
              <a:gd name="connsiteY6" fmla="*/ 418352 h 540237"/>
              <a:gd name="connsiteX7" fmla="*/ 1851164 w 1978755"/>
              <a:gd name="connsiteY7" fmla="*/ 375822 h 540237"/>
              <a:gd name="connsiteX8" fmla="*/ 1883062 w 1978755"/>
              <a:gd name="connsiteY8" fmla="*/ 365189 h 540237"/>
              <a:gd name="connsiteX9" fmla="*/ 1904327 w 1978755"/>
              <a:gd name="connsiteY9" fmla="*/ 333292 h 540237"/>
              <a:gd name="connsiteX10" fmla="*/ 1957490 w 1978755"/>
              <a:gd name="connsiteY10" fmla="*/ 290761 h 540237"/>
              <a:gd name="connsiteX11" fmla="*/ 1978755 w 1978755"/>
              <a:gd name="connsiteY11" fmla="*/ 258864 h 540237"/>
              <a:gd name="connsiteX12" fmla="*/ 1914960 w 1978755"/>
              <a:gd name="connsiteY12" fmla="*/ 216334 h 540237"/>
              <a:gd name="connsiteX13" fmla="*/ 1883062 w 1978755"/>
              <a:gd name="connsiteY13" fmla="*/ 195068 h 540237"/>
              <a:gd name="connsiteX14" fmla="*/ 1829899 w 1978755"/>
              <a:gd name="connsiteY14" fmla="*/ 163171 h 540237"/>
              <a:gd name="connsiteX15" fmla="*/ 1787369 w 1978755"/>
              <a:gd name="connsiteY15" fmla="*/ 152538 h 540237"/>
              <a:gd name="connsiteX16" fmla="*/ 1606615 w 1978755"/>
              <a:gd name="connsiteY16" fmla="*/ 56845 h 540237"/>
              <a:gd name="connsiteX17" fmla="*/ 1521555 w 1978755"/>
              <a:gd name="connsiteY17" fmla="*/ 35580 h 540237"/>
              <a:gd name="connsiteX18" fmla="*/ 915499 w 1978755"/>
              <a:gd name="connsiteY18" fmla="*/ 14315 h 540237"/>
              <a:gd name="connsiteX19" fmla="*/ 777276 w 1978755"/>
              <a:gd name="connsiteY19" fmla="*/ 3682 h 540237"/>
              <a:gd name="connsiteX20" fmla="*/ 75527 w 1978755"/>
              <a:gd name="connsiteY20" fmla="*/ 46213 h 540237"/>
              <a:gd name="connsiteX0" fmla="*/ 75527 w 1978755"/>
              <a:gd name="connsiteY0" fmla="*/ 46213 h 539126"/>
              <a:gd name="connsiteX1" fmla="*/ 39792 w 1978755"/>
              <a:gd name="connsiteY1" fmla="*/ 433146 h 539126"/>
              <a:gd name="connsiteX2" fmla="*/ 256281 w 1978755"/>
              <a:gd name="connsiteY2" fmla="*/ 535310 h 539126"/>
              <a:gd name="connsiteX3" fmla="*/ 1702308 w 1978755"/>
              <a:gd name="connsiteY3" fmla="*/ 514045 h 539126"/>
              <a:gd name="connsiteX4" fmla="*/ 1712941 w 1978755"/>
              <a:gd name="connsiteY4" fmla="*/ 482148 h 539126"/>
              <a:gd name="connsiteX5" fmla="*/ 1798001 w 1978755"/>
              <a:gd name="connsiteY5" fmla="*/ 418352 h 539126"/>
              <a:gd name="connsiteX6" fmla="*/ 1851164 w 1978755"/>
              <a:gd name="connsiteY6" fmla="*/ 375822 h 539126"/>
              <a:gd name="connsiteX7" fmla="*/ 1883062 w 1978755"/>
              <a:gd name="connsiteY7" fmla="*/ 365189 h 539126"/>
              <a:gd name="connsiteX8" fmla="*/ 1904327 w 1978755"/>
              <a:gd name="connsiteY8" fmla="*/ 333292 h 539126"/>
              <a:gd name="connsiteX9" fmla="*/ 1957490 w 1978755"/>
              <a:gd name="connsiteY9" fmla="*/ 290761 h 539126"/>
              <a:gd name="connsiteX10" fmla="*/ 1978755 w 1978755"/>
              <a:gd name="connsiteY10" fmla="*/ 258864 h 539126"/>
              <a:gd name="connsiteX11" fmla="*/ 1914960 w 1978755"/>
              <a:gd name="connsiteY11" fmla="*/ 216334 h 539126"/>
              <a:gd name="connsiteX12" fmla="*/ 1883062 w 1978755"/>
              <a:gd name="connsiteY12" fmla="*/ 195068 h 539126"/>
              <a:gd name="connsiteX13" fmla="*/ 1829899 w 1978755"/>
              <a:gd name="connsiteY13" fmla="*/ 163171 h 539126"/>
              <a:gd name="connsiteX14" fmla="*/ 1787369 w 1978755"/>
              <a:gd name="connsiteY14" fmla="*/ 152538 h 539126"/>
              <a:gd name="connsiteX15" fmla="*/ 1606615 w 1978755"/>
              <a:gd name="connsiteY15" fmla="*/ 56845 h 539126"/>
              <a:gd name="connsiteX16" fmla="*/ 1521555 w 1978755"/>
              <a:gd name="connsiteY16" fmla="*/ 35580 h 539126"/>
              <a:gd name="connsiteX17" fmla="*/ 915499 w 1978755"/>
              <a:gd name="connsiteY17" fmla="*/ 14315 h 539126"/>
              <a:gd name="connsiteX18" fmla="*/ 777276 w 1978755"/>
              <a:gd name="connsiteY18" fmla="*/ 3682 h 539126"/>
              <a:gd name="connsiteX19" fmla="*/ 75527 w 1978755"/>
              <a:gd name="connsiteY19" fmla="*/ 46213 h 539126"/>
              <a:gd name="connsiteX0" fmla="*/ 66084 w 1969312"/>
              <a:gd name="connsiteY0" fmla="*/ 46213 h 539126"/>
              <a:gd name="connsiteX1" fmla="*/ 30349 w 1969312"/>
              <a:gd name="connsiteY1" fmla="*/ 433146 h 539126"/>
              <a:gd name="connsiteX2" fmla="*/ 246838 w 1969312"/>
              <a:gd name="connsiteY2" fmla="*/ 535310 h 539126"/>
              <a:gd name="connsiteX3" fmla="*/ 1692865 w 1969312"/>
              <a:gd name="connsiteY3" fmla="*/ 514045 h 539126"/>
              <a:gd name="connsiteX4" fmla="*/ 1703498 w 1969312"/>
              <a:gd name="connsiteY4" fmla="*/ 482148 h 539126"/>
              <a:gd name="connsiteX5" fmla="*/ 1788558 w 1969312"/>
              <a:gd name="connsiteY5" fmla="*/ 418352 h 539126"/>
              <a:gd name="connsiteX6" fmla="*/ 1841721 w 1969312"/>
              <a:gd name="connsiteY6" fmla="*/ 375822 h 539126"/>
              <a:gd name="connsiteX7" fmla="*/ 1873619 w 1969312"/>
              <a:gd name="connsiteY7" fmla="*/ 365189 h 539126"/>
              <a:gd name="connsiteX8" fmla="*/ 1894884 w 1969312"/>
              <a:gd name="connsiteY8" fmla="*/ 333292 h 539126"/>
              <a:gd name="connsiteX9" fmla="*/ 1948047 w 1969312"/>
              <a:gd name="connsiteY9" fmla="*/ 290761 h 539126"/>
              <a:gd name="connsiteX10" fmla="*/ 1969312 w 1969312"/>
              <a:gd name="connsiteY10" fmla="*/ 258864 h 539126"/>
              <a:gd name="connsiteX11" fmla="*/ 1905517 w 1969312"/>
              <a:gd name="connsiteY11" fmla="*/ 216334 h 539126"/>
              <a:gd name="connsiteX12" fmla="*/ 1873619 w 1969312"/>
              <a:gd name="connsiteY12" fmla="*/ 195068 h 539126"/>
              <a:gd name="connsiteX13" fmla="*/ 1820456 w 1969312"/>
              <a:gd name="connsiteY13" fmla="*/ 163171 h 539126"/>
              <a:gd name="connsiteX14" fmla="*/ 1777926 w 1969312"/>
              <a:gd name="connsiteY14" fmla="*/ 152538 h 539126"/>
              <a:gd name="connsiteX15" fmla="*/ 1597172 w 1969312"/>
              <a:gd name="connsiteY15" fmla="*/ 56845 h 539126"/>
              <a:gd name="connsiteX16" fmla="*/ 1512112 w 1969312"/>
              <a:gd name="connsiteY16" fmla="*/ 35580 h 539126"/>
              <a:gd name="connsiteX17" fmla="*/ 906056 w 1969312"/>
              <a:gd name="connsiteY17" fmla="*/ 14315 h 539126"/>
              <a:gd name="connsiteX18" fmla="*/ 767833 w 1969312"/>
              <a:gd name="connsiteY18" fmla="*/ 3682 h 539126"/>
              <a:gd name="connsiteX19" fmla="*/ 66084 w 1969312"/>
              <a:gd name="connsiteY19" fmla="*/ 46213 h 539126"/>
              <a:gd name="connsiteX0" fmla="*/ 68276 w 1971504"/>
              <a:gd name="connsiteY0" fmla="*/ 43615 h 539690"/>
              <a:gd name="connsiteX1" fmla="*/ 27717 w 1971504"/>
              <a:gd name="connsiteY1" fmla="*/ 383087 h 539690"/>
              <a:gd name="connsiteX2" fmla="*/ 249030 w 1971504"/>
              <a:gd name="connsiteY2" fmla="*/ 532712 h 539690"/>
              <a:gd name="connsiteX3" fmla="*/ 1695057 w 1971504"/>
              <a:gd name="connsiteY3" fmla="*/ 511447 h 539690"/>
              <a:gd name="connsiteX4" fmla="*/ 1705690 w 1971504"/>
              <a:gd name="connsiteY4" fmla="*/ 479550 h 539690"/>
              <a:gd name="connsiteX5" fmla="*/ 1790750 w 1971504"/>
              <a:gd name="connsiteY5" fmla="*/ 415754 h 539690"/>
              <a:gd name="connsiteX6" fmla="*/ 1843913 w 1971504"/>
              <a:gd name="connsiteY6" fmla="*/ 373224 h 539690"/>
              <a:gd name="connsiteX7" fmla="*/ 1875811 w 1971504"/>
              <a:gd name="connsiteY7" fmla="*/ 362591 h 539690"/>
              <a:gd name="connsiteX8" fmla="*/ 1897076 w 1971504"/>
              <a:gd name="connsiteY8" fmla="*/ 330694 h 539690"/>
              <a:gd name="connsiteX9" fmla="*/ 1950239 w 1971504"/>
              <a:gd name="connsiteY9" fmla="*/ 288163 h 539690"/>
              <a:gd name="connsiteX10" fmla="*/ 1971504 w 1971504"/>
              <a:gd name="connsiteY10" fmla="*/ 256266 h 539690"/>
              <a:gd name="connsiteX11" fmla="*/ 1907709 w 1971504"/>
              <a:gd name="connsiteY11" fmla="*/ 213736 h 539690"/>
              <a:gd name="connsiteX12" fmla="*/ 1875811 w 1971504"/>
              <a:gd name="connsiteY12" fmla="*/ 192470 h 539690"/>
              <a:gd name="connsiteX13" fmla="*/ 1822648 w 1971504"/>
              <a:gd name="connsiteY13" fmla="*/ 160573 h 539690"/>
              <a:gd name="connsiteX14" fmla="*/ 1780118 w 1971504"/>
              <a:gd name="connsiteY14" fmla="*/ 149940 h 539690"/>
              <a:gd name="connsiteX15" fmla="*/ 1599364 w 1971504"/>
              <a:gd name="connsiteY15" fmla="*/ 54247 h 539690"/>
              <a:gd name="connsiteX16" fmla="*/ 1514304 w 1971504"/>
              <a:gd name="connsiteY16" fmla="*/ 32982 h 539690"/>
              <a:gd name="connsiteX17" fmla="*/ 908248 w 1971504"/>
              <a:gd name="connsiteY17" fmla="*/ 11717 h 539690"/>
              <a:gd name="connsiteX18" fmla="*/ 770025 w 1971504"/>
              <a:gd name="connsiteY18" fmla="*/ 1084 h 539690"/>
              <a:gd name="connsiteX19" fmla="*/ 68276 w 1971504"/>
              <a:gd name="connsiteY19" fmla="*/ 43615 h 539690"/>
              <a:gd name="connsiteX0" fmla="*/ 73008 w 1976236"/>
              <a:gd name="connsiteY0" fmla="*/ 43615 h 539690"/>
              <a:gd name="connsiteX1" fmla="*/ 32449 w 1976236"/>
              <a:gd name="connsiteY1" fmla="*/ 383087 h 539690"/>
              <a:gd name="connsiteX2" fmla="*/ 253762 w 1976236"/>
              <a:gd name="connsiteY2" fmla="*/ 532712 h 539690"/>
              <a:gd name="connsiteX3" fmla="*/ 1699789 w 1976236"/>
              <a:gd name="connsiteY3" fmla="*/ 511447 h 539690"/>
              <a:gd name="connsiteX4" fmla="*/ 1710422 w 1976236"/>
              <a:gd name="connsiteY4" fmla="*/ 479550 h 539690"/>
              <a:gd name="connsiteX5" fmla="*/ 1795482 w 1976236"/>
              <a:gd name="connsiteY5" fmla="*/ 415754 h 539690"/>
              <a:gd name="connsiteX6" fmla="*/ 1848645 w 1976236"/>
              <a:gd name="connsiteY6" fmla="*/ 373224 h 539690"/>
              <a:gd name="connsiteX7" fmla="*/ 1880543 w 1976236"/>
              <a:gd name="connsiteY7" fmla="*/ 362591 h 539690"/>
              <a:gd name="connsiteX8" fmla="*/ 1901808 w 1976236"/>
              <a:gd name="connsiteY8" fmla="*/ 330694 h 539690"/>
              <a:gd name="connsiteX9" fmla="*/ 1954971 w 1976236"/>
              <a:gd name="connsiteY9" fmla="*/ 288163 h 539690"/>
              <a:gd name="connsiteX10" fmla="*/ 1976236 w 1976236"/>
              <a:gd name="connsiteY10" fmla="*/ 256266 h 539690"/>
              <a:gd name="connsiteX11" fmla="*/ 1912441 w 1976236"/>
              <a:gd name="connsiteY11" fmla="*/ 213736 h 539690"/>
              <a:gd name="connsiteX12" fmla="*/ 1880543 w 1976236"/>
              <a:gd name="connsiteY12" fmla="*/ 192470 h 539690"/>
              <a:gd name="connsiteX13" fmla="*/ 1827380 w 1976236"/>
              <a:gd name="connsiteY13" fmla="*/ 160573 h 539690"/>
              <a:gd name="connsiteX14" fmla="*/ 1784850 w 1976236"/>
              <a:gd name="connsiteY14" fmla="*/ 149940 h 539690"/>
              <a:gd name="connsiteX15" fmla="*/ 1604096 w 1976236"/>
              <a:gd name="connsiteY15" fmla="*/ 54247 h 539690"/>
              <a:gd name="connsiteX16" fmla="*/ 1519036 w 1976236"/>
              <a:gd name="connsiteY16" fmla="*/ 32982 h 539690"/>
              <a:gd name="connsiteX17" fmla="*/ 912980 w 1976236"/>
              <a:gd name="connsiteY17" fmla="*/ 11717 h 539690"/>
              <a:gd name="connsiteX18" fmla="*/ 774757 w 1976236"/>
              <a:gd name="connsiteY18" fmla="*/ 1084 h 539690"/>
              <a:gd name="connsiteX19" fmla="*/ 73008 w 1976236"/>
              <a:gd name="connsiteY19" fmla="*/ 43615 h 539690"/>
              <a:gd name="connsiteX0" fmla="*/ 120290 w 1951167"/>
              <a:gd name="connsiteY0" fmla="*/ 56092 h 538606"/>
              <a:gd name="connsiteX1" fmla="*/ 7380 w 1951167"/>
              <a:gd name="connsiteY1" fmla="*/ 382003 h 538606"/>
              <a:gd name="connsiteX2" fmla="*/ 228693 w 1951167"/>
              <a:gd name="connsiteY2" fmla="*/ 531628 h 538606"/>
              <a:gd name="connsiteX3" fmla="*/ 1674720 w 1951167"/>
              <a:gd name="connsiteY3" fmla="*/ 510363 h 538606"/>
              <a:gd name="connsiteX4" fmla="*/ 1685353 w 1951167"/>
              <a:gd name="connsiteY4" fmla="*/ 478466 h 538606"/>
              <a:gd name="connsiteX5" fmla="*/ 1770413 w 1951167"/>
              <a:gd name="connsiteY5" fmla="*/ 414670 h 538606"/>
              <a:gd name="connsiteX6" fmla="*/ 1823576 w 1951167"/>
              <a:gd name="connsiteY6" fmla="*/ 372140 h 538606"/>
              <a:gd name="connsiteX7" fmla="*/ 1855474 w 1951167"/>
              <a:gd name="connsiteY7" fmla="*/ 361507 h 538606"/>
              <a:gd name="connsiteX8" fmla="*/ 1876739 w 1951167"/>
              <a:gd name="connsiteY8" fmla="*/ 329610 h 538606"/>
              <a:gd name="connsiteX9" fmla="*/ 1929902 w 1951167"/>
              <a:gd name="connsiteY9" fmla="*/ 287079 h 538606"/>
              <a:gd name="connsiteX10" fmla="*/ 1951167 w 1951167"/>
              <a:gd name="connsiteY10" fmla="*/ 255182 h 538606"/>
              <a:gd name="connsiteX11" fmla="*/ 1887372 w 1951167"/>
              <a:gd name="connsiteY11" fmla="*/ 212652 h 538606"/>
              <a:gd name="connsiteX12" fmla="*/ 1855474 w 1951167"/>
              <a:gd name="connsiteY12" fmla="*/ 191386 h 538606"/>
              <a:gd name="connsiteX13" fmla="*/ 1802311 w 1951167"/>
              <a:gd name="connsiteY13" fmla="*/ 159489 h 538606"/>
              <a:gd name="connsiteX14" fmla="*/ 1759781 w 1951167"/>
              <a:gd name="connsiteY14" fmla="*/ 148856 h 538606"/>
              <a:gd name="connsiteX15" fmla="*/ 1579027 w 1951167"/>
              <a:gd name="connsiteY15" fmla="*/ 53163 h 538606"/>
              <a:gd name="connsiteX16" fmla="*/ 1493967 w 1951167"/>
              <a:gd name="connsiteY16" fmla="*/ 31898 h 538606"/>
              <a:gd name="connsiteX17" fmla="*/ 887911 w 1951167"/>
              <a:gd name="connsiteY17" fmla="*/ 10633 h 538606"/>
              <a:gd name="connsiteX18" fmla="*/ 749688 w 1951167"/>
              <a:gd name="connsiteY18" fmla="*/ 0 h 538606"/>
              <a:gd name="connsiteX19" fmla="*/ 120290 w 1951167"/>
              <a:gd name="connsiteY19" fmla="*/ 56092 h 538606"/>
              <a:gd name="connsiteX0" fmla="*/ 77211 w 1908088"/>
              <a:gd name="connsiteY0" fmla="*/ 56092 h 540012"/>
              <a:gd name="connsiteX1" fmla="*/ 22181 w 1908088"/>
              <a:gd name="connsiteY1" fmla="*/ 361663 h 540012"/>
              <a:gd name="connsiteX2" fmla="*/ 185614 w 1908088"/>
              <a:gd name="connsiteY2" fmla="*/ 531628 h 540012"/>
              <a:gd name="connsiteX3" fmla="*/ 1631641 w 1908088"/>
              <a:gd name="connsiteY3" fmla="*/ 510363 h 540012"/>
              <a:gd name="connsiteX4" fmla="*/ 1642274 w 1908088"/>
              <a:gd name="connsiteY4" fmla="*/ 478466 h 540012"/>
              <a:gd name="connsiteX5" fmla="*/ 1727334 w 1908088"/>
              <a:gd name="connsiteY5" fmla="*/ 414670 h 540012"/>
              <a:gd name="connsiteX6" fmla="*/ 1780497 w 1908088"/>
              <a:gd name="connsiteY6" fmla="*/ 372140 h 540012"/>
              <a:gd name="connsiteX7" fmla="*/ 1812395 w 1908088"/>
              <a:gd name="connsiteY7" fmla="*/ 361507 h 540012"/>
              <a:gd name="connsiteX8" fmla="*/ 1833660 w 1908088"/>
              <a:gd name="connsiteY8" fmla="*/ 329610 h 540012"/>
              <a:gd name="connsiteX9" fmla="*/ 1886823 w 1908088"/>
              <a:gd name="connsiteY9" fmla="*/ 287079 h 540012"/>
              <a:gd name="connsiteX10" fmla="*/ 1908088 w 1908088"/>
              <a:gd name="connsiteY10" fmla="*/ 255182 h 540012"/>
              <a:gd name="connsiteX11" fmla="*/ 1844293 w 1908088"/>
              <a:gd name="connsiteY11" fmla="*/ 212652 h 540012"/>
              <a:gd name="connsiteX12" fmla="*/ 1812395 w 1908088"/>
              <a:gd name="connsiteY12" fmla="*/ 191386 h 540012"/>
              <a:gd name="connsiteX13" fmla="*/ 1759232 w 1908088"/>
              <a:gd name="connsiteY13" fmla="*/ 159489 h 540012"/>
              <a:gd name="connsiteX14" fmla="*/ 1716702 w 1908088"/>
              <a:gd name="connsiteY14" fmla="*/ 148856 h 540012"/>
              <a:gd name="connsiteX15" fmla="*/ 1535948 w 1908088"/>
              <a:gd name="connsiteY15" fmla="*/ 53163 h 540012"/>
              <a:gd name="connsiteX16" fmla="*/ 1450888 w 1908088"/>
              <a:gd name="connsiteY16" fmla="*/ 31898 h 540012"/>
              <a:gd name="connsiteX17" fmla="*/ 844832 w 1908088"/>
              <a:gd name="connsiteY17" fmla="*/ 10633 h 540012"/>
              <a:gd name="connsiteX18" fmla="*/ 706609 w 1908088"/>
              <a:gd name="connsiteY18" fmla="*/ 0 h 540012"/>
              <a:gd name="connsiteX19" fmla="*/ 77211 w 1908088"/>
              <a:gd name="connsiteY19" fmla="*/ 56092 h 540012"/>
              <a:gd name="connsiteX0" fmla="*/ 84349 w 1915226"/>
              <a:gd name="connsiteY0" fmla="*/ 56092 h 542927"/>
              <a:gd name="connsiteX1" fmla="*/ 29319 w 1915226"/>
              <a:gd name="connsiteY1" fmla="*/ 361663 h 542927"/>
              <a:gd name="connsiteX2" fmla="*/ 298867 w 1915226"/>
              <a:gd name="connsiteY2" fmla="*/ 535018 h 542927"/>
              <a:gd name="connsiteX3" fmla="*/ 1638779 w 1915226"/>
              <a:gd name="connsiteY3" fmla="*/ 510363 h 542927"/>
              <a:gd name="connsiteX4" fmla="*/ 1649412 w 1915226"/>
              <a:gd name="connsiteY4" fmla="*/ 478466 h 542927"/>
              <a:gd name="connsiteX5" fmla="*/ 1734472 w 1915226"/>
              <a:gd name="connsiteY5" fmla="*/ 414670 h 542927"/>
              <a:gd name="connsiteX6" fmla="*/ 1787635 w 1915226"/>
              <a:gd name="connsiteY6" fmla="*/ 372140 h 542927"/>
              <a:gd name="connsiteX7" fmla="*/ 1819533 w 1915226"/>
              <a:gd name="connsiteY7" fmla="*/ 361507 h 542927"/>
              <a:gd name="connsiteX8" fmla="*/ 1840798 w 1915226"/>
              <a:gd name="connsiteY8" fmla="*/ 329610 h 542927"/>
              <a:gd name="connsiteX9" fmla="*/ 1893961 w 1915226"/>
              <a:gd name="connsiteY9" fmla="*/ 287079 h 542927"/>
              <a:gd name="connsiteX10" fmla="*/ 1915226 w 1915226"/>
              <a:gd name="connsiteY10" fmla="*/ 255182 h 542927"/>
              <a:gd name="connsiteX11" fmla="*/ 1851431 w 1915226"/>
              <a:gd name="connsiteY11" fmla="*/ 212652 h 542927"/>
              <a:gd name="connsiteX12" fmla="*/ 1819533 w 1915226"/>
              <a:gd name="connsiteY12" fmla="*/ 191386 h 542927"/>
              <a:gd name="connsiteX13" fmla="*/ 1766370 w 1915226"/>
              <a:gd name="connsiteY13" fmla="*/ 159489 h 542927"/>
              <a:gd name="connsiteX14" fmla="*/ 1723840 w 1915226"/>
              <a:gd name="connsiteY14" fmla="*/ 148856 h 542927"/>
              <a:gd name="connsiteX15" fmla="*/ 1543086 w 1915226"/>
              <a:gd name="connsiteY15" fmla="*/ 53163 h 542927"/>
              <a:gd name="connsiteX16" fmla="*/ 1458026 w 1915226"/>
              <a:gd name="connsiteY16" fmla="*/ 31898 h 542927"/>
              <a:gd name="connsiteX17" fmla="*/ 851970 w 1915226"/>
              <a:gd name="connsiteY17" fmla="*/ 10633 h 542927"/>
              <a:gd name="connsiteX18" fmla="*/ 713747 w 1915226"/>
              <a:gd name="connsiteY18" fmla="*/ 0 h 542927"/>
              <a:gd name="connsiteX19" fmla="*/ 84349 w 1915226"/>
              <a:gd name="connsiteY19" fmla="*/ 5609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00720 w 1896413"/>
              <a:gd name="connsiteY7" fmla="*/ 361507 h 542927"/>
              <a:gd name="connsiteX8" fmla="*/ 1821985 w 1896413"/>
              <a:gd name="connsiteY8" fmla="*/ 329610 h 542927"/>
              <a:gd name="connsiteX9" fmla="*/ 1875148 w 1896413"/>
              <a:gd name="connsiteY9" fmla="*/ 287079 h 542927"/>
              <a:gd name="connsiteX10" fmla="*/ 1896413 w 1896413"/>
              <a:gd name="connsiteY10" fmla="*/ 255182 h 542927"/>
              <a:gd name="connsiteX11" fmla="*/ 1832618 w 1896413"/>
              <a:gd name="connsiteY11" fmla="*/ 212652 h 542927"/>
              <a:gd name="connsiteX12" fmla="*/ 1800720 w 1896413"/>
              <a:gd name="connsiteY12" fmla="*/ 191386 h 542927"/>
              <a:gd name="connsiteX13" fmla="*/ 1747557 w 1896413"/>
              <a:gd name="connsiteY13" fmla="*/ 159489 h 542927"/>
              <a:gd name="connsiteX14" fmla="*/ 1705027 w 1896413"/>
              <a:gd name="connsiteY14" fmla="*/ 148856 h 542927"/>
              <a:gd name="connsiteX15" fmla="*/ 1524273 w 1896413"/>
              <a:gd name="connsiteY15" fmla="*/ 53163 h 542927"/>
              <a:gd name="connsiteX16" fmla="*/ 1439213 w 1896413"/>
              <a:gd name="connsiteY16" fmla="*/ 31898 h 542927"/>
              <a:gd name="connsiteX17" fmla="*/ 833157 w 1896413"/>
              <a:gd name="connsiteY17" fmla="*/ 10633 h 542927"/>
              <a:gd name="connsiteX18" fmla="*/ 694934 w 1896413"/>
              <a:gd name="connsiteY18" fmla="*/ 0 h 542927"/>
              <a:gd name="connsiteX19" fmla="*/ 118593 w 1896413"/>
              <a:gd name="connsiteY19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768822 w 1896413"/>
              <a:gd name="connsiteY6" fmla="*/ 372140 h 542927"/>
              <a:gd name="connsiteX7" fmla="*/ 1821985 w 1896413"/>
              <a:gd name="connsiteY7" fmla="*/ 329610 h 542927"/>
              <a:gd name="connsiteX8" fmla="*/ 1875148 w 1896413"/>
              <a:gd name="connsiteY8" fmla="*/ 287079 h 542927"/>
              <a:gd name="connsiteX9" fmla="*/ 1896413 w 1896413"/>
              <a:gd name="connsiteY9" fmla="*/ 255182 h 542927"/>
              <a:gd name="connsiteX10" fmla="*/ 1832618 w 1896413"/>
              <a:gd name="connsiteY10" fmla="*/ 212652 h 542927"/>
              <a:gd name="connsiteX11" fmla="*/ 1800720 w 1896413"/>
              <a:gd name="connsiteY11" fmla="*/ 191386 h 542927"/>
              <a:gd name="connsiteX12" fmla="*/ 1747557 w 1896413"/>
              <a:gd name="connsiteY12" fmla="*/ 159489 h 542927"/>
              <a:gd name="connsiteX13" fmla="*/ 1705027 w 1896413"/>
              <a:gd name="connsiteY13" fmla="*/ 148856 h 542927"/>
              <a:gd name="connsiteX14" fmla="*/ 1524273 w 1896413"/>
              <a:gd name="connsiteY14" fmla="*/ 53163 h 542927"/>
              <a:gd name="connsiteX15" fmla="*/ 1439213 w 1896413"/>
              <a:gd name="connsiteY15" fmla="*/ 31898 h 542927"/>
              <a:gd name="connsiteX16" fmla="*/ 833157 w 1896413"/>
              <a:gd name="connsiteY16" fmla="*/ 10633 h 542927"/>
              <a:gd name="connsiteX17" fmla="*/ 694934 w 1896413"/>
              <a:gd name="connsiteY17" fmla="*/ 0 h 542927"/>
              <a:gd name="connsiteX18" fmla="*/ 118593 w 1896413"/>
              <a:gd name="connsiteY18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715659 w 1896413"/>
              <a:gd name="connsiteY5" fmla="*/ 414670 h 542927"/>
              <a:gd name="connsiteX6" fmla="*/ 1821985 w 1896413"/>
              <a:gd name="connsiteY6" fmla="*/ 329610 h 542927"/>
              <a:gd name="connsiteX7" fmla="*/ 1875148 w 1896413"/>
              <a:gd name="connsiteY7" fmla="*/ 287079 h 542927"/>
              <a:gd name="connsiteX8" fmla="*/ 1896413 w 1896413"/>
              <a:gd name="connsiteY8" fmla="*/ 255182 h 542927"/>
              <a:gd name="connsiteX9" fmla="*/ 1832618 w 1896413"/>
              <a:gd name="connsiteY9" fmla="*/ 212652 h 542927"/>
              <a:gd name="connsiteX10" fmla="*/ 1800720 w 1896413"/>
              <a:gd name="connsiteY10" fmla="*/ 191386 h 542927"/>
              <a:gd name="connsiteX11" fmla="*/ 1747557 w 1896413"/>
              <a:gd name="connsiteY11" fmla="*/ 159489 h 542927"/>
              <a:gd name="connsiteX12" fmla="*/ 1705027 w 1896413"/>
              <a:gd name="connsiteY12" fmla="*/ 148856 h 542927"/>
              <a:gd name="connsiteX13" fmla="*/ 1524273 w 1896413"/>
              <a:gd name="connsiteY13" fmla="*/ 53163 h 542927"/>
              <a:gd name="connsiteX14" fmla="*/ 1439213 w 1896413"/>
              <a:gd name="connsiteY14" fmla="*/ 31898 h 542927"/>
              <a:gd name="connsiteX15" fmla="*/ 833157 w 1896413"/>
              <a:gd name="connsiteY15" fmla="*/ 10633 h 542927"/>
              <a:gd name="connsiteX16" fmla="*/ 694934 w 1896413"/>
              <a:gd name="connsiteY16" fmla="*/ 0 h 542927"/>
              <a:gd name="connsiteX17" fmla="*/ 118593 w 1896413"/>
              <a:gd name="connsiteY17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47557 w 1896413"/>
              <a:gd name="connsiteY10" fmla="*/ 159489 h 542927"/>
              <a:gd name="connsiteX11" fmla="*/ 1705027 w 1896413"/>
              <a:gd name="connsiteY11" fmla="*/ 148856 h 542927"/>
              <a:gd name="connsiteX12" fmla="*/ 1524273 w 1896413"/>
              <a:gd name="connsiteY12" fmla="*/ 53163 h 542927"/>
              <a:gd name="connsiteX13" fmla="*/ 1439213 w 1896413"/>
              <a:gd name="connsiteY13" fmla="*/ 31898 h 542927"/>
              <a:gd name="connsiteX14" fmla="*/ 833157 w 1896413"/>
              <a:gd name="connsiteY14" fmla="*/ 10633 h 542927"/>
              <a:gd name="connsiteX15" fmla="*/ 694934 w 1896413"/>
              <a:gd name="connsiteY15" fmla="*/ 0 h 542927"/>
              <a:gd name="connsiteX16" fmla="*/ 118593 w 1896413"/>
              <a:gd name="connsiteY16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800720 w 1896413"/>
              <a:gd name="connsiteY9" fmla="*/ 191386 h 542927"/>
              <a:gd name="connsiteX10" fmla="*/ 1705027 w 1896413"/>
              <a:gd name="connsiteY10" fmla="*/ 148856 h 542927"/>
              <a:gd name="connsiteX11" fmla="*/ 1524273 w 1896413"/>
              <a:gd name="connsiteY11" fmla="*/ 53163 h 542927"/>
              <a:gd name="connsiteX12" fmla="*/ 1439213 w 1896413"/>
              <a:gd name="connsiteY12" fmla="*/ 31898 h 542927"/>
              <a:gd name="connsiteX13" fmla="*/ 833157 w 1896413"/>
              <a:gd name="connsiteY13" fmla="*/ 10633 h 542927"/>
              <a:gd name="connsiteX14" fmla="*/ 694934 w 1896413"/>
              <a:gd name="connsiteY14" fmla="*/ 0 h 542927"/>
              <a:gd name="connsiteX15" fmla="*/ 118593 w 1896413"/>
              <a:gd name="connsiteY15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832618 w 1896413"/>
              <a:gd name="connsiteY8" fmla="*/ 212652 h 542927"/>
              <a:gd name="connsiteX9" fmla="*/ 1705027 w 1896413"/>
              <a:gd name="connsiteY9" fmla="*/ 148856 h 542927"/>
              <a:gd name="connsiteX10" fmla="*/ 1524273 w 1896413"/>
              <a:gd name="connsiteY10" fmla="*/ 53163 h 542927"/>
              <a:gd name="connsiteX11" fmla="*/ 1439213 w 1896413"/>
              <a:gd name="connsiteY11" fmla="*/ 31898 h 542927"/>
              <a:gd name="connsiteX12" fmla="*/ 833157 w 1896413"/>
              <a:gd name="connsiteY12" fmla="*/ 10633 h 542927"/>
              <a:gd name="connsiteX13" fmla="*/ 694934 w 1896413"/>
              <a:gd name="connsiteY13" fmla="*/ 0 h 542927"/>
              <a:gd name="connsiteX14" fmla="*/ 118593 w 1896413"/>
              <a:gd name="connsiteY14" fmla="*/ 62872 h 542927"/>
              <a:gd name="connsiteX0" fmla="*/ 118593 w 1896413"/>
              <a:gd name="connsiteY0" fmla="*/ 62872 h 542927"/>
              <a:gd name="connsiteX1" fmla="*/ 10506 w 1896413"/>
              <a:gd name="connsiteY1" fmla="*/ 361663 h 542927"/>
              <a:gd name="connsiteX2" fmla="*/ 280054 w 1896413"/>
              <a:gd name="connsiteY2" fmla="*/ 535018 h 542927"/>
              <a:gd name="connsiteX3" fmla="*/ 1619966 w 1896413"/>
              <a:gd name="connsiteY3" fmla="*/ 510363 h 542927"/>
              <a:gd name="connsiteX4" fmla="*/ 1630599 w 1896413"/>
              <a:gd name="connsiteY4" fmla="*/ 478466 h 542927"/>
              <a:gd name="connsiteX5" fmla="*/ 1821985 w 1896413"/>
              <a:gd name="connsiteY5" fmla="*/ 329610 h 542927"/>
              <a:gd name="connsiteX6" fmla="*/ 1875148 w 1896413"/>
              <a:gd name="connsiteY6" fmla="*/ 287079 h 542927"/>
              <a:gd name="connsiteX7" fmla="*/ 1896413 w 1896413"/>
              <a:gd name="connsiteY7" fmla="*/ 255182 h 542927"/>
              <a:gd name="connsiteX8" fmla="*/ 1705027 w 1896413"/>
              <a:gd name="connsiteY8" fmla="*/ 148856 h 542927"/>
              <a:gd name="connsiteX9" fmla="*/ 1524273 w 1896413"/>
              <a:gd name="connsiteY9" fmla="*/ 53163 h 542927"/>
              <a:gd name="connsiteX10" fmla="*/ 1439213 w 1896413"/>
              <a:gd name="connsiteY10" fmla="*/ 31898 h 542927"/>
              <a:gd name="connsiteX11" fmla="*/ 833157 w 1896413"/>
              <a:gd name="connsiteY11" fmla="*/ 10633 h 542927"/>
              <a:gd name="connsiteX12" fmla="*/ 694934 w 1896413"/>
              <a:gd name="connsiteY12" fmla="*/ 0 h 542927"/>
              <a:gd name="connsiteX13" fmla="*/ 118593 w 1896413"/>
              <a:gd name="connsiteY13" fmla="*/ 62872 h 542927"/>
              <a:gd name="connsiteX0" fmla="*/ 118593 w 1881024"/>
              <a:gd name="connsiteY0" fmla="*/ 62872 h 542927"/>
              <a:gd name="connsiteX1" fmla="*/ 10506 w 1881024"/>
              <a:gd name="connsiteY1" fmla="*/ 361663 h 542927"/>
              <a:gd name="connsiteX2" fmla="*/ 280054 w 1881024"/>
              <a:gd name="connsiteY2" fmla="*/ 535018 h 542927"/>
              <a:gd name="connsiteX3" fmla="*/ 1619966 w 1881024"/>
              <a:gd name="connsiteY3" fmla="*/ 510363 h 542927"/>
              <a:gd name="connsiteX4" fmla="*/ 1630599 w 1881024"/>
              <a:gd name="connsiteY4" fmla="*/ 478466 h 542927"/>
              <a:gd name="connsiteX5" fmla="*/ 1821985 w 1881024"/>
              <a:gd name="connsiteY5" fmla="*/ 329610 h 542927"/>
              <a:gd name="connsiteX6" fmla="*/ 1875148 w 1881024"/>
              <a:gd name="connsiteY6" fmla="*/ 287079 h 542927"/>
              <a:gd name="connsiteX7" fmla="*/ 1705027 w 1881024"/>
              <a:gd name="connsiteY7" fmla="*/ 148856 h 542927"/>
              <a:gd name="connsiteX8" fmla="*/ 1524273 w 1881024"/>
              <a:gd name="connsiteY8" fmla="*/ 53163 h 542927"/>
              <a:gd name="connsiteX9" fmla="*/ 1439213 w 1881024"/>
              <a:gd name="connsiteY9" fmla="*/ 31898 h 542927"/>
              <a:gd name="connsiteX10" fmla="*/ 833157 w 1881024"/>
              <a:gd name="connsiteY10" fmla="*/ 10633 h 542927"/>
              <a:gd name="connsiteX11" fmla="*/ 694934 w 1881024"/>
              <a:gd name="connsiteY11" fmla="*/ 0 h 542927"/>
              <a:gd name="connsiteX12" fmla="*/ 118593 w 1881024"/>
              <a:gd name="connsiteY12" fmla="*/ 62872 h 542927"/>
              <a:gd name="connsiteX0" fmla="*/ 118593 w 1876013"/>
              <a:gd name="connsiteY0" fmla="*/ 62872 h 542927"/>
              <a:gd name="connsiteX1" fmla="*/ 10506 w 1876013"/>
              <a:gd name="connsiteY1" fmla="*/ 361663 h 542927"/>
              <a:gd name="connsiteX2" fmla="*/ 280054 w 1876013"/>
              <a:gd name="connsiteY2" fmla="*/ 535018 h 542927"/>
              <a:gd name="connsiteX3" fmla="*/ 1619966 w 1876013"/>
              <a:gd name="connsiteY3" fmla="*/ 510363 h 542927"/>
              <a:gd name="connsiteX4" fmla="*/ 1630599 w 1876013"/>
              <a:gd name="connsiteY4" fmla="*/ 478466 h 542927"/>
              <a:gd name="connsiteX5" fmla="*/ 1875148 w 1876013"/>
              <a:gd name="connsiteY5" fmla="*/ 287079 h 542927"/>
              <a:gd name="connsiteX6" fmla="*/ 1705027 w 1876013"/>
              <a:gd name="connsiteY6" fmla="*/ 148856 h 542927"/>
              <a:gd name="connsiteX7" fmla="*/ 1524273 w 1876013"/>
              <a:gd name="connsiteY7" fmla="*/ 53163 h 542927"/>
              <a:gd name="connsiteX8" fmla="*/ 1439213 w 1876013"/>
              <a:gd name="connsiteY8" fmla="*/ 31898 h 542927"/>
              <a:gd name="connsiteX9" fmla="*/ 833157 w 1876013"/>
              <a:gd name="connsiteY9" fmla="*/ 10633 h 542927"/>
              <a:gd name="connsiteX10" fmla="*/ 694934 w 1876013"/>
              <a:gd name="connsiteY10" fmla="*/ 0 h 542927"/>
              <a:gd name="connsiteX11" fmla="*/ 118593 w 1876013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61996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  <a:gd name="connsiteX0" fmla="*/ 118593 w 1875530"/>
              <a:gd name="connsiteY0" fmla="*/ 62872 h 542927"/>
              <a:gd name="connsiteX1" fmla="*/ 10506 w 1875530"/>
              <a:gd name="connsiteY1" fmla="*/ 361663 h 542927"/>
              <a:gd name="connsiteX2" fmla="*/ 280054 w 1875530"/>
              <a:gd name="connsiteY2" fmla="*/ 535018 h 542927"/>
              <a:gd name="connsiteX3" fmla="*/ 1577676 w 1875530"/>
              <a:gd name="connsiteY3" fmla="*/ 510363 h 542927"/>
              <a:gd name="connsiteX4" fmla="*/ 1657030 w 1875530"/>
              <a:gd name="connsiteY4" fmla="*/ 480574 h 542927"/>
              <a:gd name="connsiteX5" fmla="*/ 1875148 w 1875530"/>
              <a:gd name="connsiteY5" fmla="*/ 287079 h 542927"/>
              <a:gd name="connsiteX6" fmla="*/ 1705027 w 1875530"/>
              <a:gd name="connsiteY6" fmla="*/ 148856 h 542927"/>
              <a:gd name="connsiteX7" fmla="*/ 1524273 w 1875530"/>
              <a:gd name="connsiteY7" fmla="*/ 53163 h 542927"/>
              <a:gd name="connsiteX8" fmla="*/ 1439213 w 1875530"/>
              <a:gd name="connsiteY8" fmla="*/ 31898 h 542927"/>
              <a:gd name="connsiteX9" fmla="*/ 833157 w 1875530"/>
              <a:gd name="connsiteY9" fmla="*/ 10633 h 542927"/>
              <a:gd name="connsiteX10" fmla="*/ 694934 w 1875530"/>
              <a:gd name="connsiteY10" fmla="*/ 0 h 542927"/>
              <a:gd name="connsiteX11" fmla="*/ 118593 w 1875530"/>
              <a:gd name="connsiteY11" fmla="*/ 62872 h 54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75530" h="542927">
                <a:moveTo>
                  <a:pt x="118593" y="62872"/>
                </a:moveTo>
                <a:cubicBezTo>
                  <a:pt x="4522" y="123149"/>
                  <a:pt x="-16404" y="282972"/>
                  <a:pt x="10506" y="361663"/>
                </a:cubicBezTo>
                <a:cubicBezTo>
                  <a:pt x="37416" y="440354"/>
                  <a:pt x="18859" y="510235"/>
                  <a:pt x="280054" y="535018"/>
                </a:cubicBezTo>
                <a:cubicBezTo>
                  <a:pt x="541249" y="559801"/>
                  <a:pt x="1334899" y="519223"/>
                  <a:pt x="1577676" y="510363"/>
                </a:cubicBezTo>
                <a:cubicBezTo>
                  <a:pt x="1581220" y="499731"/>
                  <a:pt x="1607451" y="517788"/>
                  <a:pt x="1657030" y="480574"/>
                </a:cubicBezTo>
                <a:cubicBezTo>
                  <a:pt x="1706609" y="443360"/>
                  <a:pt x="1867149" y="342365"/>
                  <a:pt x="1875148" y="287079"/>
                </a:cubicBezTo>
                <a:cubicBezTo>
                  <a:pt x="1883148" y="231793"/>
                  <a:pt x="1763506" y="187842"/>
                  <a:pt x="1705027" y="148856"/>
                </a:cubicBezTo>
                <a:cubicBezTo>
                  <a:pt x="1646548" y="109870"/>
                  <a:pt x="1568575" y="72656"/>
                  <a:pt x="1524273" y="53163"/>
                </a:cubicBezTo>
                <a:cubicBezTo>
                  <a:pt x="1479971" y="33670"/>
                  <a:pt x="1448770" y="32360"/>
                  <a:pt x="1439213" y="31898"/>
                </a:cubicBezTo>
                <a:cubicBezTo>
                  <a:pt x="1237306" y="22128"/>
                  <a:pt x="1035176" y="17721"/>
                  <a:pt x="833157" y="10633"/>
                </a:cubicBezTo>
                <a:lnTo>
                  <a:pt x="694934" y="0"/>
                </a:lnTo>
                <a:cubicBezTo>
                  <a:pt x="554939" y="5316"/>
                  <a:pt x="232664" y="2595"/>
                  <a:pt x="118593" y="6287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409667B-DDA2-4A4B-985B-862F9C41B25B}"/>
              </a:ext>
            </a:extLst>
          </p:cNvPr>
          <p:cNvSpPr/>
          <p:nvPr/>
        </p:nvSpPr>
        <p:spPr>
          <a:xfrm>
            <a:off x="7001229" y="4851196"/>
            <a:ext cx="2625622" cy="73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B0E13F95-1D58-44F0-82AE-F9A48B117C97}"/>
              </a:ext>
            </a:extLst>
          </p:cNvPr>
          <p:cNvSpPr txBox="1"/>
          <p:nvPr/>
        </p:nvSpPr>
        <p:spPr>
          <a:xfrm>
            <a:off x="6915593" y="455445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4BD40E37-C32D-464C-9ACD-F638071C670D}"/>
              </a:ext>
            </a:extLst>
          </p:cNvPr>
          <p:cNvSpPr/>
          <p:nvPr/>
        </p:nvSpPr>
        <p:spPr>
          <a:xfrm>
            <a:off x="4984767" y="5032463"/>
            <a:ext cx="1545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儿童节快乐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E681A9F-79DE-4284-8356-7FBF615FBD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3487" y="1319827"/>
            <a:ext cx="5458254" cy="436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2537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9" grpId="0" animBg="1"/>
      <p:bldP spid="22" grpId="0"/>
      <p:bldP spid="23" grpId="0" animBg="1"/>
      <p:bldP spid="26" grpId="0"/>
      <p:bldP spid="27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D5DBB97D-0EF7-4A72-B1B7-0CD8F095A2DF}"/>
              </a:ext>
            </a:extLst>
          </p:cNvPr>
          <p:cNvSpPr/>
          <p:nvPr/>
        </p:nvSpPr>
        <p:spPr>
          <a:xfrm>
            <a:off x="1002550" y="927662"/>
            <a:ext cx="7694764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1A7A568D-01B4-4824-B368-B310FD998DEE}"/>
              </a:ext>
            </a:extLst>
          </p:cNvPr>
          <p:cNvSpPr/>
          <p:nvPr/>
        </p:nvSpPr>
        <p:spPr>
          <a:xfrm>
            <a:off x="1002550" y="3429000"/>
            <a:ext cx="7694764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5A9C7A3-1FF0-45E1-BB0D-D4AC8A10385E}"/>
              </a:ext>
            </a:extLst>
          </p:cNvPr>
          <p:cNvSpPr/>
          <p:nvPr/>
        </p:nvSpPr>
        <p:spPr>
          <a:xfrm>
            <a:off x="1750035" y="2017910"/>
            <a:ext cx="6313720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DFFA39B-7A0F-4860-AA22-399D6A8D660C}"/>
              </a:ext>
            </a:extLst>
          </p:cNvPr>
          <p:cNvSpPr txBox="1"/>
          <p:nvPr/>
        </p:nvSpPr>
        <p:spPr>
          <a:xfrm>
            <a:off x="1674038" y="1340098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7BE2DEF-0F97-43C5-B6E7-CB3D1A300C24}"/>
              </a:ext>
            </a:extLst>
          </p:cNvPr>
          <p:cNvSpPr/>
          <p:nvPr/>
        </p:nvSpPr>
        <p:spPr>
          <a:xfrm>
            <a:off x="1750035" y="4549322"/>
            <a:ext cx="6313720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117DF2E-0E08-4192-A715-BB7A48E91479}"/>
              </a:ext>
            </a:extLst>
          </p:cNvPr>
          <p:cNvSpPr txBox="1"/>
          <p:nvPr/>
        </p:nvSpPr>
        <p:spPr>
          <a:xfrm>
            <a:off x="1674038" y="387151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2CC02033-2879-47FB-8524-475D30567E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98357" y="0"/>
            <a:ext cx="6492883" cy="6492883"/>
          </a:xfrm>
          <a:prstGeom prst="rect">
            <a:avLst/>
          </a:prstGeom>
          <a:effectLst>
            <a:outerShdw blurRad="457200" dist="990600" dir="10800000" sx="66000" sy="66000" algn="r" rotWithShape="0">
              <a:prstClr val="black">
                <a:alpha val="1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826955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: 形状 27">
            <a:extLst>
              <a:ext uri="{FF2B5EF4-FFF2-40B4-BE49-F238E27FC236}">
                <a16:creationId xmlns="" xmlns:a16="http://schemas.microsoft.com/office/drawing/2014/main" id="{D5DBB97D-0EF7-4A72-B1B7-0CD8F095A2DF}"/>
              </a:ext>
            </a:extLst>
          </p:cNvPr>
          <p:cNvSpPr/>
          <p:nvPr/>
        </p:nvSpPr>
        <p:spPr>
          <a:xfrm>
            <a:off x="1002550" y="927662"/>
            <a:ext cx="7694764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任意多边形: 形状 28">
            <a:extLst>
              <a:ext uri="{FF2B5EF4-FFF2-40B4-BE49-F238E27FC236}">
                <a16:creationId xmlns="" xmlns:a16="http://schemas.microsoft.com/office/drawing/2014/main" id="{1A7A568D-01B4-4824-B368-B310FD998DEE}"/>
              </a:ext>
            </a:extLst>
          </p:cNvPr>
          <p:cNvSpPr/>
          <p:nvPr/>
        </p:nvSpPr>
        <p:spPr>
          <a:xfrm>
            <a:off x="1002550" y="3429000"/>
            <a:ext cx="7694764" cy="2501338"/>
          </a:xfrm>
          <a:custGeom>
            <a:avLst/>
            <a:gdLst>
              <a:gd name="connsiteX0" fmla="*/ 238337 w 10214441"/>
              <a:gd name="connsiteY0" fmla="*/ 347472 h 6611112"/>
              <a:gd name="connsiteX1" fmla="*/ 220049 w 10214441"/>
              <a:gd name="connsiteY1" fmla="*/ 393192 h 6611112"/>
              <a:gd name="connsiteX2" fmla="*/ 201761 w 10214441"/>
              <a:gd name="connsiteY2" fmla="*/ 475488 h 6611112"/>
              <a:gd name="connsiteX3" fmla="*/ 192617 w 10214441"/>
              <a:gd name="connsiteY3" fmla="*/ 566928 h 6611112"/>
              <a:gd name="connsiteX4" fmla="*/ 183473 w 10214441"/>
              <a:gd name="connsiteY4" fmla="*/ 685800 h 6611112"/>
              <a:gd name="connsiteX5" fmla="*/ 137753 w 10214441"/>
              <a:gd name="connsiteY5" fmla="*/ 987552 h 6611112"/>
              <a:gd name="connsiteX6" fmla="*/ 128609 w 10214441"/>
              <a:gd name="connsiteY6" fmla="*/ 1225296 h 6611112"/>
              <a:gd name="connsiteX7" fmla="*/ 101177 w 10214441"/>
              <a:gd name="connsiteY7" fmla="*/ 1563624 h 6611112"/>
              <a:gd name="connsiteX8" fmla="*/ 92033 w 10214441"/>
              <a:gd name="connsiteY8" fmla="*/ 1892808 h 6611112"/>
              <a:gd name="connsiteX9" fmla="*/ 73745 w 10214441"/>
              <a:gd name="connsiteY9" fmla="*/ 2148840 h 6611112"/>
              <a:gd name="connsiteX10" fmla="*/ 64601 w 10214441"/>
              <a:gd name="connsiteY10" fmla="*/ 2962656 h 6611112"/>
              <a:gd name="connsiteX11" fmla="*/ 46313 w 10214441"/>
              <a:gd name="connsiteY11" fmla="*/ 3538728 h 6611112"/>
              <a:gd name="connsiteX12" fmla="*/ 37169 w 10214441"/>
              <a:gd name="connsiteY12" fmla="*/ 4297680 h 6611112"/>
              <a:gd name="connsiteX13" fmla="*/ 18881 w 10214441"/>
              <a:gd name="connsiteY13" fmla="*/ 5157216 h 6611112"/>
              <a:gd name="connsiteX14" fmla="*/ 28025 w 10214441"/>
              <a:gd name="connsiteY14" fmla="*/ 5815584 h 6611112"/>
              <a:gd name="connsiteX15" fmla="*/ 55457 w 10214441"/>
              <a:gd name="connsiteY15" fmla="*/ 5879592 h 6611112"/>
              <a:gd name="connsiteX16" fmla="*/ 82889 w 10214441"/>
              <a:gd name="connsiteY16" fmla="*/ 5943600 h 6611112"/>
              <a:gd name="connsiteX17" fmla="*/ 119465 w 10214441"/>
              <a:gd name="connsiteY17" fmla="*/ 6016752 h 6611112"/>
              <a:gd name="connsiteX18" fmla="*/ 201761 w 10214441"/>
              <a:gd name="connsiteY18" fmla="*/ 6190488 h 6611112"/>
              <a:gd name="connsiteX19" fmla="*/ 293201 w 10214441"/>
              <a:gd name="connsiteY19" fmla="*/ 6300216 h 6611112"/>
              <a:gd name="connsiteX20" fmla="*/ 375497 w 10214441"/>
              <a:gd name="connsiteY20" fmla="*/ 6400800 h 6611112"/>
              <a:gd name="connsiteX21" fmla="*/ 430361 w 10214441"/>
              <a:gd name="connsiteY21" fmla="*/ 6446520 h 6611112"/>
              <a:gd name="connsiteX22" fmla="*/ 512657 w 10214441"/>
              <a:gd name="connsiteY22" fmla="*/ 6528816 h 6611112"/>
              <a:gd name="connsiteX23" fmla="*/ 530945 w 10214441"/>
              <a:gd name="connsiteY23" fmla="*/ 6565392 h 6611112"/>
              <a:gd name="connsiteX24" fmla="*/ 567521 w 10214441"/>
              <a:gd name="connsiteY24" fmla="*/ 6583680 h 6611112"/>
              <a:gd name="connsiteX25" fmla="*/ 631529 w 10214441"/>
              <a:gd name="connsiteY25" fmla="*/ 6611112 h 6611112"/>
              <a:gd name="connsiteX26" fmla="*/ 2560913 w 10214441"/>
              <a:gd name="connsiteY26" fmla="*/ 6601968 h 6611112"/>
              <a:gd name="connsiteX27" fmla="*/ 2652353 w 10214441"/>
              <a:gd name="connsiteY27" fmla="*/ 6583680 h 6611112"/>
              <a:gd name="connsiteX28" fmla="*/ 2798657 w 10214441"/>
              <a:gd name="connsiteY28" fmla="*/ 6547104 h 6611112"/>
              <a:gd name="connsiteX29" fmla="*/ 3063833 w 10214441"/>
              <a:gd name="connsiteY29" fmla="*/ 6464808 h 6611112"/>
              <a:gd name="connsiteX30" fmla="*/ 3146129 w 10214441"/>
              <a:gd name="connsiteY30" fmla="*/ 6437376 h 6611112"/>
              <a:gd name="connsiteX31" fmla="*/ 3246713 w 10214441"/>
              <a:gd name="connsiteY31" fmla="*/ 6419088 h 6611112"/>
              <a:gd name="connsiteX32" fmla="*/ 3310721 w 10214441"/>
              <a:gd name="connsiteY32" fmla="*/ 6409944 h 6611112"/>
              <a:gd name="connsiteX33" fmla="*/ 3347297 w 10214441"/>
              <a:gd name="connsiteY33" fmla="*/ 6400800 h 6611112"/>
              <a:gd name="connsiteX34" fmla="*/ 3658193 w 10214441"/>
              <a:gd name="connsiteY34" fmla="*/ 6364224 h 6611112"/>
              <a:gd name="connsiteX35" fmla="*/ 3758777 w 10214441"/>
              <a:gd name="connsiteY35" fmla="*/ 6345936 h 6611112"/>
              <a:gd name="connsiteX36" fmla="*/ 3932513 w 10214441"/>
              <a:gd name="connsiteY36" fmla="*/ 6327648 h 6611112"/>
              <a:gd name="connsiteX37" fmla="*/ 4014809 w 10214441"/>
              <a:gd name="connsiteY37" fmla="*/ 6309360 h 6611112"/>
              <a:gd name="connsiteX38" fmla="*/ 4206833 w 10214441"/>
              <a:gd name="connsiteY38" fmla="*/ 6281928 h 6611112"/>
              <a:gd name="connsiteX39" fmla="*/ 4408001 w 10214441"/>
              <a:gd name="connsiteY39" fmla="*/ 6263640 h 6611112"/>
              <a:gd name="connsiteX40" fmla="*/ 4654889 w 10214441"/>
              <a:gd name="connsiteY40" fmla="*/ 6236208 h 6611112"/>
              <a:gd name="connsiteX41" fmla="*/ 6035633 w 10214441"/>
              <a:gd name="connsiteY41" fmla="*/ 6254496 h 6611112"/>
              <a:gd name="connsiteX42" fmla="*/ 6300809 w 10214441"/>
              <a:gd name="connsiteY42" fmla="*/ 6281928 h 6611112"/>
              <a:gd name="connsiteX43" fmla="*/ 6785441 w 10214441"/>
              <a:gd name="connsiteY43" fmla="*/ 6309360 h 6611112"/>
              <a:gd name="connsiteX44" fmla="*/ 7443809 w 10214441"/>
              <a:gd name="connsiteY44" fmla="*/ 6318504 h 6611112"/>
              <a:gd name="connsiteX45" fmla="*/ 9620081 w 10214441"/>
              <a:gd name="connsiteY45" fmla="*/ 6309360 h 6611112"/>
              <a:gd name="connsiteX46" fmla="*/ 9647513 w 10214441"/>
              <a:gd name="connsiteY46" fmla="*/ 6300216 h 6611112"/>
              <a:gd name="connsiteX47" fmla="*/ 9738953 w 10214441"/>
              <a:gd name="connsiteY47" fmla="*/ 6281928 h 6611112"/>
              <a:gd name="connsiteX48" fmla="*/ 9793817 w 10214441"/>
              <a:gd name="connsiteY48" fmla="*/ 6263640 h 6611112"/>
              <a:gd name="connsiteX49" fmla="*/ 9857825 w 10214441"/>
              <a:gd name="connsiteY49" fmla="*/ 6236208 h 6611112"/>
              <a:gd name="connsiteX50" fmla="*/ 9985841 w 10214441"/>
              <a:gd name="connsiteY50" fmla="*/ 6117336 h 6611112"/>
              <a:gd name="connsiteX51" fmla="*/ 10022417 w 10214441"/>
              <a:gd name="connsiteY51" fmla="*/ 6080760 h 6611112"/>
              <a:gd name="connsiteX52" fmla="*/ 10068137 w 10214441"/>
              <a:gd name="connsiteY52" fmla="*/ 5998464 h 6611112"/>
              <a:gd name="connsiteX53" fmla="*/ 10077281 w 10214441"/>
              <a:gd name="connsiteY53" fmla="*/ 5971032 h 6611112"/>
              <a:gd name="connsiteX54" fmla="*/ 10095569 w 10214441"/>
              <a:gd name="connsiteY54" fmla="*/ 5897880 h 6611112"/>
              <a:gd name="connsiteX55" fmla="*/ 10113857 w 10214441"/>
              <a:gd name="connsiteY55" fmla="*/ 5815584 h 6611112"/>
              <a:gd name="connsiteX56" fmla="*/ 10132145 w 10214441"/>
              <a:gd name="connsiteY56" fmla="*/ 5596128 h 6611112"/>
              <a:gd name="connsiteX57" fmla="*/ 10141289 w 10214441"/>
              <a:gd name="connsiteY57" fmla="*/ 5550408 h 6611112"/>
              <a:gd name="connsiteX58" fmla="*/ 10150433 w 10214441"/>
              <a:gd name="connsiteY58" fmla="*/ 5440680 h 6611112"/>
              <a:gd name="connsiteX59" fmla="*/ 10177865 w 10214441"/>
              <a:gd name="connsiteY59" fmla="*/ 5065776 h 6611112"/>
              <a:gd name="connsiteX60" fmla="*/ 10187009 w 10214441"/>
              <a:gd name="connsiteY60" fmla="*/ 4645152 h 6611112"/>
              <a:gd name="connsiteX61" fmla="*/ 10214441 w 10214441"/>
              <a:gd name="connsiteY61" fmla="*/ 4389120 h 6611112"/>
              <a:gd name="connsiteX62" fmla="*/ 10205297 w 10214441"/>
              <a:gd name="connsiteY62" fmla="*/ 3008376 h 6611112"/>
              <a:gd name="connsiteX63" fmla="*/ 10196153 w 10214441"/>
              <a:gd name="connsiteY63" fmla="*/ 2852928 h 6611112"/>
              <a:gd name="connsiteX64" fmla="*/ 10187009 w 10214441"/>
              <a:gd name="connsiteY64" fmla="*/ 256032 h 6611112"/>
              <a:gd name="connsiteX65" fmla="*/ 10159577 w 10214441"/>
              <a:gd name="connsiteY65" fmla="*/ 128016 h 6611112"/>
              <a:gd name="connsiteX66" fmla="*/ 10141289 w 10214441"/>
              <a:gd name="connsiteY66" fmla="*/ 27432 h 6611112"/>
              <a:gd name="connsiteX67" fmla="*/ 10123001 w 10214441"/>
              <a:gd name="connsiteY67" fmla="*/ 0 h 6611112"/>
              <a:gd name="connsiteX68" fmla="*/ 9994985 w 10214441"/>
              <a:gd name="connsiteY68" fmla="*/ 18288 h 6611112"/>
              <a:gd name="connsiteX69" fmla="*/ 9629225 w 10214441"/>
              <a:gd name="connsiteY69" fmla="*/ 73152 h 6611112"/>
              <a:gd name="connsiteX70" fmla="*/ 9199457 w 10214441"/>
              <a:gd name="connsiteY70" fmla="*/ 118872 h 6611112"/>
              <a:gd name="connsiteX71" fmla="*/ 8623385 w 10214441"/>
              <a:gd name="connsiteY71" fmla="*/ 164592 h 6611112"/>
              <a:gd name="connsiteX72" fmla="*/ 7837001 w 10214441"/>
              <a:gd name="connsiteY72" fmla="*/ 173736 h 6611112"/>
              <a:gd name="connsiteX73" fmla="*/ 7654121 w 10214441"/>
              <a:gd name="connsiteY73" fmla="*/ 182880 h 6611112"/>
              <a:gd name="connsiteX74" fmla="*/ 7553537 w 10214441"/>
              <a:gd name="connsiteY74" fmla="*/ 192024 h 6611112"/>
              <a:gd name="connsiteX75" fmla="*/ 7471241 w 10214441"/>
              <a:gd name="connsiteY75" fmla="*/ 201168 h 6611112"/>
              <a:gd name="connsiteX76" fmla="*/ 7114625 w 10214441"/>
              <a:gd name="connsiteY76" fmla="*/ 210312 h 6611112"/>
              <a:gd name="connsiteX77" fmla="*/ 7004897 w 10214441"/>
              <a:gd name="connsiteY77" fmla="*/ 219456 h 6611112"/>
              <a:gd name="connsiteX78" fmla="*/ 6776297 w 10214441"/>
              <a:gd name="connsiteY78" fmla="*/ 265176 h 6611112"/>
              <a:gd name="connsiteX79" fmla="*/ 6337385 w 10214441"/>
              <a:gd name="connsiteY79" fmla="*/ 310896 h 6611112"/>
              <a:gd name="connsiteX80" fmla="*/ 6044777 w 10214441"/>
              <a:gd name="connsiteY80" fmla="*/ 338328 h 6611112"/>
              <a:gd name="connsiteX81" fmla="*/ 5532713 w 10214441"/>
              <a:gd name="connsiteY81" fmla="*/ 374904 h 6611112"/>
              <a:gd name="connsiteX82" fmla="*/ 4755473 w 10214441"/>
              <a:gd name="connsiteY82" fmla="*/ 384048 h 6611112"/>
              <a:gd name="connsiteX83" fmla="*/ 1079585 w 10214441"/>
              <a:gd name="connsiteY83" fmla="*/ 374904 h 6611112"/>
              <a:gd name="connsiteX84" fmla="*/ 997289 w 10214441"/>
              <a:gd name="connsiteY84" fmla="*/ 365760 h 6611112"/>
              <a:gd name="connsiteX85" fmla="*/ 768689 w 10214441"/>
              <a:gd name="connsiteY85" fmla="*/ 356616 h 6611112"/>
              <a:gd name="connsiteX86" fmla="*/ 713825 w 10214441"/>
              <a:gd name="connsiteY86" fmla="*/ 347472 h 6611112"/>
              <a:gd name="connsiteX87" fmla="*/ 530945 w 10214441"/>
              <a:gd name="connsiteY87" fmla="*/ 329184 h 6611112"/>
              <a:gd name="connsiteX88" fmla="*/ 476081 w 10214441"/>
              <a:gd name="connsiteY88" fmla="*/ 320040 h 6611112"/>
              <a:gd name="connsiteX89" fmla="*/ 238337 w 10214441"/>
              <a:gd name="connsiteY89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64236 w 10195788"/>
              <a:gd name="connsiteY16" fmla="*/ 5943600 h 6611112"/>
              <a:gd name="connsiteX17" fmla="*/ 183108 w 10195788"/>
              <a:gd name="connsiteY17" fmla="*/ 6190488 h 6611112"/>
              <a:gd name="connsiteX18" fmla="*/ 274548 w 10195788"/>
              <a:gd name="connsiteY18" fmla="*/ 6300216 h 6611112"/>
              <a:gd name="connsiteX19" fmla="*/ 356844 w 10195788"/>
              <a:gd name="connsiteY19" fmla="*/ 6400800 h 6611112"/>
              <a:gd name="connsiteX20" fmla="*/ 411708 w 10195788"/>
              <a:gd name="connsiteY20" fmla="*/ 6446520 h 6611112"/>
              <a:gd name="connsiteX21" fmla="*/ 494004 w 10195788"/>
              <a:gd name="connsiteY21" fmla="*/ 6528816 h 6611112"/>
              <a:gd name="connsiteX22" fmla="*/ 512292 w 10195788"/>
              <a:gd name="connsiteY22" fmla="*/ 6565392 h 6611112"/>
              <a:gd name="connsiteX23" fmla="*/ 548868 w 10195788"/>
              <a:gd name="connsiteY23" fmla="*/ 6583680 h 6611112"/>
              <a:gd name="connsiteX24" fmla="*/ 612876 w 10195788"/>
              <a:gd name="connsiteY24" fmla="*/ 6611112 h 6611112"/>
              <a:gd name="connsiteX25" fmla="*/ 2542260 w 10195788"/>
              <a:gd name="connsiteY25" fmla="*/ 6601968 h 6611112"/>
              <a:gd name="connsiteX26" fmla="*/ 2633700 w 10195788"/>
              <a:gd name="connsiteY26" fmla="*/ 6583680 h 6611112"/>
              <a:gd name="connsiteX27" fmla="*/ 2780004 w 10195788"/>
              <a:gd name="connsiteY27" fmla="*/ 6547104 h 6611112"/>
              <a:gd name="connsiteX28" fmla="*/ 3045180 w 10195788"/>
              <a:gd name="connsiteY28" fmla="*/ 6464808 h 6611112"/>
              <a:gd name="connsiteX29" fmla="*/ 3127476 w 10195788"/>
              <a:gd name="connsiteY29" fmla="*/ 6437376 h 6611112"/>
              <a:gd name="connsiteX30" fmla="*/ 3228060 w 10195788"/>
              <a:gd name="connsiteY30" fmla="*/ 6419088 h 6611112"/>
              <a:gd name="connsiteX31" fmla="*/ 3292068 w 10195788"/>
              <a:gd name="connsiteY31" fmla="*/ 6409944 h 6611112"/>
              <a:gd name="connsiteX32" fmla="*/ 3328644 w 10195788"/>
              <a:gd name="connsiteY32" fmla="*/ 6400800 h 6611112"/>
              <a:gd name="connsiteX33" fmla="*/ 3639540 w 10195788"/>
              <a:gd name="connsiteY33" fmla="*/ 6364224 h 6611112"/>
              <a:gd name="connsiteX34" fmla="*/ 3740124 w 10195788"/>
              <a:gd name="connsiteY34" fmla="*/ 6345936 h 6611112"/>
              <a:gd name="connsiteX35" fmla="*/ 3913860 w 10195788"/>
              <a:gd name="connsiteY35" fmla="*/ 6327648 h 6611112"/>
              <a:gd name="connsiteX36" fmla="*/ 3996156 w 10195788"/>
              <a:gd name="connsiteY36" fmla="*/ 6309360 h 6611112"/>
              <a:gd name="connsiteX37" fmla="*/ 4188180 w 10195788"/>
              <a:gd name="connsiteY37" fmla="*/ 6281928 h 6611112"/>
              <a:gd name="connsiteX38" fmla="*/ 4389348 w 10195788"/>
              <a:gd name="connsiteY38" fmla="*/ 6263640 h 6611112"/>
              <a:gd name="connsiteX39" fmla="*/ 4636236 w 10195788"/>
              <a:gd name="connsiteY39" fmla="*/ 6236208 h 6611112"/>
              <a:gd name="connsiteX40" fmla="*/ 6016980 w 10195788"/>
              <a:gd name="connsiteY40" fmla="*/ 6254496 h 6611112"/>
              <a:gd name="connsiteX41" fmla="*/ 6282156 w 10195788"/>
              <a:gd name="connsiteY41" fmla="*/ 6281928 h 6611112"/>
              <a:gd name="connsiteX42" fmla="*/ 6766788 w 10195788"/>
              <a:gd name="connsiteY42" fmla="*/ 6309360 h 6611112"/>
              <a:gd name="connsiteX43" fmla="*/ 7425156 w 10195788"/>
              <a:gd name="connsiteY43" fmla="*/ 6318504 h 6611112"/>
              <a:gd name="connsiteX44" fmla="*/ 9601428 w 10195788"/>
              <a:gd name="connsiteY44" fmla="*/ 6309360 h 6611112"/>
              <a:gd name="connsiteX45" fmla="*/ 9628860 w 10195788"/>
              <a:gd name="connsiteY45" fmla="*/ 6300216 h 6611112"/>
              <a:gd name="connsiteX46" fmla="*/ 9720300 w 10195788"/>
              <a:gd name="connsiteY46" fmla="*/ 6281928 h 6611112"/>
              <a:gd name="connsiteX47" fmla="*/ 9775164 w 10195788"/>
              <a:gd name="connsiteY47" fmla="*/ 6263640 h 6611112"/>
              <a:gd name="connsiteX48" fmla="*/ 9839172 w 10195788"/>
              <a:gd name="connsiteY48" fmla="*/ 6236208 h 6611112"/>
              <a:gd name="connsiteX49" fmla="*/ 9967188 w 10195788"/>
              <a:gd name="connsiteY49" fmla="*/ 6117336 h 6611112"/>
              <a:gd name="connsiteX50" fmla="*/ 10003764 w 10195788"/>
              <a:gd name="connsiteY50" fmla="*/ 6080760 h 6611112"/>
              <a:gd name="connsiteX51" fmla="*/ 10049484 w 10195788"/>
              <a:gd name="connsiteY51" fmla="*/ 5998464 h 6611112"/>
              <a:gd name="connsiteX52" fmla="*/ 10058628 w 10195788"/>
              <a:gd name="connsiteY52" fmla="*/ 5971032 h 6611112"/>
              <a:gd name="connsiteX53" fmla="*/ 10076916 w 10195788"/>
              <a:gd name="connsiteY53" fmla="*/ 5897880 h 6611112"/>
              <a:gd name="connsiteX54" fmla="*/ 10095204 w 10195788"/>
              <a:gd name="connsiteY54" fmla="*/ 5815584 h 6611112"/>
              <a:gd name="connsiteX55" fmla="*/ 10113492 w 10195788"/>
              <a:gd name="connsiteY55" fmla="*/ 5596128 h 6611112"/>
              <a:gd name="connsiteX56" fmla="*/ 10122636 w 10195788"/>
              <a:gd name="connsiteY56" fmla="*/ 5550408 h 6611112"/>
              <a:gd name="connsiteX57" fmla="*/ 10131780 w 10195788"/>
              <a:gd name="connsiteY57" fmla="*/ 5440680 h 6611112"/>
              <a:gd name="connsiteX58" fmla="*/ 10159212 w 10195788"/>
              <a:gd name="connsiteY58" fmla="*/ 5065776 h 6611112"/>
              <a:gd name="connsiteX59" fmla="*/ 10168356 w 10195788"/>
              <a:gd name="connsiteY59" fmla="*/ 4645152 h 6611112"/>
              <a:gd name="connsiteX60" fmla="*/ 10195788 w 10195788"/>
              <a:gd name="connsiteY60" fmla="*/ 4389120 h 6611112"/>
              <a:gd name="connsiteX61" fmla="*/ 10186644 w 10195788"/>
              <a:gd name="connsiteY61" fmla="*/ 3008376 h 6611112"/>
              <a:gd name="connsiteX62" fmla="*/ 10177500 w 10195788"/>
              <a:gd name="connsiteY62" fmla="*/ 2852928 h 6611112"/>
              <a:gd name="connsiteX63" fmla="*/ 10168356 w 10195788"/>
              <a:gd name="connsiteY63" fmla="*/ 256032 h 6611112"/>
              <a:gd name="connsiteX64" fmla="*/ 10140924 w 10195788"/>
              <a:gd name="connsiteY64" fmla="*/ 128016 h 6611112"/>
              <a:gd name="connsiteX65" fmla="*/ 10122636 w 10195788"/>
              <a:gd name="connsiteY65" fmla="*/ 27432 h 6611112"/>
              <a:gd name="connsiteX66" fmla="*/ 10104348 w 10195788"/>
              <a:gd name="connsiteY66" fmla="*/ 0 h 6611112"/>
              <a:gd name="connsiteX67" fmla="*/ 9976332 w 10195788"/>
              <a:gd name="connsiteY67" fmla="*/ 18288 h 6611112"/>
              <a:gd name="connsiteX68" fmla="*/ 9610572 w 10195788"/>
              <a:gd name="connsiteY68" fmla="*/ 73152 h 6611112"/>
              <a:gd name="connsiteX69" fmla="*/ 9180804 w 10195788"/>
              <a:gd name="connsiteY69" fmla="*/ 118872 h 6611112"/>
              <a:gd name="connsiteX70" fmla="*/ 8604732 w 10195788"/>
              <a:gd name="connsiteY70" fmla="*/ 164592 h 6611112"/>
              <a:gd name="connsiteX71" fmla="*/ 7818348 w 10195788"/>
              <a:gd name="connsiteY71" fmla="*/ 173736 h 6611112"/>
              <a:gd name="connsiteX72" fmla="*/ 7635468 w 10195788"/>
              <a:gd name="connsiteY72" fmla="*/ 182880 h 6611112"/>
              <a:gd name="connsiteX73" fmla="*/ 7534884 w 10195788"/>
              <a:gd name="connsiteY73" fmla="*/ 192024 h 6611112"/>
              <a:gd name="connsiteX74" fmla="*/ 7452588 w 10195788"/>
              <a:gd name="connsiteY74" fmla="*/ 201168 h 6611112"/>
              <a:gd name="connsiteX75" fmla="*/ 7095972 w 10195788"/>
              <a:gd name="connsiteY75" fmla="*/ 210312 h 6611112"/>
              <a:gd name="connsiteX76" fmla="*/ 6986244 w 10195788"/>
              <a:gd name="connsiteY76" fmla="*/ 219456 h 6611112"/>
              <a:gd name="connsiteX77" fmla="*/ 6757644 w 10195788"/>
              <a:gd name="connsiteY77" fmla="*/ 265176 h 6611112"/>
              <a:gd name="connsiteX78" fmla="*/ 6318732 w 10195788"/>
              <a:gd name="connsiteY78" fmla="*/ 310896 h 6611112"/>
              <a:gd name="connsiteX79" fmla="*/ 6026124 w 10195788"/>
              <a:gd name="connsiteY79" fmla="*/ 338328 h 6611112"/>
              <a:gd name="connsiteX80" fmla="*/ 5514060 w 10195788"/>
              <a:gd name="connsiteY80" fmla="*/ 374904 h 6611112"/>
              <a:gd name="connsiteX81" fmla="*/ 4736820 w 10195788"/>
              <a:gd name="connsiteY81" fmla="*/ 384048 h 6611112"/>
              <a:gd name="connsiteX82" fmla="*/ 1060932 w 10195788"/>
              <a:gd name="connsiteY82" fmla="*/ 374904 h 6611112"/>
              <a:gd name="connsiteX83" fmla="*/ 978636 w 10195788"/>
              <a:gd name="connsiteY83" fmla="*/ 365760 h 6611112"/>
              <a:gd name="connsiteX84" fmla="*/ 750036 w 10195788"/>
              <a:gd name="connsiteY84" fmla="*/ 356616 h 6611112"/>
              <a:gd name="connsiteX85" fmla="*/ 695172 w 10195788"/>
              <a:gd name="connsiteY85" fmla="*/ 347472 h 6611112"/>
              <a:gd name="connsiteX86" fmla="*/ 512292 w 10195788"/>
              <a:gd name="connsiteY86" fmla="*/ 329184 h 6611112"/>
              <a:gd name="connsiteX87" fmla="*/ 457428 w 10195788"/>
              <a:gd name="connsiteY87" fmla="*/ 320040 h 6611112"/>
              <a:gd name="connsiteX88" fmla="*/ 219684 w 10195788"/>
              <a:gd name="connsiteY88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36804 w 10195788"/>
              <a:gd name="connsiteY15" fmla="*/ 5879592 h 6611112"/>
              <a:gd name="connsiteX16" fmla="*/ 183108 w 10195788"/>
              <a:gd name="connsiteY16" fmla="*/ 6190488 h 6611112"/>
              <a:gd name="connsiteX17" fmla="*/ 274548 w 10195788"/>
              <a:gd name="connsiteY17" fmla="*/ 6300216 h 6611112"/>
              <a:gd name="connsiteX18" fmla="*/ 356844 w 10195788"/>
              <a:gd name="connsiteY18" fmla="*/ 6400800 h 6611112"/>
              <a:gd name="connsiteX19" fmla="*/ 411708 w 10195788"/>
              <a:gd name="connsiteY19" fmla="*/ 6446520 h 6611112"/>
              <a:gd name="connsiteX20" fmla="*/ 494004 w 10195788"/>
              <a:gd name="connsiteY20" fmla="*/ 6528816 h 6611112"/>
              <a:gd name="connsiteX21" fmla="*/ 512292 w 10195788"/>
              <a:gd name="connsiteY21" fmla="*/ 6565392 h 6611112"/>
              <a:gd name="connsiteX22" fmla="*/ 548868 w 10195788"/>
              <a:gd name="connsiteY22" fmla="*/ 6583680 h 6611112"/>
              <a:gd name="connsiteX23" fmla="*/ 612876 w 10195788"/>
              <a:gd name="connsiteY23" fmla="*/ 6611112 h 6611112"/>
              <a:gd name="connsiteX24" fmla="*/ 2542260 w 10195788"/>
              <a:gd name="connsiteY24" fmla="*/ 6601968 h 6611112"/>
              <a:gd name="connsiteX25" fmla="*/ 2633700 w 10195788"/>
              <a:gd name="connsiteY25" fmla="*/ 6583680 h 6611112"/>
              <a:gd name="connsiteX26" fmla="*/ 2780004 w 10195788"/>
              <a:gd name="connsiteY26" fmla="*/ 6547104 h 6611112"/>
              <a:gd name="connsiteX27" fmla="*/ 3045180 w 10195788"/>
              <a:gd name="connsiteY27" fmla="*/ 6464808 h 6611112"/>
              <a:gd name="connsiteX28" fmla="*/ 3127476 w 10195788"/>
              <a:gd name="connsiteY28" fmla="*/ 6437376 h 6611112"/>
              <a:gd name="connsiteX29" fmla="*/ 3228060 w 10195788"/>
              <a:gd name="connsiteY29" fmla="*/ 6419088 h 6611112"/>
              <a:gd name="connsiteX30" fmla="*/ 3292068 w 10195788"/>
              <a:gd name="connsiteY30" fmla="*/ 6409944 h 6611112"/>
              <a:gd name="connsiteX31" fmla="*/ 3328644 w 10195788"/>
              <a:gd name="connsiteY31" fmla="*/ 6400800 h 6611112"/>
              <a:gd name="connsiteX32" fmla="*/ 3639540 w 10195788"/>
              <a:gd name="connsiteY32" fmla="*/ 6364224 h 6611112"/>
              <a:gd name="connsiteX33" fmla="*/ 3740124 w 10195788"/>
              <a:gd name="connsiteY33" fmla="*/ 6345936 h 6611112"/>
              <a:gd name="connsiteX34" fmla="*/ 3913860 w 10195788"/>
              <a:gd name="connsiteY34" fmla="*/ 6327648 h 6611112"/>
              <a:gd name="connsiteX35" fmla="*/ 3996156 w 10195788"/>
              <a:gd name="connsiteY35" fmla="*/ 6309360 h 6611112"/>
              <a:gd name="connsiteX36" fmla="*/ 4188180 w 10195788"/>
              <a:gd name="connsiteY36" fmla="*/ 6281928 h 6611112"/>
              <a:gd name="connsiteX37" fmla="*/ 4389348 w 10195788"/>
              <a:gd name="connsiteY37" fmla="*/ 6263640 h 6611112"/>
              <a:gd name="connsiteX38" fmla="*/ 4636236 w 10195788"/>
              <a:gd name="connsiteY38" fmla="*/ 6236208 h 6611112"/>
              <a:gd name="connsiteX39" fmla="*/ 6016980 w 10195788"/>
              <a:gd name="connsiteY39" fmla="*/ 6254496 h 6611112"/>
              <a:gd name="connsiteX40" fmla="*/ 6282156 w 10195788"/>
              <a:gd name="connsiteY40" fmla="*/ 6281928 h 6611112"/>
              <a:gd name="connsiteX41" fmla="*/ 6766788 w 10195788"/>
              <a:gd name="connsiteY41" fmla="*/ 6309360 h 6611112"/>
              <a:gd name="connsiteX42" fmla="*/ 7425156 w 10195788"/>
              <a:gd name="connsiteY42" fmla="*/ 6318504 h 6611112"/>
              <a:gd name="connsiteX43" fmla="*/ 9601428 w 10195788"/>
              <a:gd name="connsiteY43" fmla="*/ 6309360 h 6611112"/>
              <a:gd name="connsiteX44" fmla="*/ 9628860 w 10195788"/>
              <a:gd name="connsiteY44" fmla="*/ 6300216 h 6611112"/>
              <a:gd name="connsiteX45" fmla="*/ 9720300 w 10195788"/>
              <a:gd name="connsiteY45" fmla="*/ 6281928 h 6611112"/>
              <a:gd name="connsiteX46" fmla="*/ 9775164 w 10195788"/>
              <a:gd name="connsiteY46" fmla="*/ 6263640 h 6611112"/>
              <a:gd name="connsiteX47" fmla="*/ 9839172 w 10195788"/>
              <a:gd name="connsiteY47" fmla="*/ 6236208 h 6611112"/>
              <a:gd name="connsiteX48" fmla="*/ 9967188 w 10195788"/>
              <a:gd name="connsiteY48" fmla="*/ 6117336 h 6611112"/>
              <a:gd name="connsiteX49" fmla="*/ 10003764 w 10195788"/>
              <a:gd name="connsiteY49" fmla="*/ 6080760 h 6611112"/>
              <a:gd name="connsiteX50" fmla="*/ 10049484 w 10195788"/>
              <a:gd name="connsiteY50" fmla="*/ 5998464 h 6611112"/>
              <a:gd name="connsiteX51" fmla="*/ 10058628 w 10195788"/>
              <a:gd name="connsiteY51" fmla="*/ 5971032 h 6611112"/>
              <a:gd name="connsiteX52" fmla="*/ 10076916 w 10195788"/>
              <a:gd name="connsiteY52" fmla="*/ 5897880 h 6611112"/>
              <a:gd name="connsiteX53" fmla="*/ 10095204 w 10195788"/>
              <a:gd name="connsiteY53" fmla="*/ 5815584 h 6611112"/>
              <a:gd name="connsiteX54" fmla="*/ 10113492 w 10195788"/>
              <a:gd name="connsiteY54" fmla="*/ 5596128 h 6611112"/>
              <a:gd name="connsiteX55" fmla="*/ 10122636 w 10195788"/>
              <a:gd name="connsiteY55" fmla="*/ 5550408 h 6611112"/>
              <a:gd name="connsiteX56" fmla="*/ 10131780 w 10195788"/>
              <a:gd name="connsiteY56" fmla="*/ 5440680 h 6611112"/>
              <a:gd name="connsiteX57" fmla="*/ 10159212 w 10195788"/>
              <a:gd name="connsiteY57" fmla="*/ 5065776 h 6611112"/>
              <a:gd name="connsiteX58" fmla="*/ 10168356 w 10195788"/>
              <a:gd name="connsiteY58" fmla="*/ 4645152 h 6611112"/>
              <a:gd name="connsiteX59" fmla="*/ 10195788 w 10195788"/>
              <a:gd name="connsiteY59" fmla="*/ 4389120 h 6611112"/>
              <a:gd name="connsiteX60" fmla="*/ 10186644 w 10195788"/>
              <a:gd name="connsiteY60" fmla="*/ 3008376 h 6611112"/>
              <a:gd name="connsiteX61" fmla="*/ 10177500 w 10195788"/>
              <a:gd name="connsiteY61" fmla="*/ 2852928 h 6611112"/>
              <a:gd name="connsiteX62" fmla="*/ 10168356 w 10195788"/>
              <a:gd name="connsiteY62" fmla="*/ 256032 h 6611112"/>
              <a:gd name="connsiteX63" fmla="*/ 10140924 w 10195788"/>
              <a:gd name="connsiteY63" fmla="*/ 128016 h 6611112"/>
              <a:gd name="connsiteX64" fmla="*/ 10122636 w 10195788"/>
              <a:gd name="connsiteY64" fmla="*/ 27432 h 6611112"/>
              <a:gd name="connsiteX65" fmla="*/ 10104348 w 10195788"/>
              <a:gd name="connsiteY65" fmla="*/ 0 h 6611112"/>
              <a:gd name="connsiteX66" fmla="*/ 9976332 w 10195788"/>
              <a:gd name="connsiteY66" fmla="*/ 18288 h 6611112"/>
              <a:gd name="connsiteX67" fmla="*/ 9610572 w 10195788"/>
              <a:gd name="connsiteY67" fmla="*/ 73152 h 6611112"/>
              <a:gd name="connsiteX68" fmla="*/ 9180804 w 10195788"/>
              <a:gd name="connsiteY68" fmla="*/ 118872 h 6611112"/>
              <a:gd name="connsiteX69" fmla="*/ 8604732 w 10195788"/>
              <a:gd name="connsiteY69" fmla="*/ 164592 h 6611112"/>
              <a:gd name="connsiteX70" fmla="*/ 7818348 w 10195788"/>
              <a:gd name="connsiteY70" fmla="*/ 173736 h 6611112"/>
              <a:gd name="connsiteX71" fmla="*/ 7635468 w 10195788"/>
              <a:gd name="connsiteY71" fmla="*/ 182880 h 6611112"/>
              <a:gd name="connsiteX72" fmla="*/ 7534884 w 10195788"/>
              <a:gd name="connsiteY72" fmla="*/ 192024 h 6611112"/>
              <a:gd name="connsiteX73" fmla="*/ 7452588 w 10195788"/>
              <a:gd name="connsiteY73" fmla="*/ 201168 h 6611112"/>
              <a:gd name="connsiteX74" fmla="*/ 7095972 w 10195788"/>
              <a:gd name="connsiteY74" fmla="*/ 210312 h 6611112"/>
              <a:gd name="connsiteX75" fmla="*/ 6986244 w 10195788"/>
              <a:gd name="connsiteY75" fmla="*/ 219456 h 6611112"/>
              <a:gd name="connsiteX76" fmla="*/ 6757644 w 10195788"/>
              <a:gd name="connsiteY76" fmla="*/ 265176 h 6611112"/>
              <a:gd name="connsiteX77" fmla="*/ 6318732 w 10195788"/>
              <a:gd name="connsiteY77" fmla="*/ 310896 h 6611112"/>
              <a:gd name="connsiteX78" fmla="*/ 6026124 w 10195788"/>
              <a:gd name="connsiteY78" fmla="*/ 338328 h 6611112"/>
              <a:gd name="connsiteX79" fmla="*/ 5514060 w 10195788"/>
              <a:gd name="connsiteY79" fmla="*/ 374904 h 6611112"/>
              <a:gd name="connsiteX80" fmla="*/ 4736820 w 10195788"/>
              <a:gd name="connsiteY80" fmla="*/ 384048 h 6611112"/>
              <a:gd name="connsiteX81" fmla="*/ 1060932 w 10195788"/>
              <a:gd name="connsiteY81" fmla="*/ 374904 h 6611112"/>
              <a:gd name="connsiteX82" fmla="*/ 978636 w 10195788"/>
              <a:gd name="connsiteY82" fmla="*/ 365760 h 6611112"/>
              <a:gd name="connsiteX83" fmla="*/ 750036 w 10195788"/>
              <a:gd name="connsiteY83" fmla="*/ 356616 h 6611112"/>
              <a:gd name="connsiteX84" fmla="*/ 695172 w 10195788"/>
              <a:gd name="connsiteY84" fmla="*/ 347472 h 6611112"/>
              <a:gd name="connsiteX85" fmla="*/ 512292 w 10195788"/>
              <a:gd name="connsiteY85" fmla="*/ 329184 h 6611112"/>
              <a:gd name="connsiteX86" fmla="*/ 457428 w 10195788"/>
              <a:gd name="connsiteY86" fmla="*/ 320040 h 6611112"/>
              <a:gd name="connsiteX87" fmla="*/ 219684 w 10195788"/>
              <a:gd name="connsiteY87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11708 w 10195788"/>
              <a:gd name="connsiteY18" fmla="*/ 6446520 h 6611112"/>
              <a:gd name="connsiteX19" fmla="*/ 494004 w 10195788"/>
              <a:gd name="connsiteY19" fmla="*/ 6528816 h 6611112"/>
              <a:gd name="connsiteX20" fmla="*/ 512292 w 10195788"/>
              <a:gd name="connsiteY20" fmla="*/ 6565392 h 6611112"/>
              <a:gd name="connsiteX21" fmla="*/ 548868 w 10195788"/>
              <a:gd name="connsiteY21" fmla="*/ 6583680 h 6611112"/>
              <a:gd name="connsiteX22" fmla="*/ 612876 w 10195788"/>
              <a:gd name="connsiteY22" fmla="*/ 6611112 h 6611112"/>
              <a:gd name="connsiteX23" fmla="*/ 2542260 w 10195788"/>
              <a:gd name="connsiteY23" fmla="*/ 6601968 h 6611112"/>
              <a:gd name="connsiteX24" fmla="*/ 2633700 w 10195788"/>
              <a:gd name="connsiteY24" fmla="*/ 6583680 h 6611112"/>
              <a:gd name="connsiteX25" fmla="*/ 2780004 w 10195788"/>
              <a:gd name="connsiteY25" fmla="*/ 6547104 h 6611112"/>
              <a:gd name="connsiteX26" fmla="*/ 3045180 w 10195788"/>
              <a:gd name="connsiteY26" fmla="*/ 6464808 h 6611112"/>
              <a:gd name="connsiteX27" fmla="*/ 3127476 w 10195788"/>
              <a:gd name="connsiteY27" fmla="*/ 6437376 h 6611112"/>
              <a:gd name="connsiteX28" fmla="*/ 3228060 w 10195788"/>
              <a:gd name="connsiteY28" fmla="*/ 6419088 h 6611112"/>
              <a:gd name="connsiteX29" fmla="*/ 3292068 w 10195788"/>
              <a:gd name="connsiteY29" fmla="*/ 6409944 h 6611112"/>
              <a:gd name="connsiteX30" fmla="*/ 3328644 w 10195788"/>
              <a:gd name="connsiteY30" fmla="*/ 6400800 h 6611112"/>
              <a:gd name="connsiteX31" fmla="*/ 3639540 w 10195788"/>
              <a:gd name="connsiteY31" fmla="*/ 6364224 h 6611112"/>
              <a:gd name="connsiteX32" fmla="*/ 3740124 w 10195788"/>
              <a:gd name="connsiteY32" fmla="*/ 6345936 h 6611112"/>
              <a:gd name="connsiteX33" fmla="*/ 3913860 w 10195788"/>
              <a:gd name="connsiteY33" fmla="*/ 6327648 h 6611112"/>
              <a:gd name="connsiteX34" fmla="*/ 3996156 w 10195788"/>
              <a:gd name="connsiteY34" fmla="*/ 6309360 h 6611112"/>
              <a:gd name="connsiteX35" fmla="*/ 4188180 w 10195788"/>
              <a:gd name="connsiteY35" fmla="*/ 6281928 h 6611112"/>
              <a:gd name="connsiteX36" fmla="*/ 4389348 w 10195788"/>
              <a:gd name="connsiteY36" fmla="*/ 6263640 h 6611112"/>
              <a:gd name="connsiteX37" fmla="*/ 4636236 w 10195788"/>
              <a:gd name="connsiteY37" fmla="*/ 6236208 h 6611112"/>
              <a:gd name="connsiteX38" fmla="*/ 6016980 w 10195788"/>
              <a:gd name="connsiteY38" fmla="*/ 6254496 h 6611112"/>
              <a:gd name="connsiteX39" fmla="*/ 6282156 w 10195788"/>
              <a:gd name="connsiteY39" fmla="*/ 6281928 h 6611112"/>
              <a:gd name="connsiteX40" fmla="*/ 6766788 w 10195788"/>
              <a:gd name="connsiteY40" fmla="*/ 6309360 h 6611112"/>
              <a:gd name="connsiteX41" fmla="*/ 7425156 w 10195788"/>
              <a:gd name="connsiteY41" fmla="*/ 6318504 h 6611112"/>
              <a:gd name="connsiteX42" fmla="*/ 9601428 w 10195788"/>
              <a:gd name="connsiteY42" fmla="*/ 6309360 h 6611112"/>
              <a:gd name="connsiteX43" fmla="*/ 9628860 w 10195788"/>
              <a:gd name="connsiteY43" fmla="*/ 6300216 h 6611112"/>
              <a:gd name="connsiteX44" fmla="*/ 9720300 w 10195788"/>
              <a:gd name="connsiteY44" fmla="*/ 6281928 h 6611112"/>
              <a:gd name="connsiteX45" fmla="*/ 9775164 w 10195788"/>
              <a:gd name="connsiteY45" fmla="*/ 6263640 h 6611112"/>
              <a:gd name="connsiteX46" fmla="*/ 9839172 w 10195788"/>
              <a:gd name="connsiteY46" fmla="*/ 6236208 h 6611112"/>
              <a:gd name="connsiteX47" fmla="*/ 9967188 w 10195788"/>
              <a:gd name="connsiteY47" fmla="*/ 6117336 h 6611112"/>
              <a:gd name="connsiteX48" fmla="*/ 10003764 w 10195788"/>
              <a:gd name="connsiteY48" fmla="*/ 6080760 h 6611112"/>
              <a:gd name="connsiteX49" fmla="*/ 10049484 w 10195788"/>
              <a:gd name="connsiteY49" fmla="*/ 5998464 h 6611112"/>
              <a:gd name="connsiteX50" fmla="*/ 10058628 w 10195788"/>
              <a:gd name="connsiteY50" fmla="*/ 5971032 h 6611112"/>
              <a:gd name="connsiteX51" fmla="*/ 10076916 w 10195788"/>
              <a:gd name="connsiteY51" fmla="*/ 5897880 h 6611112"/>
              <a:gd name="connsiteX52" fmla="*/ 10095204 w 10195788"/>
              <a:gd name="connsiteY52" fmla="*/ 5815584 h 6611112"/>
              <a:gd name="connsiteX53" fmla="*/ 10113492 w 10195788"/>
              <a:gd name="connsiteY53" fmla="*/ 5596128 h 6611112"/>
              <a:gd name="connsiteX54" fmla="*/ 10122636 w 10195788"/>
              <a:gd name="connsiteY54" fmla="*/ 5550408 h 6611112"/>
              <a:gd name="connsiteX55" fmla="*/ 10131780 w 10195788"/>
              <a:gd name="connsiteY55" fmla="*/ 5440680 h 6611112"/>
              <a:gd name="connsiteX56" fmla="*/ 10159212 w 10195788"/>
              <a:gd name="connsiteY56" fmla="*/ 5065776 h 6611112"/>
              <a:gd name="connsiteX57" fmla="*/ 10168356 w 10195788"/>
              <a:gd name="connsiteY57" fmla="*/ 4645152 h 6611112"/>
              <a:gd name="connsiteX58" fmla="*/ 10195788 w 10195788"/>
              <a:gd name="connsiteY58" fmla="*/ 4389120 h 6611112"/>
              <a:gd name="connsiteX59" fmla="*/ 10186644 w 10195788"/>
              <a:gd name="connsiteY59" fmla="*/ 3008376 h 6611112"/>
              <a:gd name="connsiteX60" fmla="*/ 10177500 w 10195788"/>
              <a:gd name="connsiteY60" fmla="*/ 2852928 h 6611112"/>
              <a:gd name="connsiteX61" fmla="*/ 10168356 w 10195788"/>
              <a:gd name="connsiteY61" fmla="*/ 256032 h 6611112"/>
              <a:gd name="connsiteX62" fmla="*/ 10140924 w 10195788"/>
              <a:gd name="connsiteY62" fmla="*/ 128016 h 6611112"/>
              <a:gd name="connsiteX63" fmla="*/ 10122636 w 10195788"/>
              <a:gd name="connsiteY63" fmla="*/ 27432 h 6611112"/>
              <a:gd name="connsiteX64" fmla="*/ 10104348 w 10195788"/>
              <a:gd name="connsiteY64" fmla="*/ 0 h 6611112"/>
              <a:gd name="connsiteX65" fmla="*/ 9976332 w 10195788"/>
              <a:gd name="connsiteY65" fmla="*/ 18288 h 6611112"/>
              <a:gd name="connsiteX66" fmla="*/ 9610572 w 10195788"/>
              <a:gd name="connsiteY66" fmla="*/ 73152 h 6611112"/>
              <a:gd name="connsiteX67" fmla="*/ 9180804 w 10195788"/>
              <a:gd name="connsiteY67" fmla="*/ 118872 h 6611112"/>
              <a:gd name="connsiteX68" fmla="*/ 8604732 w 10195788"/>
              <a:gd name="connsiteY68" fmla="*/ 164592 h 6611112"/>
              <a:gd name="connsiteX69" fmla="*/ 7818348 w 10195788"/>
              <a:gd name="connsiteY69" fmla="*/ 173736 h 6611112"/>
              <a:gd name="connsiteX70" fmla="*/ 7635468 w 10195788"/>
              <a:gd name="connsiteY70" fmla="*/ 182880 h 6611112"/>
              <a:gd name="connsiteX71" fmla="*/ 7534884 w 10195788"/>
              <a:gd name="connsiteY71" fmla="*/ 192024 h 6611112"/>
              <a:gd name="connsiteX72" fmla="*/ 7452588 w 10195788"/>
              <a:gd name="connsiteY72" fmla="*/ 201168 h 6611112"/>
              <a:gd name="connsiteX73" fmla="*/ 7095972 w 10195788"/>
              <a:gd name="connsiteY73" fmla="*/ 210312 h 6611112"/>
              <a:gd name="connsiteX74" fmla="*/ 6986244 w 10195788"/>
              <a:gd name="connsiteY74" fmla="*/ 219456 h 6611112"/>
              <a:gd name="connsiteX75" fmla="*/ 6757644 w 10195788"/>
              <a:gd name="connsiteY75" fmla="*/ 265176 h 6611112"/>
              <a:gd name="connsiteX76" fmla="*/ 6318732 w 10195788"/>
              <a:gd name="connsiteY76" fmla="*/ 310896 h 6611112"/>
              <a:gd name="connsiteX77" fmla="*/ 6026124 w 10195788"/>
              <a:gd name="connsiteY77" fmla="*/ 338328 h 6611112"/>
              <a:gd name="connsiteX78" fmla="*/ 5514060 w 10195788"/>
              <a:gd name="connsiteY78" fmla="*/ 374904 h 6611112"/>
              <a:gd name="connsiteX79" fmla="*/ 4736820 w 10195788"/>
              <a:gd name="connsiteY79" fmla="*/ 384048 h 6611112"/>
              <a:gd name="connsiteX80" fmla="*/ 1060932 w 10195788"/>
              <a:gd name="connsiteY80" fmla="*/ 374904 h 6611112"/>
              <a:gd name="connsiteX81" fmla="*/ 978636 w 10195788"/>
              <a:gd name="connsiteY81" fmla="*/ 365760 h 6611112"/>
              <a:gd name="connsiteX82" fmla="*/ 750036 w 10195788"/>
              <a:gd name="connsiteY82" fmla="*/ 356616 h 6611112"/>
              <a:gd name="connsiteX83" fmla="*/ 695172 w 10195788"/>
              <a:gd name="connsiteY83" fmla="*/ 347472 h 6611112"/>
              <a:gd name="connsiteX84" fmla="*/ 512292 w 10195788"/>
              <a:gd name="connsiteY84" fmla="*/ 329184 h 6611112"/>
              <a:gd name="connsiteX85" fmla="*/ 457428 w 10195788"/>
              <a:gd name="connsiteY85" fmla="*/ 320040 h 6611112"/>
              <a:gd name="connsiteX86" fmla="*/ 219684 w 10195788"/>
              <a:gd name="connsiteY86" fmla="*/ 347472 h 6611112"/>
              <a:gd name="connsiteX0" fmla="*/ 219684 w 10195788"/>
              <a:gd name="connsiteY0" fmla="*/ 347472 h 6611112"/>
              <a:gd name="connsiteX1" fmla="*/ 201396 w 10195788"/>
              <a:gd name="connsiteY1" fmla="*/ 393192 h 6611112"/>
              <a:gd name="connsiteX2" fmla="*/ 183108 w 10195788"/>
              <a:gd name="connsiteY2" fmla="*/ 475488 h 6611112"/>
              <a:gd name="connsiteX3" fmla="*/ 173964 w 10195788"/>
              <a:gd name="connsiteY3" fmla="*/ 566928 h 6611112"/>
              <a:gd name="connsiteX4" fmla="*/ 164820 w 10195788"/>
              <a:gd name="connsiteY4" fmla="*/ 685800 h 6611112"/>
              <a:gd name="connsiteX5" fmla="*/ 119100 w 10195788"/>
              <a:gd name="connsiteY5" fmla="*/ 987552 h 6611112"/>
              <a:gd name="connsiteX6" fmla="*/ 109956 w 10195788"/>
              <a:gd name="connsiteY6" fmla="*/ 1225296 h 6611112"/>
              <a:gd name="connsiteX7" fmla="*/ 82524 w 10195788"/>
              <a:gd name="connsiteY7" fmla="*/ 1563624 h 6611112"/>
              <a:gd name="connsiteX8" fmla="*/ 73380 w 10195788"/>
              <a:gd name="connsiteY8" fmla="*/ 1892808 h 6611112"/>
              <a:gd name="connsiteX9" fmla="*/ 55092 w 10195788"/>
              <a:gd name="connsiteY9" fmla="*/ 2148840 h 6611112"/>
              <a:gd name="connsiteX10" fmla="*/ 45948 w 10195788"/>
              <a:gd name="connsiteY10" fmla="*/ 2962656 h 6611112"/>
              <a:gd name="connsiteX11" fmla="*/ 27660 w 10195788"/>
              <a:gd name="connsiteY11" fmla="*/ 3538728 h 6611112"/>
              <a:gd name="connsiteX12" fmla="*/ 18516 w 10195788"/>
              <a:gd name="connsiteY12" fmla="*/ 4297680 h 6611112"/>
              <a:gd name="connsiteX13" fmla="*/ 228 w 10195788"/>
              <a:gd name="connsiteY13" fmla="*/ 5157216 h 6611112"/>
              <a:gd name="connsiteX14" fmla="*/ 9372 w 10195788"/>
              <a:gd name="connsiteY14" fmla="*/ 5815584 h 6611112"/>
              <a:gd name="connsiteX15" fmla="*/ 183108 w 10195788"/>
              <a:gd name="connsiteY15" fmla="*/ 6190488 h 6611112"/>
              <a:gd name="connsiteX16" fmla="*/ 274548 w 10195788"/>
              <a:gd name="connsiteY16" fmla="*/ 6300216 h 6611112"/>
              <a:gd name="connsiteX17" fmla="*/ 356844 w 10195788"/>
              <a:gd name="connsiteY17" fmla="*/ 6400800 h 6611112"/>
              <a:gd name="connsiteX18" fmla="*/ 494004 w 10195788"/>
              <a:gd name="connsiteY18" fmla="*/ 6528816 h 6611112"/>
              <a:gd name="connsiteX19" fmla="*/ 512292 w 10195788"/>
              <a:gd name="connsiteY19" fmla="*/ 6565392 h 6611112"/>
              <a:gd name="connsiteX20" fmla="*/ 548868 w 10195788"/>
              <a:gd name="connsiteY20" fmla="*/ 6583680 h 6611112"/>
              <a:gd name="connsiteX21" fmla="*/ 612876 w 10195788"/>
              <a:gd name="connsiteY21" fmla="*/ 6611112 h 6611112"/>
              <a:gd name="connsiteX22" fmla="*/ 2542260 w 10195788"/>
              <a:gd name="connsiteY22" fmla="*/ 6601968 h 6611112"/>
              <a:gd name="connsiteX23" fmla="*/ 2633700 w 10195788"/>
              <a:gd name="connsiteY23" fmla="*/ 6583680 h 6611112"/>
              <a:gd name="connsiteX24" fmla="*/ 2780004 w 10195788"/>
              <a:gd name="connsiteY24" fmla="*/ 6547104 h 6611112"/>
              <a:gd name="connsiteX25" fmla="*/ 3045180 w 10195788"/>
              <a:gd name="connsiteY25" fmla="*/ 6464808 h 6611112"/>
              <a:gd name="connsiteX26" fmla="*/ 3127476 w 10195788"/>
              <a:gd name="connsiteY26" fmla="*/ 6437376 h 6611112"/>
              <a:gd name="connsiteX27" fmla="*/ 3228060 w 10195788"/>
              <a:gd name="connsiteY27" fmla="*/ 6419088 h 6611112"/>
              <a:gd name="connsiteX28" fmla="*/ 3292068 w 10195788"/>
              <a:gd name="connsiteY28" fmla="*/ 6409944 h 6611112"/>
              <a:gd name="connsiteX29" fmla="*/ 3328644 w 10195788"/>
              <a:gd name="connsiteY29" fmla="*/ 6400800 h 6611112"/>
              <a:gd name="connsiteX30" fmla="*/ 3639540 w 10195788"/>
              <a:gd name="connsiteY30" fmla="*/ 6364224 h 6611112"/>
              <a:gd name="connsiteX31" fmla="*/ 3740124 w 10195788"/>
              <a:gd name="connsiteY31" fmla="*/ 6345936 h 6611112"/>
              <a:gd name="connsiteX32" fmla="*/ 3913860 w 10195788"/>
              <a:gd name="connsiteY32" fmla="*/ 6327648 h 6611112"/>
              <a:gd name="connsiteX33" fmla="*/ 3996156 w 10195788"/>
              <a:gd name="connsiteY33" fmla="*/ 6309360 h 6611112"/>
              <a:gd name="connsiteX34" fmla="*/ 4188180 w 10195788"/>
              <a:gd name="connsiteY34" fmla="*/ 6281928 h 6611112"/>
              <a:gd name="connsiteX35" fmla="*/ 4389348 w 10195788"/>
              <a:gd name="connsiteY35" fmla="*/ 6263640 h 6611112"/>
              <a:gd name="connsiteX36" fmla="*/ 4636236 w 10195788"/>
              <a:gd name="connsiteY36" fmla="*/ 6236208 h 6611112"/>
              <a:gd name="connsiteX37" fmla="*/ 6016980 w 10195788"/>
              <a:gd name="connsiteY37" fmla="*/ 6254496 h 6611112"/>
              <a:gd name="connsiteX38" fmla="*/ 6282156 w 10195788"/>
              <a:gd name="connsiteY38" fmla="*/ 6281928 h 6611112"/>
              <a:gd name="connsiteX39" fmla="*/ 6766788 w 10195788"/>
              <a:gd name="connsiteY39" fmla="*/ 6309360 h 6611112"/>
              <a:gd name="connsiteX40" fmla="*/ 7425156 w 10195788"/>
              <a:gd name="connsiteY40" fmla="*/ 6318504 h 6611112"/>
              <a:gd name="connsiteX41" fmla="*/ 9601428 w 10195788"/>
              <a:gd name="connsiteY41" fmla="*/ 6309360 h 6611112"/>
              <a:gd name="connsiteX42" fmla="*/ 9628860 w 10195788"/>
              <a:gd name="connsiteY42" fmla="*/ 6300216 h 6611112"/>
              <a:gd name="connsiteX43" fmla="*/ 9720300 w 10195788"/>
              <a:gd name="connsiteY43" fmla="*/ 6281928 h 6611112"/>
              <a:gd name="connsiteX44" fmla="*/ 9775164 w 10195788"/>
              <a:gd name="connsiteY44" fmla="*/ 6263640 h 6611112"/>
              <a:gd name="connsiteX45" fmla="*/ 9839172 w 10195788"/>
              <a:gd name="connsiteY45" fmla="*/ 6236208 h 6611112"/>
              <a:gd name="connsiteX46" fmla="*/ 9967188 w 10195788"/>
              <a:gd name="connsiteY46" fmla="*/ 6117336 h 6611112"/>
              <a:gd name="connsiteX47" fmla="*/ 10003764 w 10195788"/>
              <a:gd name="connsiteY47" fmla="*/ 6080760 h 6611112"/>
              <a:gd name="connsiteX48" fmla="*/ 10049484 w 10195788"/>
              <a:gd name="connsiteY48" fmla="*/ 5998464 h 6611112"/>
              <a:gd name="connsiteX49" fmla="*/ 10058628 w 10195788"/>
              <a:gd name="connsiteY49" fmla="*/ 5971032 h 6611112"/>
              <a:gd name="connsiteX50" fmla="*/ 10076916 w 10195788"/>
              <a:gd name="connsiteY50" fmla="*/ 5897880 h 6611112"/>
              <a:gd name="connsiteX51" fmla="*/ 10095204 w 10195788"/>
              <a:gd name="connsiteY51" fmla="*/ 5815584 h 6611112"/>
              <a:gd name="connsiteX52" fmla="*/ 10113492 w 10195788"/>
              <a:gd name="connsiteY52" fmla="*/ 5596128 h 6611112"/>
              <a:gd name="connsiteX53" fmla="*/ 10122636 w 10195788"/>
              <a:gd name="connsiteY53" fmla="*/ 5550408 h 6611112"/>
              <a:gd name="connsiteX54" fmla="*/ 10131780 w 10195788"/>
              <a:gd name="connsiteY54" fmla="*/ 5440680 h 6611112"/>
              <a:gd name="connsiteX55" fmla="*/ 10159212 w 10195788"/>
              <a:gd name="connsiteY55" fmla="*/ 5065776 h 6611112"/>
              <a:gd name="connsiteX56" fmla="*/ 10168356 w 10195788"/>
              <a:gd name="connsiteY56" fmla="*/ 4645152 h 6611112"/>
              <a:gd name="connsiteX57" fmla="*/ 10195788 w 10195788"/>
              <a:gd name="connsiteY57" fmla="*/ 4389120 h 6611112"/>
              <a:gd name="connsiteX58" fmla="*/ 10186644 w 10195788"/>
              <a:gd name="connsiteY58" fmla="*/ 3008376 h 6611112"/>
              <a:gd name="connsiteX59" fmla="*/ 10177500 w 10195788"/>
              <a:gd name="connsiteY59" fmla="*/ 2852928 h 6611112"/>
              <a:gd name="connsiteX60" fmla="*/ 10168356 w 10195788"/>
              <a:gd name="connsiteY60" fmla="*/ 256032 h 6611112"/>
              <a:gd name="connsiteX61" fmla="*/ 10140924 w 10195788"/>
              <a:gd name="connsiteY61" fmla="*/ 128016 h 6611112"/>
              <a:gd name="connsiteX62" fmla="*/ 10122636 w 10195788"/>
              <a:gd name="connsiteY62" fmla="*/ 27432 h 6611112"/>
              <a:gd name="connsiteX63" fmla="*/ 10104348 w 10195788"/>
              <a:gd name="connsiteY63" fmla="*/ 0 h 6611112"/>
              <a:gd name="connsiteX64" fmla="*/ 9976332 w 10195788"/>
              <a:gd name="connsiteY64" fmla="*/ 18288 h 6611112"/>
              <a:gd name="connsiteX65" fmla="*/ 9610572 w 10195788"/>
              <a:gd name="connsiteY65" fmla="*/ 73152 h 6611112"/>
              <a:gd name="connsiteX66" fmla="*/ 9180804 w 10195788"/>
              <a:gd name="connsiteY66" fmla="*/ 118872 h 6611112"/>
              <a:gd name="connsiteX67" fmla="*/ 8604732 w 10195788"/>
              <a:gd name="connsiteY67" fmla="*/ 164592 h 6611112"/>
              <a:gd name="connsiteX68" fmla="*/ 7818348 w 10195788"/>
              <a:gd name="connsiteY68" fmla="*/ 173736 h 6611112"/>
              <a:gd name="connsiteX69" fmla="*/ 7635468 w 10195788"/>
              <a:gd name="connsiteY69" fmla="*/ 182880 h 6611112"/>
              <a:gd name="connsiteX70" fmla="*/ 7534884 w 10195788"/>
              <a:gd name="connsiteY70" fmla="*/ 192024 h 6611112"/>
              <a:gd name="connsiteX71" fmla="*/ 7452588 w 10195788"/>
              <a:gd name="connsiteY71" fmla="*/ 201168 h 6611112"/>
              <a:gd name="connsiteX72" fmla="*/ 7095972 w 10195788"/>
              <a:gd name="connsiteY72" fmla="*/ 210312 h 6611112"/>
              <a:gd name="connsiteX73" fmla="*/ 6986244 w 10195788"/>
              <a:gd name="connsiteY73" fmla="*/ 219456 h 6611112"/>
              <a:gd name="connsiteX74" fmla="*/ 6757644 w 10195788"/>
              <a:gd name="connsiteY74" fmla="*/ 265176 h 6611112"/>
              <a:gd name="connsiteX75" fmla="*/ 6318732 w 10195788"/>
              <a:gd name="connsiteY75" fmla="*/ 310896 h 6611112"/>
              <a:gd name="connsiteX76" fmla="*/ 6026124 w 10195788"/>
              <a:gd name="connsiteY76" fmla="*/ 338328 h 6611112"/>
              <a:gd name="connsiteX77" fmla="*/ 5514060 w 10195788"/>
              <a:gd name="connsiteY77" fmla="*/ 374904 h 6611112"/>
              <a:gd name="connsiteX78" fmla="*/ 4736820 w 10195788"/>
              <a:gd name="connsiteY78" fmla="*/ 384048 h 6611112"/>
              <a:gd name="connsiteX79" fmla="*/ 1060932 w 10195788"/>
              <a:gd name="connsiteY79" fmla="*/ 374904 h 6611112"/>
              <a:gd name="connsiteX80" fmla="*/ 978636 w 10195788"/>
              <a:gd name="connsiteY80" fmla="*/ 365760 h 6611112"/>
              <a:gd name="connsiteX81" fmla="*/ 750036 w 10195788"/>
              <a:gd name="connsiteY81" fmla="*/ 356616 h 6611112"/>
              <a:gd name="connsiteX82" fmla="*/ 695172 w 10195788"/>
              <a:gd name="connsiteY82" fmla="*/ 347472 h 6611112"/>
              <a:gd name="connsiteX83" fmla="*/ 512292 w 10195788"/>
              <a:gd name="connsiteY83" fmla="*/ 329184 h 6611112"/>
              <a:gd name="connsiteX84" fmla="*/ 457428 w 10195788"/>
              <a:gd name="connsiteY84" fmla="*/ 320040 h 6611112"/>
              <a:gd name="connsiteX85" fmla="*/ 219684 w 10195788"/>
              <a:gd name="connsiteY85" fmla="*/ 347472 h 6611112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548868 w 10195788"/>
              <a:gd name="connsiteY20" fmla="*/ 6583680 h 6601968"/>
              <a:gd name="connsiteX21" fmla="*/ 2542260 w 10195788"/>
              <a:gd name="connsiteY21" fmla="*/ 6601968 h 6601968"/>
              <a:gd name="connsiteX22" fmla="*/ 2633700 w 10195788"/>
              <a:gd name="connsiteY22" fmla="*/ 6583680 h 6601968"/>
              <a:gd name="connsiteX23" fmla="*/ 2780004 w 10195788"/>
              <a:gd name="connsiteY23" fmla="*/ 6547104 h 6601968"/>
              <a:gd name="connsiteX24" fmla="*/ 3045180 w 10195788"/>
              <a:gd name="connsiteY24" fmla="*/ 6464808 h 6601968"/>
              <a:gd name="connsiteX25" fmla="*/ 3127476 w 10195788"/>
              <a:gd name="connsiteY25" fmla="*/ 6437376 h 6601968"/>
              <a:gd name="connsiteX26" fmla="*/ 3228060 w 10195788"/>
              <a:gd name="connsiteY26" fmla="*/ 6419088 h 6601968"/>
              <a:gd name="connsiteX27" fmla="*/ 3292068 w 10195788"/>
              <a:gd name="connsiteY27" fmla="*/ 6409944 h 6601968"/>
              <a:gd name="connsiteX28" fmla="*/ 3328644 w 10195788"/>
              <a:gd name="connsiteY28" fmla="*/ 6400800 h 6601968"/>
              <a:gd name="connsiteX29" fmla="*/ 3639540 w 10195788"/>
              <a:gd name="connsiteY29" fmla="*/ 6364224 h 6601968"/>
              <a:gd name="connsiteX30" fmla="*/ 3740124 w 10195788"/>
              <a:gd name="connsiteY30" fmla="*/ 6345936 h 6601968"/>
              <a:gd name="connsiteX31" fmla="*/ 3913860 w 10195788"/>
              <a:gd name="connsiteY31" fmla="*/ 6327648 h 6601968"/>
              <a:gd name="connsiteX32" fmla="*/ 3996156 w 10195788"/>
              <a:gd name="connsiteY32" fmla="*/ 6309360 h 6601968"/>
              <a:gd name="connsiteX33" fmla="*/ 4188180 w 10195788"/>
              <a:gd name="connsiteY33" fmla="*/ 6281928 h 6601968"/>
              <a:gd name="connsiteX34" fmla="*/ 4389348 w 10195788"/>
              <a:gd name="connsiteY34" fmla="*/ 6263640 h 6601968"/>
              <a:gd name="connsiteX35" fmla="*/ 4636236 w 10195788"/>
              <a:gd name="connsiteY35" fmla="*/ 6236208 h 6601968"/>
              <a:gd name="connsiteX36" fmla="*/ 6016980 w 10195788"/>
              <a:gd name="connsiteY36" fmla="*/ 6254496 h 6601968"/>
              <a:gd name="connsiteX37" fmla="*/ 6282156 w 10195788"/>
              <a:gd name="connsiteY37" fmla="*/ 6281928 h 6601968"/>
              <a:gd name="connsiteX38" fmla="*/ 6766788 w 10195788"/>
              <a:gd name="connsiteY38" fmla="*/ 6309360 h 6601968"/>
              <a:gd name="connsiteX39" fmla="*/ 7425156 w 10195788"/>
              <a:gd name="connsiteY39" fmla="*/ 6318504 h 6601968"/>
              <a:gd name="connsiteX40" fmla="*/ 9601428 w 10195788"/>
              <a:gd name="connsiteY40" fmla="*/ 6309360 h 6601968"/>
              <a:gd name="connsiteX41" fmla="*/ 9628860 w 10195788"/>
              <a:gd name="connsiteY41" fmla="*/ 6300216 h 6601968"/>
              <a:gd name="connsiteX42" fmla="*/ 9720300 w 10195788"/>
              <a:gd name="connsiteY42" fmla="*/ 6281928 h 6601968"/>
              <a:gd name="connsiteX43" fmla="*/ 9775164 w 10195788"/>
              <a:gd name="connsiteY43" fmla="*/ 6263640 h 6601968"/>
              <a:gd name="connsiteX44" fmla="*/ 9839172 w 10195788"/>
              <a:gd name="connsiteY44" fmla="*/ 6236208 h 6601968"/>
              <a:gd name="connsiteX45" fmla="*/ 9967188 w 10195788"/>
              <a:gd name="connsiteY45" fmla="*/ 6117336 h 6601968"/>
              <a:gd name="connsiteX46" fmla="*/ 10003764 w 10195788"/>
              <a:gd name="connsiteY46" fmla="*/ 6080760 h 6601968"/>
              <a:gd name="connsiteX47" fmla="*/ 10049484 w 10195788"/>
              <a:gd name="connsiteY47" fmla="*/ 5998464 h 6601968"/>
              <a:gd name="connsiteX48" fmla="*/ 10058628 w 10195788"/>
              <a:gd name="connsiteY48" fmla="*/ 5971032 h 6601968"/>
              <a:gd name="connsiteX49" fmla="*/ 10076916 w 10195788"/>
              <a:gd name="connsiteY49" fmla="*/ 5897880 h 6601968"/>
              <a:gd name="connsiteX50" fmla="*/ 10095204 w 10195788"/>
              <a:gd name="connsiteY50" fmla="*/ 5815584 h 6601968"/>
              <a:gd name="connsiteX51" fmla="*/ 10113492 w 10195788"/>
              <a:gd name="connsiteY51" fmla="*/ 5596128 h 6601968"/>
              <a:gd name="connsiteX52" fmla="*/ 10122636 w 10195788"/>
              <a:gd name="connsiteY52" fmla="*/ 5550408 h 6601968"/>
              <a:gd name="connsiteX53" fmla="*/ 10131780 w 10195788"/>
              <a:gd name="connsiteY53" fmla="*/ 5440680 h 6601968"/>
              <a:gd name="connsiteX54" fmla="*/ 10159212 w 10195788"/>
              <a:gd name="connsiteY54" fmla="*/ 5065776 h 6601968"/>
              <a:gd name="connsiteX55" fmla="*/ 10168356 w 10195788"/>
              <a:gd name="connsiteY55" fmla="*/ 4645152 h 6601968"/>
              <a:gd name="connsiteX56" fmla="*/ 10195788 w 10195788"/>
              <a:gd name="connsiteY56" fmla="*/ 4389120 h 6601968"/>
              <a:gd name="connsiteX57" fmla="*/ 10186644 w 10195788"/>
              <a:gd name="connsiteY57" fmla="*/ 3008376 h 6601968"/>
              <a:gd name="connsiteX58" fmla="*/ 10177500 w 10195788"/>
              <a:gd name="connsiteY58" fmla="*/ 2852928 h 6601968"/>
              <a:gd name="connsiteX59" fmla="*/ 10168356 w 10195788"/>
              <a:gd name="connsiteY59" fmla="*/ 256032 h 6601968"/>
              <a:gd name="connsiteX60" fmla="*/ 10140924 w 10195788"/>
              <a:gd name="connsiteY60" fmla="*/ 128016 h 6601968"/>
              <a:gd name="connsiteX61" fmla="*/ 10122636 w 10195788"/>
              <a:gd name="connsiteY61" fmla="*/ 27432 h 6601968"/>
              <a:gd name="connsiteX62" fmla="*/ 10104348 w 10195788"/>
              <a:gd name="connsiteY62" fmla="*/ 0 h 6601968"/>
              <a:gd name="connsiteX63" fmla="*/ 9976332 w 10195788"/>
              <a:gd name="connsiteY63" fmla="*/ 18288 h 6601968"/>
              <a:gd name="connsiteX64" fmla="*/ 9610572 w 10195788"/>
              <a:gd name="connsiteY64" fmla="*/ 73152 h 6601968"/>
              <a:gd name="connsiteX65" fmla="*/ 9180804 w 10195788"/>
              <a:gd name="connsiteY65" fmla="*/ 118872 h 6601968"/>
              <a:gd name="connsiteX66" fmla="*/ 8604732 w 10195788"/>
              <a:gd name="connsiteY66" fmla="*/ 164592 h 6601968"/>
              <a:gd name="connsiteX67" fmla="*/ 7818348 w 10195788"/>
              <a:gd name="connsiteY67" fmla="*/ 173736 h 6601968"/>
              <a:gd name="connsiteX68" fmla="*/ 7635468 w 10195788"/>
              <a:gd name="connsiteY68" fmla="*/ 182880 h 6601968"/>
              <a:gd name="connsiteX69" fmla="*/ 7534884 w 10195788"/>
              <a:gd name="connsiteY69" fmla="*/ 192024 h 6601968"/>
              <a:gd name="connsiteX70" fmla="*/ 7452588 w 10195788"/>
              <a:gd name="connsiteY70" fmla="*/ 201168 h 6601968"/>
              <a:gd name="connsiteX71" fmla="*/ 7095972 w 10195788"/>
              <a:gd name="connsiteY71" fmla="*/ 210312 h 6601968"/>
              <a:gd name="connsiteX72" fmla="*/ 6986244 w 10195788"/>
              <a:gd name="connsiteY72" fmla="*/ 219456 h 6601968"/>
              <a:gd name="connsiteX73" fmla="*/ 6757644 w 10195788"/>
              <a:gd name="connsiteY73" fmla="*/ 265176 h 6601968"/>
              <a:gd name="connsiteX74" fmla="*/ 6318732 w 10195788"/>
              <a:gd name="connsiteY74" fmla="*/ 310896 h 6601968"/>
              <a:gd name="connsiteX75" fmla="*/ 6026124 w 10195788"/>
              <a:gd name="connsiteY75" fmla="*/ 338328 h 6601968"/>
              <a:gd name="connsiteX76" fmla="*/ 5514060 w 10195788"/>
              <a:gd name="connsiteY76" fmla="*/ 374904 h 6601968"/>
              <a:gd name="connsiteX77" fmla="*/ 4736820 w 10195788"/>
              <a:gd name="connsiteY77" fmla="*/ 384048 h 6601968"/>
              <a:gd name="connsiteX78" fmla="*/ 1060932 w 10195788"/>
              <a:gd name="connsiteY78" fmla="*/ 374904 h 6601968"/>
              <a:gd name="connsiteX79" fmla="*/ 978636 w 10195788"/>
              <a:gd name="connsiteY79" fmla="*/ 365760 h 6601968"/>
              <a:gd name="connsiteX80" fmla="*/ 750036 w 10195788"/>
              <a:gd name="connsiteY80" fmla="*/ 356616 h 6601968"/>
              <a:gd name="connsiteX81" fmla="*/ 695172 w 10195788"/>
              <a:gd name="connsiteY81" fmla="*/ 347472 h 6601968"/>
              <a:gd name="connsiteX82" fmla="*/ 512292 w 10195788"/>
              <a:gd name="connsiteY82" fmla="*/ 329184 h 6601968"/>
              <a:gd name="connsiteX83" fmla="*/ 457428 w 10195788"/>
              <a:gd name="connsiteY83" fmla="*/ 320040 h 6601968"/>
              <a:gd name="connsiteX84" fmla="*/ 219684 w 10195788"/>
              <a:gd name="connsiteY84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512292 w 10195788"/>
              <a:gd name="connsiteY19" fmla="*/ 6565392 h 6601968"/>
              <a:gd name="connsiteX20" fmla="*/ 2542260 w 10195788"/>
              <a:gd name="connsiteY20" fmla="*/ 6601968 h 6601968"/>
              <a:gd name="connsiteX21" fmla="*/ 2633700 w 10195788"/>
              <a:gd name="connsiteY21" fmla="*/ 6583680 h 6601968"/>
              <a:gd name="connsiteX22" fmla="*/ 2780004 w 10195788"/>
              <a:gd name="connsiteY22" fmla="*/ 6547104 h 6601968"/>
              <a:gd name="connsiteX23" fmla="*/ 3045180 w 10195788"/>
              <a:gd name="connsiteY23" fmla="*/ 6464808 h 6601968"/>
              <a:gd name="connsiteX24" fmla="*/ 3127476 w 10195788"/>
              <a:gd name="connsiteY24" fmla="*/ 6437376 h 6601968"/>
              <a:gd name="connsiteX25" fmla="*/ 3228060 w 10195788"/>
              <a:gd name="connsiteY25" fmla="*/ 6419088 h 6601968"/>
              <a:gd name="connsiteX26" fmla="*/ 3292068 w 10195788"/>
              <a:gd name="connsiteY26" fmla="*/ 6409944 h 6601968"/>
              <a:gd name="connsiteX27" fmla="*/ 3328644 w 10195788"/>
              <a:gd name="connsiteY27" fmla="*/ 6400800 h 6601968"/>
              <a:gd name="connsiteX28" fmla="*/ 3639540 w 10195788"/>
              <a:gd name="connsiteY28" fmla="*/ 6364224 h 6601968"/>
              <a:gd name="connsiteX29" fmla="*/ 3740124 w 10195788"/>
              <a:gd name="connsiteY29" fmla="*/ 6345936 h 6601968"/>
              <a:gd name="connsiteX30" fmla="*/ 3913860 w 10195788"/>
              <a:gd name="connsiteY30" fmla="*/ 6327648 h 6601968"/>
              <a:gd name="connsiteX31" fmla="*/ 3996156 w 10195788"/>
              <a:gd name="connsiteY31" fmla="*/ 6309360 h 6601968"/>
              <a:gd name="connsiteX32" fmla="*/ 4188180 w 10195788"/>
              <a:gd name="connsiteY32" fmla="*/ 6281928 h 6601968"/>
              <a:gd name="connsiteX33" fmla="*/ 4389348 w 10195788"/>
              <a:gd name="connsiteY33" fmla="*/ 6263640 h 6601968"/>
              <a:gd name="connsiteX34" fmla="*/ 4636236 w 10195788"/>
              <a:gd name="connsiteY34" fmla="*/ 6236208 h 6601968"/>
              <a:gd name="connsiteX35" fmla="*/ 6016980 w 10195788"/>
              <a:gd name="connsiteY35" fmla="*/ 6254496 h 6601968"/>
              <a:gd name="connsiteX36" fmla="*/ 6282156 w 10195788"/>
              <a:gd name="connsiteY36" fmla="*/ 6281928 h 6601968"/>
              <a:gd name="connsiteX37" fmla="*/ 6766788 w 10195788"/>
              <a:gd name="connsiteY37" fmla="*/ 6309360 h 6601968"/>
              <a:gd name="connsiteX38" fmla="*/ 7425156 w 10195788"/>
              <a:gd name="connsiteY38" fmla="*/ 6318504 h 6601968"/>
              <a:gd name="connsiteX39" fmla="*/ 9601428 w 10195788"/>
              <a:gd name="connsiteY39" fmla="*/ 6309360 h 6601968"/>
              <a:gd name="connsiteX40" fmla="*/ 9628860 w 10195788"/>
              <a:gd name="connsiteY40" fmla="*/ 6300216 h 6601968"/>
              <a:gd name="connsiteX41" fmla="*/ 9720300 w 10195788"/>
              <a:gd name="connsiteY41" fmla="*/ 6281928 h 6601968"/>
              <a:gd name="connsiteX42" fmla="*/ 9775164 w 10195788"/>
              <a:gd name="connsiteY42" fmla="*/ 6263640 h 6601968"/>
              <a:gd name="connsiteX43" fmla="*/ 9839172 w 10195788"/>
              <a:gd name="connsiteY43" fmla="*/ 6236208 h 6601968"/>
              <a:gd name="connsiteX44" fmla="*/ 9967188 w 10195788"/>
              <a:gd name="connsiteY44" fmla="*/ 6117336 h 6601968"/>
              <a:gd name="connsiteX45" fmla="*/ 10003764 w 10195788"/>
              <a:gd name="connsiteY45" fmla="*/ 6080760 h 6601968"/>
              <a:gd name="connsiteX46" fmla="*/ 10049484 w 10195788"/>
              <a:gd name="connsiteY46" fmla="*/ 5998464 h 6601968"/>
              <a:gd name="connsiteX47" fmla="*/ 10058628 w 10195788"/>
              <a:gd name="connsiteY47" fmla="*/ 5971032 h 6601968"/>
              <a:gd name="connsiteX48" fmla="*/ 10076916 w 10195788"/>
              <a:gd name="connsiteY48" fmla="*/ 5897880 h 6601968"/>
              <a:gd name="connsiteX49" fmla="*/ 10095204 w 10195788"/>
              <a:gd name="connsiteY49" fmla="*/ 5815584 h 6601968"/>
              <a:gd name="connsiteX50" fmla="*/ 10113492 w 10195788"/>
              <a:gd name="connsiteY50" fmla="*/ 5596128 h 6601968"/>
              <a:gd name="connsiteX51" fmla="*/ 10122636 w 10195788"/>
              <a:gd name="connsiteY51" fmla="*/ 5550408 h 6601968"/>
              <a:gd name="connsiteX52" fmla="*/ 10131780 w 10195788"/>
              <a:gd name="connsiteY52" fmla="*/ 5440680 h 6601968"/>
              <a:gd name="connsiteX53" fmla="*/ 10159212 w 10195788"/>
              <a:gd name="connsiteY53" fmla="*/ 5065776 h 6601968"/>
              <a:gd name="connsiteX54" fmla="*/ 10168356 w 10195788"/>
              <a:gd name="connsiteY54" fmla="*/ 4645152 h 6601968"/>
              <a:gd name="connsiteX55" fmla="*/ 10195788 w 10195788"/>
              <a:gd name="connsiteY55" fmla="*/ 4389120 h 6601968"/>
              <a:gd name="connsiteX56" fmla="*/ 10186644 w 10195788"/>
              <a:gd name="connsiteY56" fmla="*/ 3008376 h 6601968"/>
              <a:gd name="connsiteX57" fmla="*/ 10177500 w 10195788"/>
              <a:gd name="connsiteY57" fmla="*/ 2852928 h 6601968"/>
              <a:gd name="connsiteX58" fmla="*/ 10168356 w 10195788"/>
              <a:gd name="connsiteY58" fmla="*/ 256032 h 6601968"/>
              <a:gd name="connsiteX59" fmla="*/ 10140924 w 10195788"/>
              <a:gd name="connsiteY59" fmla="*/ 128016 h 6601968"/>
              <a:gd name="connsiteX60" fmla="*/ 10122636 w 10195788"/>
              <a:gd name="connsiteY60" fmla="*/ 27432 h 6601968"/>
              <a:gd name="connsiteX61" fmla="*/ 10104348 w 10195788"/>
              <a:gd name="connsiteY61" fmla="*/ 0 h 6601968"/>
              <a:gd name="connsiteX62" fmla="*/ 9976332 w 10195788"/>
              <a:gd name="connsiteY62" fmla="*/ 18288 h 6601968"/>
              <a:gd name="connsiteX63" fmla="*/ 9610572 w 10195788"/>
              <a:gd name="connsiteY63" fmla="*/ 73152 h 6601968"/>
              <a:gd name="connsiteX64" fmla="*/ 9180804 w 10195788"/>
              <a:gd name="connsiteY64" fmla="*/ 118872 h 6601968"/>
              <a:gd name="connsiteX65" fmla="*/ 8604732 w 10195788"/>
              <a:gd name="connsiteY65" fmla="*/ 164592 h 6601968"/>
              <a:gd name="connsiteX66" fmla="*/ 7818348 w 10195788"/>
              <a:gd name="connsiteY66" fmla="*/ 173736 h 6601968"/>
              <a:gd name="connsiteX67" fmla="*/ 7635468 w 10195788"/>
              <a:gd name="connsiteY67" fmla="*/ 182880 h 6601968"/>
              <a:gd name="connsiteX68" fmla="*/ 7534884 w 10195788"/>
              <a:gd name="connsiteY68" fmla="*/ 192024 h 6601968"/>
              <a:gd name="connsiteX69" fmla="*/ 7452588 w 10195788"/>
              <a:gd name="connsiteY69" fmla="*/ 201168 h 6601968"/>
              <a:gd name="connsiteX70" fmla="*/ 7095972 w 10195788"/>
              <a:gd name="connsiteY70" fmla="*/ 210312 h 6601968"/>
              <a:gd name="connsiteX71" fmla="*/ 6986244 w 10195788"/>
              <a:gd name="connsiteY71" fmla="*/ 219456 h 6601968"/>
              <a:gd name="connsiteX72" fmla="*/ 6757644 w 10195788"/>
              <a:gd name="connsiteY72" fmla="*/ 265176 h 6601968"/>
              <a:gd name="connsiteX73" fmla="*/ 6318732 w 10195788"/>
              <a:gd name="connsiteY73" fmla="*/ 310896 h 6601968"/>
              <a:gd name="connsiteX74" fmla="*/ 6026124 w 10195788"/>
              <a:gd name="connsiteY74" fmla="*/ 338328 h 6601968"/>
              <a:gd name="connsiteX75" fmla="*/ 5514060 w 10195788"/>
              <a:gd name="connsiteY75" fmla="*/ 374904 h 6601968"/>
              <a:gd name="connsiteX76" fmla="*/ 4736820 w 10195788"/>
              <a:gd name="connsiteY76" fmla="*/ 384048 h 6601968"/>
              <a:gd name="connsiteX77" fmla="*/ 1060932 w 10195788"/>
              <a:gd name="connsiteY77" fmla="*/ 374904 h 6601968"/>
              <a:gd name="connsiteX78" fmla="*/ 978636 w 10195788"/>
              <a:gd name="connsiteY78" fmla="*/ 365760 h 6601968"/>
              <a:gd name="connsiteX79" fmla="*/ 750036 w 10195788"/>
              <a:gd name="connsiteY79" fmla="*/ 356616 h 6601968"/>
              <a:gd name="connsiteX80" fmla="*/ 695172 w 10195788"/>
              <a:gd name="connsiteY80" fmla="*/ 347472 h 6601968"/>
              <a:gd name="connsiteX81" fmla="*/ 512292 w 10195788"/>
              <a:gd name="connsiteY81" fmla="*/ 329184 h 6601968"/>
              <a:gd name="connsiteX82" fmla="*/ 457428 w 10195788"/>
              <a:gd name="connsiteY82" fmla="*/ 320040 h 6601968"/>
              <a:gd name="connsiteX83" fmla="*/ 219684 w 10195788"/>
              <a:gd name="connsiteY83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494004 w 10195788"/>
              <a:gd name="connsiteY18" fmla="*/ 6528816 h 6601968"/>
              <a:gd name="connsiteX19" fmla="*/ 2542260 w 10195788"/>
              <a:gd name="connsiteY19" fmla="*/ 6601968 h 6601968"/>
              <a:gd name="connsiteX20" fmla="*/ 2633700 w 10195788"/>
              <a:gd name="connsiteY20" fmla="*/ 6583680 h 6601968"/>
              <a:gd name="connsiteX21" fmla="*/ 2780004 w 10195788"/>
              <a:gd name="connsiteY21" fmla="*/ 6547104 h 6601968"/>
              <a:gd name="connsiteX22" fmla="*/ 3045180 w 10195788"/>
              <a:gd name="connsiteY22" fmla="*/ 6464808 h 6601968"/>
              <a:gd name="connsiteX23" fmla="*/ 3127476 w 10195788"/>
              <a:gd name="connsiteY23" fmla="*/ 6437376 h 6601968"/>
              <a:gd name="connsiteX24" fmla="*/ 3228060 w 10195788"/>
              <a:gd name="connsiteY24" fmla="*/ 6419088 h 6601968"/>
              <a:gd name="connsiteX25" fmla="*/ 3292068 w 10195788"/>
              <a:gd name="connsiteY25" fmla="*/ 6409944 h 6601968"/>
              <a:gd name="connsiteX26" fmla="*/ 3328644 w 10195788"/>
              <a:gd name="connsiteY26" fmla="*/ 6400800 h 6601968"/>
              <a:gd name="connsiteX27" fmla="*/ 3639540 w 10195788"/>
              <a:gd name="connsiteY27" fmla="*/ 6364224 h 6601968"/>
              <a:gd name="connsiteX28" fmla="*/ 3740124 w 10195788"/>
              <a:gd name="connsiteY28" fmla="*/ 6345936 h 6601968"/>
              <a:gd name="connsiteX29" fmla="*/ 3913860 w 10195788"/>
              <a:gd name="connsiteY29" fmla="*/ 6327648 h 6601968"/>
              <a:gd name="connsiteX30" fmla="*/ 3996156 w 10195788"/>
              <a:gd name="connsiteY30" fmla="*/ 6309360 h 6601968"/>
              <a:gd name="connsiteX31" fmla="*/ 4188180 w 10195788"/>
              <a:gd name="connsiteY31" fmla="*/ 6281928 h 6601968"/>
              <a:gd name="connsiteX32" fmla="*/ 4389348 w 10195788"/>
              <a:gd name="connsiteY32" fmla="*/ 6263640 h 6601968"/>
              <a:gd name="connsiteX33" fmla="*/ 4636236 w 10195788"/>
              <a:gd name="connsiteY33" fmla="*/ 6236208 h 6601968"/>
              <a:gd name="connsiteX34" fmla="*/ 6016980 w 10195788"/>
              <a:gd name="connsiteY34" fmla="*/ 6254496 h 6601968"/>
              <a:gd name="connsiteX35" fmla="*/ 6282156 w 10195788"/>
              <a:gd name="connsiteY35" fmla="*/ 6281928 h 6601968"/>
              <a:gd name="connsiteX36" fmla="*/ 6766788 w 10195788"/>
              <a:gd name="connsiteY36" fmla="*/ 6309360 h 6601968"/>
              <a:gd name="connsiteX37" fmla="*/ 7425156 w 10195788"/>
              <a:gd name="connsiteY37" fmla="*/ 6318504 h 6601968"/>
              <a:gd name="connsiteX38" fmla="*/ 9601428 w 10195788"/>
              <a:gd name="connsiteY38" fmla="*/ 6309360 h 6601968"/>
              <a:gd name="connsiteX39" fmla="*/ 9628860 w 10195788"/>
              <a:gd name="connsiteY39" fmla="*/ 6300216 h 6601968"/>
              <a:gd name="connsiteX40" fmla="*/ 9720300 w 10195788"/>
              <a:gd name="connsiteY40" fmla="*/ 6281928 h 6601968"/>
              <a:gd name="connsiteX41" fmla="*/ 9775164 w 10195788"/>
              <a:gd name="connsiteY41" fmla="*/ 6263640 h 6601968"/>
              <a:gd name="connsiteX42" fmla="*/ 9839172 w 10195788"/>
              <a:gd name="connsiteY42" fmla="*/ 6236208 h 6601968"/>
              <a:gd name="connsiteX43" fmla="*/ 9967188 w 10195788"/>
              <a:gd name="connsiteY43" fmla="*/ 6117336 h 6601968"/>
              <a:gd name="connsiteX44" fmla="*/ 10003764 w 10195788"/>
              <a:gd name="connsiteY44" fmla="*/ 6080760 h 6601968"/>
              <a:gd name="connsiteX45" fmla="*/ 10049484 w 10195788"/>
              <a:gd name="connsiteY45" fmla="*/ 5998464 h 6601968"/>
              <a:gd name="connsiteX46" fmla="*/ 10058628 w 10195788"/>
              <a:gd name="connsiteY46" fmla="*/ 5971032 h 6601968"/>
              <a:gd name="connsiteX47" fmla="*/ 10076916 w 10195788"/>
              <a:gd name="connsiteY47" fmla="*/ 5897880 h 6601968"/>
              <a:gd name="connsiteX48" fmla="*/ 10095204 w 10195788"/>
              <a:gd name="connsiteY48" fmla="*/ 5815584 h 6601968"/>
              <a:gd name="connsiteX49" fmla="*/ 10113492 w 10195788"/>
              <a:gd name="connsiteY49" fmla="*/ 5596128 h 6601968"/>
              <a:gd name="connsiteX50" fmla="*/ 10122636 w 10195788"/>
              <a:gd name="connsiteY50" fmla="*/ 5550408 h 6601968"/>
              <a:gd name="connsiteX51" fmla="*/ 10131780 w 10195788"/>
              <a:gd name="connsiteY51" fmla="*/ 5440680 h 6601968"/>
              <a:gd name="connsiteX52" fmla="*/ 10159212 w 10195788"/>
              <a:gd name="connsiteY52" fmla="*/ 5065776 h 6601968"/>
              <a:gd name="connsiteX53" fmla="*/ 10168356 w 10195788"/>
              <a:gd name="connsiteY53" fmla="*/ 4645152 h 6601968"/>
              <a:gd name="connsiteX54" fmla="*/ 10195788 w 10195788"/>
              <a:gd name="connsiteY54" fmla="*/ 4389120 h 6601968"/>
              <a:gd name="connsiteX55" fmla="*/ 10186644 w 10195788"/>
              <a:gd name="connsiteY55" fmla="*/ 3008376 h 6601968"/>
              <a:gd name="connsiteX56" fmla="*/ 10177500 w 10195788"/>
              <a:gd name="connsiteY56" fmla="*/ 2852928 h 6601968"/>
              <a:gd name="connsiteX57" fmla="*/ 10168356 w 10195788"/>
              <a:gd name="connsiteY57" fmla="*/ 256032 h 6601968"/>
              <a:gd name="connsiteX58" fmla="*/ 10140924 w 10195788"/>
              <a:gd name="connsiteY58" fmla="*/ 128016 h 6601968"/>
              <a:gd name="connsiteX59" fmla="*/ 10122636 w 10195788"/>
              <a:gd name="connsiteY59" fmla="*/ 27432 h 6601968"/>
              <a:gd name="connsiteX60" fmla="*/ 10104348 w 10195788"/>
              <a:gd name="connsiteY60" fmla="*/ 0 h 6601968"/>
              <a:gd name="connsiteX61" fmla="*/ 9976332 w 10195788"/>
              <a:gd name="connsiteY61" fmla="*/ 18288 h 6601968"/>
              <a:gd name="connsiteX62" fmla="*/ 9610572 w 10195788"/>
              <a:gd name="connsiteY62" fmla="*/ 73152 h 6601968"/>
              <a:gd name="connsiteX63" fmla="*/ 9180804 w 10195788"/>
              <a:gd name="connsiteY63" fmla="*/ 118872 h 6601968"/>
              <a:gd name="connsiteX64" fmla="*/ 8604732 w 10195788"/>
              <a:gd name="connsiteY64" fmla="*/ 164592 h 6601968"/>
              <a:gd name="connsiteX65" fmla="*/ 7818348 w 10195788"/>
              <a:gd name="connsiteY65" fmla="*/ 173736 h 6601968"/>
              <a:gd name="connsiteX66" fmla="*/ 7635468 w 10195788"/>
              <a:gd name="connsiteY66" fmla="*/ 182880 h 6601968"/>
              <a:gd name="connsiteX67" fmla="*/ 7534884 w 10195788"/>
              <a:gd name="connsiteY67" fmla="*/ 192024 h 6601968"/>
              <a:gd name="connsiteX68" fmla="*/ 7452588 w 10195788"/>
              <a:gd name="connsiteY68" fmla="*/ 201168 h 6601968"/>
              <a:gd name="connsiteX69" fmla="*/ 7095972 w 10195788"/>
              <a:gd name="connsiteY69" fmla="*/ 210312 h 6601968"/>
              <a:gd name="connsiteX70" fmla="*/ 6986244 w 10195788"/>
              <a:gd name="connsiteY70" fmla="*/ 219456 h 6601968"/>
              <a:gd name="connsiteX71" fmla="*/ 6757644 w 10195788"/>
              <a:gd name="connsiteY71" fmla="*/ 265176 h 6601968"/>
              <a:gd name="connsiteX72" fmla="*/ 6318732 w 10195788"/>
              <a:gd name="connsiteY72" fmla="*/ 310896 h 6601968"/>
              <a:gd name="connsiteX73" fmla="*/ 6026124 w 10195788"/>
              <a:gd name="connsiteY73" fmla="*/ 338328 h 6601968"/>
              <a:gd name="connsiteX74" fmla="*/ 5514060 w 10195788"/>
              <a:gd name="connsiteY74" fmla="*/ 374904 h 6601968"/>
              <a:gd name="connsiteX75" fmla="*/ 4736820 w 10195788"/>
              <a:gd name="connsiteY75" fmla="*/ 384048 h 6601968"/>
              <a:gd name="connsiteX76" fmla="*/ 1060932 w 10195788"/>
              <a:gd name="connsiteY76" fmla="*/ 374904 h 6601968"/>
              <a:gd name="connsiteX77" fmla="*/ 978636 w 10195788"/>
              <a:gd name="connsiteY77" fmla="*/ 365760 h 6601968"/>
              <a:gd name="connsiteX78" fmla="*/ 750036 w 10195788"/>
              <a:gd name="connsiteY78" fmla="*/ 356616 h 6601968"/>
              <a:gd name="connsiteX79" fmla="*/ 695172 w 10195788"/>
              <a:gd name="connsiteY79" fmla="*/ 347472 h 6601968"/>
              <a:gd name="connsiteX80" fmla="*/ 512292 w 10195788"/>
              <a:gd name="connsiteY80" fmla="*/ 329184 h 6601968"/>
              <a:gd name="connsiteX81" fmla="*/ 457428 w 10195788"/>
              <a:gd name="connsiteY81" fmla="*/ 320040 h 6601968"/>
              <a:gd name="connsiteX82" fmla="*/ 219684 w 10195788"/>
              <a:gd name="connsiteY82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356844 w 10195788"/>
              <a:gd name="connsiteY17" fmla="*/ 6400800 h 6601968"/>
              <a:gd name="connsiteX18" fmla="*/ 2542260 w 10195788"/>
              <a:gd name="connsiteY18" fmla="*/ 6601968 h 6601968"/>
              <a:gd name="connsiteX19" fmla="*/ 2633700 w 10195788"/>
              <a:gd name="connsiteY19" fmla="*/ 6583680 h 6601968"/>
              <a:gd name="connsiteX20" fmla="*/ 2780004 w 10195788"/>
              <a:gd name="connsiteY20" fmla="*/ 6547104 h 6601968"/>
              <a:gd name="connsiteX21" fmla="*/ 3045180 w 10195788"/>
              <a:gd name="connsiteY21" fmla="*/ 6464808 h 6601968"/>
              <a:gd name="connsiteX22" fmla="*/ 3127476 w 10195788"/>
              <a:gd name="connsiteY22" fmla="*/ 6437376 h 6601968"/>
              <a:gd name="connsiteX23" fmla="*/ 3228060 w 10195788"/>
              <a:gd name="connsiteY23" fmla="*/ 6419088 h 6601968"/>
              <a:gd name="connsiteX24" fmla="*/ 3292068 w 10195788"/>
              <a:gd name="connsiteY24" fmla="*/ 6409944 h 6601968"/>
              <a:gd name="connsiteX25" fmla="*/ 3328644 w 10195788"/>
              <a:gd name="connsiteY25" fmla="*/ 6400800 h 6601968"/>
              <a:gd name="connsiteX26" fmla="*/ 3639540 w 10195788"/>
              <a:gd name="connsiteY26" fmla="*/ 6364224 h 6601968"/>
              <a:gd name="connsiteX27" fmla="*/ 3740124 w 10195788"/>
              <a:gd name="connsiteY27" fmla="*/ 6345936 h 6601968"/>
              <a:gd name="connsiteX28" fmla="*/ 3913860 w 10195788"/>
              <a:gd name="connsiteY28" fmla="*/ 6327648 h 6601968"/>
              <a:gd name="connsiteX29" fmla="*/ 3996156 w 10195788"/>
              <a:gd name="connsiteY29" fmla="*/ 6309360 h 6601968"/>
              <a:gd name="connsiteX30" fmla="*/ 4188180 w 10195788"/>
              <a:gd name="connsiteY30" fmla="*/ 6281928 h 6601968"/>
              <a:gd name="connsiteX31" fmla="*/ 4389348 w 10195788"/>
              <a:gd name="connsiteY31" fmla="*/ 6263640 h 6601968"/>
              <a:gd name="connsiteX32" fmla="*/ 4636236 w 10195788"/>
              <a:gd name="connsiteY32" fmla="*/ 6236208 h 6601968"/>
              <a:gd name="connsiteX33" fmla="*/ 6016980 w 10195788"/>
              <a:gd name="connsiteY33" fmla="*/ 6254496 h 6601968"/>
              <a:gd name="connsiteX34" fmla="*/ 6282156 w 10195788"/>
              <a:gd name="connsiteY34" fmla="*/ 6281928 h 6601968"/>
              <a:gd name="connsiteX35" fmla="*/ 6766788 w 10195788"/>
              <a:gd name="connsiteY35" fmla="*/ 6309360 h 6601968"/>
              <a:gd name="connsiteX36" fmla="*/ 7425156 w 10195788"/>
              <a:gd name="connsiteY36" fmla="*/ 6318504 h 6601968"/>
              <a:gd name="connsiteX37" fmla="*/ 9601428 w 10195788"/>
              <a:gd name="connsiteY37" fmla="*/ 6309360 h 6601968"/>
              <a:gd name="connsiteX38" fmla="*/ 9628860 w 10195788"/>
              <a:gd name="connsiteY38" fmla="*/ 6300216 h 6601968"/>
              <a:gd name="connsiteX39" fmla="*/ 9720300 w 10195788"/>
              <a:gd name="connsiteY39" fmla="*/ 6281928 h 6601968"/>
              <a:gd name="connsiteX40" fmla="*/ 9775164 w 10195788"/>
              <a:gd name="connsiteY40" fmla="*/ 6263640 h 6601968"/>
              <a:gd name="connsiteX41" fmla="*/ 9839172 w 10195788"/>
              <a:gd name="connsiteY41" fmla="*/ 6236208 h 6601968"/>
              <a:gd name="connsiteX42" fmla="*/ 9967188 w 10195788"/>
              <a:gd name="connsiteY42" fmla="*/ 6117336 h 6601968"/>
              <a:gd name="connsiteX43" fmla="*/ 10003764 w 10195788"/>
              <a:gd name="connsiteY43" fmla="*/ 6080760 h 6601968"/>
              <a:gd name="connsiteX44" fmla="*/ 10049484 w 10195788"/>
              <a:gd name="connsiteY44" fmla="*/ 5998464 h 6601968"/>
              <a:gd name="connsiteX45" fmla="*/ 10058628 w 10195788"/>
              <a:gd name="connsiteY45" fmla="*/ 5971032 h 6601968"/>
              <a:gd name="connsiteX46" fmla="*/ 10076916 w 10195788"/>
              <a:gd name="connsiteY46" fmla="*/ 5897880 h 6601968"/>
              <a:gd name="connsiteX47" fmla="*/ 10095204 w 10195788"/>
              <a:gd name="connsiteY47" fmla="*/ 5815584 h 6601968"/>
              <a:gd name="connsiteX48" fmla="*/ 10113492 w 10195788"/>
              <a:gd name="connsiteY48" fmla="*/ 5596128 h 6601968"/>
              <a:gd name="connsiteX49" fmla="*/ 10122636 w 10195788"/>
              <a:gd name="connsiteY49" fmla="*/ 5550408 h 6601968"/>
              <a:gd name="connsiteX50" fmla="*/ 10131780 w 10195788"/>
              <a:gd name="connsiteY50" fmla="*/ 5440680 h 6601968"/>
              <a:gd name="connsiteX51" fmla="*/ 10159212 w 10195788"/>
              <a:gd name="connsiteY51" fmla="*/ 5065776 h 6601968"/>
              <a:gd name="connsiteX52" fmla="*/ 10168356 w 10195788"/>
              <a:gd name="connsiteY52" fmla="*/ 4645152 h 6601968"/>
              <a:gd name="connsiteX53" fmla="*/ 10195788 w 10195788"/>
              <a:gd name="connsiteY53" fmla="*/ 4389120 h 6601968"/>
              <a:gd name="connsiteX54" fmla="*/ 10186644 w 10195788"/>
              <a:gd name="connsiteY54" fmla="*/ 3008376 h 6601968"/>
              <a:gd name="connsiteX55" fmla="*/ 10177500 w 10195788"/>
              <a:gd name="connsiteY55" fmla="*/ 2852928 h 6601968"/>
              <a:gd name="connsiteX56" fmla="*/ 10168356 w 10195788"/>
              <a:gd name="connsiteY56" fmla="*/ 256032 h 6601968"/>
              <a:gd name="connsiteX57" fmla="*/ 10140924 w 10195788"/>
              <a:gd name="connsiteY57" fmla="*/ 128016 h 6601968"/>
              <a:gd name="connsiteX58" fmla="*/ 10122636 w 10195788"/>
              <a:gd name="connsiteY58" fmla="*/ 27432 h 6601968"/>
              <a:gd name="connsiteX59" fmla="*/ 10104348 w 10195788"/>
              <a:gd name="connsiteY59" fmla="*/ 0 h 6601968"/>
              <a:gd name="connsiteX60" fmla="*/ 9976332 w 10195788"/>
              <a:gd name="connsiteY60" fmla="*/ 18288 h 6601968"/>
              <a:gd name="connsiteX61" fmla="*/ 9610572 w 10195788"/>
              <a:gd name="connsiteY61" fmla="*/ 73152 h 6601968"/>
              <a:gd name="connsiteX62" fmla="*/ 9180804 w 10195788"/>
              <a:gd name="connsiteY62" fmla="*/ 118872 h 6601968"/>
              <a:gd name="connsiteX63" fmla="*/ 8604732 w 10195788"/>
              <a:gd name="connsiteY63" fmla="*/ 164592 h 6601968"/>
              <a:gd name="connsiteX64" fmla="*/ 7818348 w 10195788"/>
              <a:gd name="connsiteY64" fmla="*/ 173736 h 6601968"/>
              <a:gd name="connsiteX65" fmla="*/ 7635468 w 10195788"/>
              <a:gd name="connsiteY65" fmla="*/ 182880 h 6601968"/>
              <a:gd name="connsiteX66" fmla="*/ 7534884 w 10195788"/>
              <a:gd name="connsiteY66" fmla="*/ 192024 h 6601968"/>
              <a:gd name="connsiteX67" fmla="*/ 7452588 w 10195788"/>
              <a:gd name="connsiteY67" fmla="*/ 201168 h 6601968"/>
              <a:gd name="connsiteX68" fmla="*/ 7095972 w 10195788"/>
              <a:gd name="connsiteY68" fmla="*/ 210312 h 6601968"/>
              <a:gd name="connsiteX69" fmla="*/ 6986244 w 10195788"/>
              <a:gd name="connsiteY69" fmla="*/ 219456 h 6601968"/>
              <a:gd name="connsiteX70" fmla="*/ 6757644 w 10195788"/>
              <a:gd name="connsiteY70" fmla="*/ 265176 h 6601968"/>
              <a:gd name="connsiteX71" fmla="*/ 6318732 w 10195788"/>
              <a:gd name="connsiteY71" fmla="*/ 310896 h 6601968"/>
              <a:gd name="connsiteX72" fmla="*/ 6026124 w 10195788"/>
              <a:gd name="connsiteY72" fmla="*/ 338328 h 6601968"/>
              <a:gd name="connsiteX73" fmla="*/ 5514060 w 10195788"/>
              <a:gd name="connsiteY73" fmla="*/ 374904 h 6601968"/>
              <a:gd name="connsiteX74" fmla="*/ 4736820 w 10195788"/>
              <a:gd name="connsiteY74" fmla="*/ 384048 h 6601968"/>
              <a:gd name="connsiteX75" fmla="*/ 1060932 w 10195788"/>
              <a:gd name="connsiteY75" fmla="*/ 374904 h 6601968"/>
              <a:gd name="connsiteX76" fmla="*/ 978636 w 10195788"/>
              <a:gd name="connsiteY76" fmla="*/ 365760 h 6601968"/>
              <a:gd name="connsiteX77" fmla="*/ 750036 w 10195788"/>
              <a:gd name="connsiteY77" fmla="*/ 356616 h 6601968"/>
              <a:gd name="connsiteX78" fmla="*/ 695172 w 10195788"/>
              <a:gd name="connsiteY78" fmla="*/ 347472 h 6601968"/>
              <a:gd name="connsiteX79" fmla="*/ 512292 w 10195788"/>
              <a:gd name="connsiteY79" fmla="*/ 329184 h 6601968"/>
              <a:gd name="connsiteX80" fmla="*/ 457428 w 10195788"/>
              <a:gd name="connsiteY80" fmla="*/ 320040 h 6601968"/>
              <a:gd name="connsiteX81" fmla="*/ 219684 w 10195788"/>
              <a:gd name="connsiteY81" fmla="*/ 347472 h 6601968"/>
              <a:gd name="connsiteX0" fmla="*/ 219684 w 10195788"/>
              <a:gd name="connsiteY0" fmla="*/ 347472 h 6601968"/>
              <a:gd name="connsiteX1" fmla="*/ 201396 w 10195788"/>
              <a:gd name="connsiteY1" fmla="*/ 393192 h 6601968"/>
              <a:gd name="connsiteX2" fmla="*/ 183108 w 10195788"/>
              <a:gd name="connsiteY2" fmla="*/ 475488 h 6601968"/>
              <a:gd name="connsiteX3" fmla="*/ 173964 w 10195788"/>
              <a:gd name="connsiteY3" fmla="*/ 566928 h 6601968"/>
              <a:gd name="connsiteX4" fmla="*/ 164820 w 10195788"/>
              <a:gd name="connsiteY4" fmla="*/ 685800 h 6601968"/>
              <a:gd name="connsiteX5" fmla="*/ 119100 w 10195788"/>
              <a:gd name="connsiteY5" fmla="*/ 987552 h 6601968"/>
              <a:gd name="connsiteX6" fmla="*/ 109956 w 10195788"/>
              <a:gd name="connsiteY6" fmla="*/ 1225296 h 6601968"/>
              <a:gd name="connsiteX7" fmla="*/ 82524 w 10195788"/>
              <a:gd name="connsiteY7" fmla="*/ 1563624 h 6601968"/>
              <a:gd name="connsiteX8" fmla="*/ 73380 w 10195788"/>
              <a:gd name="connsiteY8" fmla="*/ 1892808 h 6601968"/>
              <a:gd name="connsiteX9" fmla="*/ 55092 w 10195788"/>
              <a:gd name="connsiteY9" fmla="*/ 2148840 h 6601968"/>
              <a:gd name="connsiteX10" fmla="*/ 45948 w 10195788"/>
              <a:gd name="connsiteY10" fmla="*/ 2962656 h 6601968"/>
              <a:gd name="connsiteX11" fmla="*/ 27660 w 10195788"/>
              <a:gd name="connsiteY11" fmla="*/ 3538728 h 6601968"/>
              <a:gd name="connsiteX12" fmla="*/ 18516 w 10195788"/>
              <a:gd name="connsiteY12" fmla="*/ 4297680 h 6601968"/>
              <a:gd name="connsiteX13" fmla="*/ 228 w 10195788"/>
              <a:gd name="connsiteY13" fmla="*/ 5157216 h 6601968"/>
              <a:gd name="connsiteX14" fmla="*/ 9372 w 10195788"/>
              <a:gd name="connsiteY14" fmla="*/ 5815584 h 6601968"/>
              <a:gd name="connsiteX15" fmla="*/ 183108 w 10195788"/>
              <a:gd name="connsiteY15" fmla="*/ 6190488 h 6601968"/>
              <a:gd name="connsiteX16" fmla="*/ 274548 w 10195788"/>
              <a:gd name="connsiteY16" fmla="*/ 6300216 h 6601968"/>
              <a:gd name="connsiteX17" fmla="*/ 2542260 w 10195788"/>
              <a:gd name="connsiteY17" fmla="*/ 6601968 h 6601968"/>
              <a:gd name="connsiteX18" fmla="*/ 2633700 w 10195788"/>
              <a:gd name="connsiteY18" fmla="*/ 6583680 h 6601968"/>
              <a:gd name="connsiteX19" fmla="*/ 2780004 w 10195788"/>
              <a:gd name="connsiteY19" fmla="*/ 6547104 h 6601968"/>
              <a:gd name="connsiteX20" fmla="*/ 3045180 w 10195788"/>
              <a:gd name="connsiteY20" fmla="*/ 6464808 h 6601968"/>
              <a:gd name="connsiteX21" fmla="*/ 3127476 w 10195788"/>
              <a:gd name="connsiteY21" fmla="*/ 6437376 h 6601968"/>
              <a:gd name="connsiteX22" fmla="*/ 3228060 w 10195788"/>
              <a:gd name="connsiteY22" fmla="*/ 6419088 h 6601968"/>
              <a:gd name="connsiteX23" fmla="*/ 3292068 w 10195788"/>
              <a:gd name="connsiteY23" fmla="*/ 6409944 h 6601968"/>
              <a:gd name="connsiteX24" fmla="*/ 3328644 w 10195788"/>
              <a:gd name="connsiteY24" fmla="*/ 6400800 h 6601968"/>
              <a:gd name="connsiteX25" fmla="*/ 3639540 w 10195788"/>
              <a:gd name="connsiteY25" fmla="*/ 6364224 h 6601968"/>
              <a:gd name="connsiteX26" fmla="*/ 3740124 w 10195788"/>
              <a:gd name="connsiteY26" fmla="*/ 6345936 h 6601968"/>
              <a:gd name="connsiteX27" fmla="*/ 3913860 w 10195788"/>
              <a:gd name="connsiteY27" fmla="*/ 6327648 h 6601968"/>
              <a:gd name="connsiteX28" fmla="*/ 3996156 w 10195788"/>
              <a:gd name="connsiteY28" fmla="*/ 6309360 h 6601968"/>
              <a:gd name="connsiteX29" fmla="*/ 4188180 w 10195788"/>
              <a:gd name="connsiteY29" fmla="*/ 6281928 h 6601968"/>
              <a:gd name="connsiteX30" fmla="*/ 4389348 w 10195788"/>
              <a:gd name="connsiteY30" fmla="*/ 6263640 h 6601968"/>
              <a:gd name="connsiteX31" fmla="*/ 4636236 w 10195788"/>
              <a:gd name="connsiteY31" fmla="*/ 6236208 h 6601968"/>
              <a:gd name="connsiteX32" fmla="*/ 6016980 w 10195788"/>
              <a:gd name="connsiteY32" fmla="*/ 6254496 h 6601968"/>
              <a:gd name="connsiteX33" fmla="*/ 6282156 w 10195788"/>
              <a:gd name="connsiteY33" fmla="*/ 6281928 h 6601968"/>
              <a:gd name="connsiteX34" fmla="*/ 6766788 w 10195788"/>
              <a:gd name="connsiteY34" fmla="*/ 6309360 h 6601968"/>
              <a:gd name="connsiteX35" fmla="*/ 7425156 w 10195788"/>
              <a:gd name="connsiteY35" fmla="*/ 6318504 h 6601968"/>
              <a:gd name="connsiteX36" fmla="*/ 9601428 w 10195788"/>
              <a:gd name="connsiteY36" fmla="*/ 6309360 h 6601968"/>
              <a:gd name="connsiteX37" fmla="*/ 9628860 w 10195788"/>
              <a:gd name="connsiteY37" fmla="*/ 6300216 h 6601968"/>
              <a:gd name="connsiteX38" fmla="*/ 9720300 w 10195788"/>
              <a:gd name="connsiteY38" fmla="*/ 6281928 h 6601968"/>
              <a:gd name="connsiteX39" fmla="*/ 9775164 w 10195788"/>
              <a:gd name="connsiteY39" fmla="*/ 6263640 h 6601968"/>
              <a:gd name="connsiteX40" fmla="*/ 9839172 w 10195788"/>
              <a:gd name="connsiteY40" fmla="*/ 6236208 h 6601968"/>
              <a:gd name="connsiteX41" fmla="*/ 9967188 w 10195788"/>
              <a:gd name="connsiteY41" fmla="*/ 6117336 h 6601968"/>
              <a:gd name="connsiteX42" fmla="*/ 10003764 w 10195788"/>
              <a:gd name="connsiteY42" fmla="*/ 6080760 h 6601968"/>
              <a:gd name="connsiteX43" fmla="*/ 10049484 w 10195788"/>
              <a:gd name="connsiteY43" fmla="*/ 5998464 h 6601968"/>
              <a:gd name="connsiteX44" fmla="*/ 10058628 w 10195788"/>
              <a:gd name="connsiteY44" fmla="*/ 5971032 h 6601968"/>
              <a:gd name="connsiteX45" fmla="*/ 10076916 w 10195788"/>
              <a:gd name="connsiteY45" fmla="*/ 5897880 h 6601968"/>
              <a:gd name="connsiteX46" fmla="*/ 10095204 w 10195788"/>
              <a:gd name="connsiteY46" fmla="*/ 5815584 h 6601968"/>
              <a:gd name="connsiteX47" fmla="*/ 10113492 w 10195788"/>
              <a:gd name="connsiteY47" fmla="*/ 5596128 h 6601968"/>
              <a:gd name="connsiteX48" fmla="*/ 10122636 w 10195788"/>
              <a:gd name="connsiteY48" fmla="*/ 5550408 h 6601968"/>
              <a:gd name="connsiteX49" fmla="*/ 10131780 w 10195788"/>
              <a:gd name="connsiteY49" fmla="*/ 5440680 h 6601968"/>
              <a:gd name="connsiteX50" fmla="*/ 10159212 w 10195788"/>
              <a:gd name="connsiteY50" fmla="*/ 5065776 h 6601968"/>
              <a:gd name="connsiteX51" fmla="*/ 10168356 w 10195788"/>
              <a:gd name="connsiteY51" fmla="*/ 4645152 h 6601968"/>
              <a:gd name="connsiteX52" fmla="*/ 10195788 w 10195788"/>
              <a:gd name="connsiteY52" fmla="*/ 4389120 h 6601968"/>
              <a:gd name="connsiteX53" fmla="*/ 10186644 w 10195788"/>
              <a:gd name="connsiteY53" fmla="*/ 3008376 h 6601968"/>
              <a:gd name="connsiteX54" fmla="*/ 10177500 w 10195788"/>
              <a:gd name="connsiteY54" fmla="*/ 2852928 h 6601968"/>
              <a:gd name="connsiteX55" fmla="*/ 10168356 w 10195788"/>
              <a:gd name="connsiteY55" fmla="*/ 256032 h 6601968"/>
              <a:gd name="connsiteX56" fmla="*/ 10140924 w 10195788"/>
              <a:gd name="connsiteY56" fmla="*/ 128016 h 6601968"/>
              <a:gd name="connsiteX57" fmla="*/ 10122636 w 10195788"/>
              <a:gd name="connsiteY57" fmla="*/ 27432 h 6601968"/>
              <a:gd name="connsiteX58" fmla="*/ 10104348 w 10195788"/>
              <a:gd name="connsiteY58" fmla="*/ 0 h 6601968"/>
              <a:gd name="connsiteX59" fmla="*/ 9976332 w 10195788"/>
              <a:gd name="connsiteY59" fmla="*/ 18288 h 6601968"/>
              <a:gd name="connsiteX60" fmla="*/ 9610572 w 10195788"/>
              <a:gd name="connsiteY60" fmla="*/ 73152 h 6601968"/>
              <a:gd name="connsiteX61" fmla="*/ 9180804 w 10195788"/>
              <a:gd name="connsiteY61" fmla="*/ 118872 h 6601968"/>
              <a:gd name="connsiteX62" fmla="*/ 8604732 w 10195788"/>
              <a:gd name="connsiteY62" fmla="*/ 164592 h 6601968"/>
              <a:gd name="connsiteX63" fmla="*/ 7818348 w 10195788"/>
              <a:gd name="connsiteY63" fmla="*/ 173736 h 6601968"/>
              <a:gd name="connsiteX64" fmla="*/ 7635468 w 10195788"/>
              <a:gd name="connsiteY64" fmla="*/ 182880 h 6601968"/>
              <a:gd name="connsiteX65" fmla="*/ 7534884 w 10195788"/>
              <a:gd name="connsiteY65" fmla="*/ 192024 h 6601968"/>
              <a:gd name="connsiteX66" fmla="*/ 7452588 w 10195788"/>
              <a:gd name="connsiteY66" fmla="*/ 201168 h 6601968"/>
              <a:gd name="connsiteX67" fmla="*/ 7095972 w 10195788"/>
              <a:gd name="connsiteY67" fmla="*/ 210312 h 6601968"/>
              <a:gd name="connsiteX68" fmla="*/ 6986244 w 10195788"/>
              <a:gd name="connsiteY68" fmla="*/ 219456 h 6601968"/>
              <a:gd name="connsiteX69" fmla="*/ 6757644 w 10195788"/>
              <a:gd name="connsiteY69" fmla="*/ 265176 h 6601968"/>
              <a:gd name="connsiteX70" fmla="*/ 6318732 w 10195788"/>
              <a:gd name="connsiteY70" fmla="*/ 310896 h 6601968"/>
              <a:gd name="connsiteX71" fmla="*/ 6026124 w 10195788"/>
              <a:gd name="connsiteY71" fmla="*/ 338328 h 6601968"/>
              <a:gd name="connsiteX72" fmla="*/ 5514060 w 10195788"/>
              <a:gd name="connsiteY72" fmla="*/ 374904 h 6601968"/>
              <a:gd name="connsiteX73" fmla="*/ 4736820 w 10195788"/>
              <a:gd name="connsiteY73" fmla="*/ 384048 h 6601968"/>
              <a:gd name="connsiteX74" fmla="*/ 1060932 w 10195788"/>
              <a:gd name="connsiteY74" fmla="*/ 374904 h 6601968"/>
              <a:gd name="connsiteX75" fmla="*/ 978636 w 10195788"/>
              <a:gd name="connsiteY75" fmla="*/ 365760 h 6601968"/>
              <a:gd name="connsiteX76" fmla="*/ 750036 w 10195788"/>
              <a:gd name="connsiteY76" fmla="*/ 356616 h 6601968"/>
              <a:gd name="connsiteX77" fmla="*/ 695172 w 10195788"/>
              <a:gd name="connsiteY77" fmla="*/ 347472 h 6601968"/>
              <a:gd name="connsiteX78" fmla="*/ 512292 w 10195788"/>
              <a:gd name="connsiteY78" fmla="*/ 329184 h 6601968"/>
              <a:gd name="connsiteX79" fmla="*/ 457428 w 10195788"/>
              <a:gd name="connsiteY79" fmla="*/ 320040 h 6601968"/>
              <a:gd name="connsiteX80" fmla="*/ 219684 w 10195788"/>
              <a:gd name="connsiteY80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01968"/>
              <a:gd name="connsiteX1" fmla="*/ 254432 w 10248824"/>
              <a:gd name="connsiteY1" fmla="*/ 393192 h 6601968"/>
              <a:gd name="connsiteX2" fmla="*/ 236144 w 10248824"/>
              <a:gd name="connsiteY2" fmla="*/ 475488 h 6601968"/>
              <a:gd name="connsiteX3" fmla="*/ 227000 w 10248824"/>
              <a:gd name="connsiteY3" fmla="*/ 566928 h 6601968"/>
              <a:gd name="connsiteX4" fmla="*/ 217856 w 10248824"/>
              <a:gd name="connsiteY4" fmla="*/ 685800 h 6601968"/>
              <a:gd name="connsiteX5" fmla="*/ 172136 w 10248824"/>
              <a:gd name="connsiteY5" fmla="*/ 987552 h 6601968"/>
              <a:gd name="connsiteX6" fmla="*/ 162992 w 10248824"/>
              <a:gd name="connsiteY6" fmla="*/ 1225296 h 6601968"/>
              <a:gd name="connsiteX7" fmla="*/ 135560 w 10248824"/>
              <a:gd name="connsiteY7" fmla="*/ 1563624 h 6601968"/>
              <a:gd name="connsiteX8" fmla="*/ 126416 w 10248824"/>
              <a:gd name="connsiteY8" fmla="*/ 1892808 h 6601968"/>
              <a:gd name="connsiteX9" fmla="*/ 108128 w 10248824"/>
              <a:gd name="connsiteY9" fmla="*/ 2148840 h 6601968"/>
              <a:gd name="connsiteX10" fmla="*/ 98984 w 10248824"/>
              <a:gd name="connsiteY10" fmla="*/ 2962656 h 6601968"/>
              <a:gd name="connsiteX11" fmla="*/ 80696 w 10248824"/>
              <a:gd name="connsiteY11" fmla="*/ 3538728 h 6601968"/>
              <a:gd name="connsiteX12" fmla="*/ 71552 w 10248824"/>
              <a:gd name="connsiteY12" fmla="*/ 4297680 h 6601968"/>
              <a:gd name="connsiteX13" fmla="*/ 53264 w 10248824"/>
              <a:gd name="connsiteY13" fmla="*/ 5157216 h 6601968"/>
              <a:gd name="connsiteX14" fmla="*/ 62408 w 10248824"/>
              <a:gd name="connsiteY14" fmla="*/ 5815584 h 6601968"/>
              <a:gd name="connsiteX15" fmla="*/ 236144 w 10248824"/>
              <a:gd name="connsiteY15" fmla="*/ 6190488 h 6601968"/>
              <a:gd name="connsiteX16" fmla="*/ 2595296 w 10248824"/>
              <a:gd name="connsiteY16" fmla="*/ 6601968 h 6601968"/>
              <a:gd name="connsiteX17" fmla="*/ 2686736 w 10248824"/>
              <a:gd name="connsiteY17" fmla="*/ 6583680 h 6601968"/>
              <a:gd name="connsiteX18" fmla="*/ 2833040 w 10248824"/>
              <a:gd name="connsiteY18" fmla="*/ 6547104 h 6601968"/>
              <a:gd name="connsiteX19" fmla="*/ 3098216 w 10248824"/>
              <a:gd name="connsiteY19" fmla="*/ 6464808 h 6601968"/>
              <a:gd name="connsiteX20" fmla="*/ 3180512 w 10248824"/>
              <a:gd name="connsiteY20" fmla="*/ 6437376 h 6601968"/>
              <a:gd name="connsiteX21" fmla="*/ 3281096 w 10248824"/>
              <a:gd name="connsiteY21" fmla="*/ 6419088 h 6601968"/>
              <a:gd name="connsiteX22" fmla="*/ 3345104 w 10248824"/>
              <a:gd name="connsiteY22" fmla="*/ 6409944 h 6601968"/>
              <a:gd name="connsiteX23" fmla="*/ 3381680 w 10248824"/>
              <a:gd name="connsiteY23" fmla="*/ 6400800 h 6601968"/>
              <a:gd name="connsiteX24" fmla="*/ 3692576 w 10248824"/>
              <a:gd name="connsiteY24" fmla="*/ 6364224 h 6601968"/>
              <a:gd name="connsiteX25" fmla="*/ 3793160 w 10248824"/>
              <a:gd name="connsiteY25" fmla="*/ 6345936 h 6601968"/>
              <a:gd name="connsiteX26" fmla="*/ 3966896 w 10248824"/>
              <a:gd name="connsiteY26" fmla="*/ 6327648 h 6601968"/>
              <a:gd name="connsiteX27" fmla="*/ 4049192 w 10248824"/>
              <a:gd name="connsiteY27" fmla="*/ 6309360 h 6601968"/>
              <a:gd name="connsiteX28" fmla="*/ 4241216 w 10248824"/>
              <a:gd name="connsiteY28" fmla="*/ 6281928 h 6601968"/>
              <a:gd name="connsiteX29" fmla="*/ 4442384 w 10248824"/>
              <a:gd name="connsiteY29" fmla="*/ 6263640 h 6601968"/>
              <a:gd name="connsiteX30" fmla="*/ 4689272 w 10248824"/>
              <a:gd name="connsiteY30" fmla="*/ 6236208 h 6601968"/>
              <a:gd name="connsiteX31" fmla="*/ 6070016 w 10248824"/>
              <a:gd name="connsiteY31" fmla="*/ 6254496 h 6601968"/>
              <a:gd name="connsiteX32" fmla="*/ 6335192 w 10248824"/>
              <a:gd name="connsiteY32" fmla="*/ 6281928 h 6601968"/>
              <a:gd name="connsiteX33" fmla="*/ 6819824 w 10248824"/>
              <a:gd name="connsiteY33" fmla="*/ 6309360 h 6601968"/>
              <a:gd name="connsiteX34" fmla="*/ 7478192 w 10248824"/>
              <a:gd name="connsiteY34" fmla="*/ 6318504 h 6601968"/>
              <a:gd name="connsiteX35" fmla="*/ 9654464 w 10248824"/>
              <a:gd name="connsiteY35" fmla="*/ 6309360 h 6601968"/>
              <a:gd name="connsiteX36" fmla="*/ 9681896 w 10248824"/>
              <a:gd name="connsiteY36" fmla="*/ 6300216 h 6601968"/>
              <a:gd name="connsiteX37" fmla="*/ 9773336 w 10248824"/>
              <a:gd name="connsiteY37" fmla="*/ 6281928 h 6601968"/>
              <a:gd name="connsiteX38" fmla="*/ 9828200 w 10248824"/>
              <a:gd name="connsiteY38" fmla="*/ 6263640 h 6601968"/>
              <a:gd name="connsiteX39" fmla="*/ 9892208 w 10248824"/>
              <a:gd name="connsiteY39" fmla="*/ 6236208 h 6601968"/>
              <a:gd name="connsiteX40" fmla="*/ 10020224 w 10248824"/>
              <a:gd name="connsiteY40" fmla="*/ 6117336 h 6601968"/>
              <a:gd name="connsiteX41" fmla="*/ 10056800 w 10248824"/>
              <a:gd name="connsiteY41" fmla="*/ 6080760 h 6601968"/>
              <a:gd name="connsiteX42" fmla="*/ 10102520 w 10248824"/>
              <a:gd name="connsiteY42" fmla="*/ 5998464 h 6601968"/>
              <a:gd name="connsiteX43" fmla="*/ 10111664 w 10248824"/>
              <a:gd name="connsiteY43" fmla="*/ 5971032 h 6601968"/>
              <a:gd name="connsiteX44" fmla="*/ 10129952 w 10248824"/>
              <a:gd name="connsiteY44" fmla="*/ 5897880 h 6601968"/>
              <a:gd name="connsiteX45" fmla="*/ 10148240 w 10248824"/>
              <a:gd name="connsiteY45" fmla="*/ 5815584 h 6601968"/>
              <a:gd name="connsiteX46" fmla="*/ 10166528 w 10248824"/>
              <a:gd name="connsiteY46" fmla="*/ 5596128 h 6601968"/>
              <a:gd name="connsiteX47" fmla="*/ 10175672 w 10248824"/>
              <a:gd name="connsiteY47" fmla="*/ 5550408 h 6601968"/>
              <a:gd name="connsiteX48" fmla="*/ 10184816 w 10248824"/>
              <a:gd name="connsiteY48" fmla="*/ 5440680 h 6601968"/>
              <a:gd name="connsiteX49" fmla="*/ 10212248 w 10248824"/>
              <a:gd name="connsiteY49" fmla="*/ 5065776 h 6601968"/>
              <a:gd name="connsiteX50" fmla="*/ 10221392 w 10248824"/>
              <a:gd name="connsiteY50" fmla="*/ 4645152 h 6601968"/>
              <a:gd name="connsiteX51" fmla="*/ 10248824 w 10248824"/>
              <a:gd name="connsiteY51" fmla="*/ 4389120 h 6601968"/>
              <a:gd name="connsiteX52" fmla="*/ 10239680 w 10248824"/>
              <a:gd name="connsiteY52" fmla="*/ 3008376 h 6601968"/>
              <a:gd name="connsiteX53" fmla="*/ 10230536 w 10248824"/>
              <a:gd name="connsiteY53" fmla="*/ 2852928 h 6601968"/>
              <a:gd name="connsiteX54" fmla="*/ 10221392 w 10248824"/>
              <a:gd name="connsiteY54" fmla="*/ 256032 h 6601968"/>
              <a:gd name="connsiteX55" fmla="*/ 10193960 w 10248824"/>
              <a:gd name="connsiteY55" fmla="*/ 128016 h 6601968"/>
              <a:gd name="connsiteX56" fmla="*/ 10175672 w 10248824"/>
              <a:gd name="connsiteY56" fmla="*/ 27432 h 6601968"/>
              <a:gd name="connsiteX57" fmla="*/ 10157384 w 10248824"/>
              <a:gd name="connsiteY57" fmla="*/ 0 h 6601968"/>
              <a:gd name="connsiteX58" fmla="*/ 10029368 w 10248824"/>
              <a:gd name="connsiteY58" fmla="*/ 18288 h 6601968"/>
              <a:gd name="connsiteX59" fmla="*/ 9663608 w 10248824"/>
              <a:gd name="connsiteY59" fmla="*/ 73152 h 6601968"/>
              <a:gd name="connsiteX60" fmla="*/ 9233840 w 10248824"/>
              <a:gd name="connsiteY60" fmla="*/ 118872 h 6601968"/>
              <a:gd name="connsiteX61" fmla="*/ 8657768 w 10248824"/>
              <a:gd name="connsiteY61" fmla="*/ 164592 h 6601968"/>
              <a:gd name="connsiteX62" fmla="*/ 7871384 w 10248824"/>
              <a:gd name="connsiteY62" fmla="*/ 173736 h 6601968"/>
              <a:gd name="connsiteX63" fmla="*/ 7688504 w 10248824"/>
              <a:gd name="connsiteY63" fmla="*/ 182880 h 6601968"/>
              <a:gd name="connsiteX64" fmla="*/ 7587920 w 10248824"/>
              <a:gd name="connsiteY64" fmla="*/ 192024 h 6601968"/>
              <a:gd name="connsiteX65" fmla="*/ 7505624 w 10248824"/>
              <a:gd name="connsiteY65" fmla="*/ 201168 h 6601968"/>
              <a:gd name="connsiteX66" fmla="*/ 7149008 w 10248824"/>
              <a:gd name="connsiteY66" fmla="*/ 210312 h 6601968"/>
              <a:gd name="connsiteX67" fmla="*/ 7039280 w 10248824"/>
              <a:gd name="connsiteY67" fmla="*/ 219456 h 6601968"/>
              <a:gd name="connsiteX68" fmla="*/ 6810680 w 10248824"/>
              <a:gd name="connsiteY68" fmla="*/ 265176 h 6601968"/>
              <a:gd name="connsiteX69" fmla="*/ 6371768 w 10248824"/>
              <a:gd name="connsiteY69" fmla="*/ 310896 h 6601968"/>
              <a:gd name="connsiteX70" fmla="*/ 6079160 w 10248824"/>
              <a:gd name="connsiteY70" fmla="*/ 338328 h 6601968"/>
              <a:gd name="connsiteX71" fmla="*/ 5567096 w 10248824"/>
              <a:gd name="connsiteY71" fmla="*/ 374904 h 6601968"/>
              <a:gd name="connsiteX72" fmla="*/ 4789856 w 10248824"/>
              <a:gd name="connsiteY72" fmla="*/ 384048 h 6601968"/>
              <a:gd name="connsiteX73" fmla="*/ 1113968 w 10248824"/>
              <a:gd name="connsiteY73" fmla="*/ 374904 h 6601968"/>
              <a:gd name="connsiteX74" fmla="*/ 1031672 w 10248824"/>
              <a:gd name="connsiteY74" fmla="*/ 365760 h 6601968"/>
              <a:gd name="connsiteX75" fmla="*/ 803072 w 10248824"/>
              <a:gd name="connsiteY75" fmla="*/ 356616 h 6601968"/>
              <a:gd name="connsiteX76" fmla="*/ 748208 w 10248824"/>
              <a:gd name="connsiteY76" fmla="*/ 347472 h 6601968"/>
              <a:gd name="connsiteX77" fmla="*/ 565328 w 10248824"/>
              <a:gd name="connsiteY77" fmla="*/ 329184 h 6601968"/>
              <a:gd name="connsiteX78" fmla="*/ 510464 w 10248824"/>
              <a:gd name="connsiteY78" fmla="*/ 320040 h 6601968"/>
              <a:gd name="connsiteX79" fmla="*/ 272720 w 10248824"/>
              <a:gd name="connsiteY79" fmla="*/ 347472 h 6601968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381680 w 10248824"/>
              <a:gd name="connsiteY22" fmla="*/ 6400800 h 6621725"/>
              <a:gd name="connsiteX23" fmla="*/ 3692576 w 10248824"/>
              <a:gd name="connsiteY23" fmla="*/ 6364224 h 6621725"/>
              <a:gd name="connsiteX24" fmla="*/ 3793160 w 10248824"/>
              <a:gd name="connsiteY24" fmla="*/ 6345936 h 6621725"/>
              <a:gd name="connsiteX25" fmla="*/ 3966896 w 10248824"/>
              <a:gd name="connsiteY25" fmla="*/ 6327648 h 6621725"/>
              <a:gd name="connsiteX26" fmla="*/ 4049192 w 10248824"/>
              <a:gd name="connsiteY26" fmla="*/ 6309360 h 6621725"/>
              <a:gd name="connsiteX27" fmla="*/ 4241216 w 10248824"/>
              <a:gd name="connsiteY27" fmla="*/ 6281928 h 6621725"/>
              <a:gd name="connsiteX28" fmla="*/ 4442384 w 10248824"/>
              <a:gd name="connsiteY28" fmla="*/ 6263640 h 6621725"/>
              <a:gd name="connsiteX29" fmla="*/ 4689272 w 10248824"/>
              <a:gd name="connsiteY29" fmla="*/ 6236208 h 6621725"/>
              <a:gd name="connsiteX30" fmla="*/ 6070016 w 10248824"/>
              <a:gd name="connsiteY30" fmla="*/ 6254496 h 6621725"/>
              <a:gd name="connsiteX31" fmla="*/ 6335192 w 10248824"/>
              <a:gd name="connsiteY31" fmla="*/ 6281928 h 6621725"/>
              <a:gd name="connsiteX32" fmla="*/ 6819824 w 10248824"/>
              <a:gd name="connsiteY32" fmla="*/ 6309360 h 6621725"/>
              <a:gd name="connsiteX33" fmla="*/ 7478192 w 10248824"/>
              <a:gd name="connsiteY33" fmla="*/ 6318504 h 6621725"/>
              <a:gd name="connsiteX34" fmla="*/ 9654464 w 10248824"/>
              <a:gd name="connsiteY34" fmla="*/ 6309360 h 6621725"/>
              <a:gd name="connsiteX35" fmla="*/ 9681896 w 10248824"/>
              <a:gd name="connsiteY35" fmla="*/ 6300216 h 6621725"/>
              <a:gd name="connsiteX36" fmla="*/ 9773336 w 10248824"/>
              <a:gd name="connsiteY36" fmla="*/ 6281928 h 6621725"/>
              <a:gd name="connsiteX37" fmla="*/ 9828200 w 10248824"/>
              <a:gd name="connsiteY37" fmla="*/ 6263640 h 6621725"/>
              <a:gd name="connsiteX38" fmla="*/ 9892208 w 10248824"/>
              <a:gd name="connsiteY38" fmla="*/ 6236208 h 6621725"/>
              <a:gd name="connsiteX39" fmla="*/ 10020224 w 10248824"/>
              <a:gd name="connsiteY39" fmla="*/ 6117336 h 6621725"/>
              <a:gd name="connsiteX40" fmla="*/ 10056800 w 10248824"/>
              <a:gd name="connsiteY40" fmla="*/ 6080760 h 6621725"/>
              <a:gd name="connsiteX41" fmla="*/ 10102520 w 10248824"/>
              <a:gd name="connsiteY41" fmla="*/ 5998464 h 6621725"/>
              <a:gd name="connsiteX42" fmla="*/ 10111664 w 10248824"/>
              <a:gd name="connsiteY42" fmla="*/ 5971032 h 6621725"/>
              <a:gd name="connsiteX43" fmla="*/ 10129952 w 10248824"/>
              <a:gd name="connsiteY43" fmla="*/ 5897880 h 6621725"/>
              <a:gd name="connsiteX44" fmla="*/ 10148240 w 10248824"/>
              <a:gd name="connsiteY44" fmla="*/ 5815584 h 6621725"/>
              <a:gd name="connsiteX45" fmla="*/ 10166528 w 10248824"/>
              <a:gd name="connsiteY45" fmla="*/ 5596128 h 6621725"/>
              <a:gd name="connsiteX46" fmla="*/ 10175672 w 10248824"/>
              <a:gd name="connsiteY46" fmla="*/ 5550408 h 6621725"/>
              <a:gd name="connsiteX47" fmla="*/ 10184816 w 10248824"/>
              <a:gd name="connsiteY47" fmla="*/ 5440680 h 6621725"/>
              <a:gd name="connsiteX48" fmla="*/ 10212248 w 10248824"/>
              <a:gd name="connsiteY48" fmla="*/ 5065776 h 6621725"/>
              <a:gd name="connsiteX49" fmla="*/ 10221392 w 10248824"/>
              <a:gd name="connsiteY49" fmla="*/ 4645152 h 6621725"/>
              <a:gd name="connsiteX50" fmla="*/ 10248824 w 10248824"/>
              <a:gd name="connsiteY50" fmla="*/ 4389120 h 6621725"/>
              <a:gd name="connsiteX51" fmla="*/ 10239680 w 10248824"/>
              <a:gd name="connsiteY51" fmla="*/ 3008376 h 6621725"/>
              <a:gd name="connsiteX52" fmla="*/ 10230536 w 10248824"/>
              <a:gd name="connsiteY52" fmla="*/ 2852928 h 6621725"/>
              <a:gd name="connsiteX53" fmla="*/ 10221392 w 10248824"/>
              <a:gd name="connsiteY53" fmla="*/ 256032 h 6621725"/>
              <a:gd name="connsiteX54" fmla="*/ 10193960 w 10248824"/>
              <a:gd name="connsiteY54" fmla="*/ 128016 h 6621725"/>
              <a:gd name="connsiteX55" fmla="*/ 10175672 w 10248824"/>
              <a:gd name="connsiteY55" fmla="*/ 27432 h 6621725"/>
              <a:gd name="connsiteX56" fmla="*/ 10157384 w 10248824"/>
              <a:gd name="connsiteY56" fmla="*/ 0 h 6621725"/>
              <a:gd name="connsiteX57" fmla="*/ 10029368 w 10248824"/>
              <a:gd name="connsiteY57" fmla="*/ 18288 h 6621725"/>
              <a:gd name="connsiteX58" fmla="*/ 9663608 w 10248824"/>
              <a:gd name="connsiteY58" fmla="*/ 73152 h 6621725"/>
              <a:gd name="connsiteX59" fmla="*/ 9233840 w 10248824"/>
              <a:gd name="connsiteY59" fmla="*/ 118872 h 6621725"/>
              <a:gd name="connsiteX60" fmla="*/ 8657768 w 10248824"/>
              <a:gd name="connsiteY60" fmla="*/ 164592 h 6621725"/>
              <a:gd name="connsiteX61" fmla="*/ 7871384 w 10248824"/>
              <a:gd name="connsiteY61" fmla="*/ 173736 h 6621725"/>
              <a:gd name="connsiteX62" fmla="*/ 7688504 w 10248824"/>
              <a:gd name="connsiteY62" fmla="*/ 182880 h 6621725"/>
              <a:gd name="connsiteX63" fmla="*/ 7587920 w 10248824"/>
              <a:gd name="connsiteY63" fmla="*/ 192024 h 6621725"/>
              <a:gd name="connsiteX64" fmla="*/ 7505624 w 10248824"/>
              <a:gd name="connsiteY64" fmla="*/ 201168 h 6621725"/>
              <a:gd name="connsiteX65" fmla="*/ 7149008 w 10248824"/>
              <a:gd name="connsiteY65" fmla="*/ 210312 h 6621725"/>
              <a:gd name="connsiteX66" fmla="*/ 7039280 w 10248824"/>
              <a:gd name="connsiteY66" fmla="*/ 219456 h 6621725"/>
              <a:gd name="connsiteX67" fmla="*/ 6810680 w 10248824"/>
              <a:gd name="connsiteY67" fmla="*/ 265176 h 6621725"/>
              <a:gd name="connsiteX68" fmla="*/ 6371768 w 10248824"/>
              <a:gd name="connsiteY68" fmla="*/ 310896 h 6621725"/>
              <a:gd name="connsiteX69" fmla="*/ 6079160 w 10248824"/>
              <a:gd name="connsiteY69" fmla="*/ 338328 h 6621725"/>
              <a:gd name="connsiteX70" fmla="*/ 5567096 w 10248824"/>
              <a:gd name="connsiteY70" fmla="*/ 374904 h 6621725"/>
              <a:gd name="connsiteX71" fmla="*/ 4789856 w 10248824"/>
              <a:gd name="connsiteY71" fmla="*/ 384048 h 6621725"/>
              <a:gd name="connsiteX72" fmla="*/ 1113968 w 10248824"/>
              <a:gd name="connsiteY72" fmla="*/ 374904 h 6621725"/>
              <a:gd name="connsiteX73" fmla="*/ 1031672 w 10248824"/>
              <a:gd name="connsiteY73" fmla="*/ 365760 h 6621725"/>
              <a:gd name="connsiteX74" fmla="*/ 803072 w 10248824"/>
              <a:gd name="connsiteY74" fmla="*/ 356616 h 6621725"/>
              <a:gd name="connsiteX75" fmla="*/ 748208 w 10248824"/>
              <a:gd name="connsiteY75" fmla="*/ 347472 h 6621725"/>
              <a:gd name="connsiteX76" fmla="*/ 565328 w 10248824"/>
              <a:gd name="connsiteY76" fmla="*/ 329184 h 6621725"/>
              <a:gd name="connsiteX77" fmla="*/ 510464 w 10248824"/>
              <a:gd name="connsiteY77" fmla="*/ 320040 h 6621725"/>
              <a:gd name="connsiteX78" fmla="*/ 272720 w 10248824"/>
              <a:gd name="connsiteY78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345104 w 10248824"/>
              <a:gd name="connsiteY21" fmla="*/ 6409944 h 6621725"/>
              <a:gd name="connsiteX22" fmla="*/ 3692576 w 10248824"/>
              <a:gd name="connsiteY22" fmla="*/ 6364224 h 6621725"/>
              <a:gd name="connsiteX23" fmla="*/ 3793160 w 10248824"/>
              <a:gd name="connsiteY23" fmla="*/ 6345936 h 6621725"/>
              <a:gd name="connsiteX24" fmla="*/ 3966896 w 10248824"/>
              <a:gd name="connsiteY24" fmla="*/ 6327648 h 6621725"/>
              <a:gd name="connsiteX25" fmla="*/ 4049192 w 10248824"/>
              <a:gd name="connsiteY25" fmla="*/ 6309360 h 6621725"/>
              <a:gd name="connsiteX26" fmla="*/ 4241216 w 10248824"/>
              <a:gd name="connsiteY26" fmla="*/ 6281928 h 6621725"/>
              <a:gd name="connsiteX27" fmla="*/ 4442384 w 10248824"/>
              <a:gd name="connsiteY27" fmla="*/ 6263640 h 6621725"/>
              <a:gd name="connsiteX28" fmla="*/ 4689272 w 10248824"/>
              <a:gd name="connsiteY28" fmla="*/ 6236208 h 6621725"/>
              <a:gd name="connsiteX29" fmla="*/ 6070016 w 10248824"/>
              <a:gd name="connsiteY29" fmla="*/ 6254496 h 6621725"/>
              <a:gd name="connsiteX30" fmla="*/ 6335192 w 10248824"/>
              <a:gd name="connsiteY30" fmla="*/ 6281928 h 6621725"/>
              <a:gd name="connsiteX31" fmla="*/ 6819824 w 10248824"/>
              <a:gd name="connsiteY31" fmla="*/ 6309360 h 6621725"/>
              <a:gd name="connsiteX32" fmla="*/ 7478192 w 10248824"/>
              <a:gd name="connsiteY32" fmla="*/ 6318504 h 6621725"/>
              <a:gd name="connsiteX33" fmla="*/ 9654464 w 10248824"/>
              <a:gd name="connsiteY33" fmla="*/ 6309360 h 6621725"/>
              <a:gd name="connsiteX34" fmla="*/ 9681896 w 10248824"/>
              <a:gd name="connsiteY34" fmla="*/ 6300216 h 6621725"/>
              <a:gd name="connsiteX35" fmla="*/ 9773336 w 10248824"/>
              <a:gd name="connsiteY35" fmla="*/ 6281928 h 6621725"/>
              <a:gd name="connsiteX36" fmla="*/ 9828200 w 10248824"/>
              <a:gd name="connsiteY36" fmla="*/ 6263640 h 6621725"/>
              <a:gd name="connsiteX37" fmla="*/ 9892208 w 10248824"/>
              <a:gd name="connsiteY37" fmla="*/ 6236208 h 6621725"/>
              <a:gd name="connsiteX38" fmla="*/ 10020224 w 10248824"/>
              <a:gd name="connsiteY38" fmla="*/ 6117336 h 6621725"/>
              <a:gd name="connsiteX39" fmla="*/ 10056800 w 10248824"/>
              <a:gd name="connsiteY39" fmla="*/ 6080760 h 6621725"/>
              <a:gd name="connsiteX40" fmla="*/ 10102520 w 10248824"/>
              <a:gd name="connsiteY40" fmla="*/ 5998464 h 6621725"/>
              <a:gd name="connsiteX41" fmla="*/ 10111664 w 10248824"/>
              <a:gd name="connsiteY41" fmla="*/ 5971032 h 6621725"/>
              <a:gd name="connsiteX42" fmla="*/ 10129952 w 10248824"/>
              <a:gd name="connsiteY42" fmla="*/ 5897880 h 6621725"/>
              <a:gd name="connsiteX43" fmla="*/ 10148240 w 10248824"/>
              <a:gd name="connsiteY43" fmla="*/ 5815584 h 6621725"/>
              <a:gd name="connsiteX44" fmla="*/ 10166528 w 10248824"/>
              <a:gd name="connsiteY44" fmla="*/ 5596128 h 6621725"/>
              <a:gd name="connsiteX45" fmla="*/ 10175672 w 10248824"/>
              <a:gd name="connsiteY45" fmla="*/ 5550408 h 6621725"/>
              <a:gd name="connsiteX46" fmla="*/ 10184816 w 10248824"/>
              <a:gd name="connsiteY46" fmla="*/ 5440680 h 6621725"/>
              <a:gd name="connsiteX47" fmla="*/ 10212248 w 10248824"/>
              <a:gd name="connsiteY47" fmla="*/ 5065776 h 6621725"/>
              <a:gd name="connsiteX48" fmla="*/ 10221392 w 10248824"/>
              <a:gd name="connsiteY48" fmla="*/ 4645152 h 6621725"/>
              <a:gd name="connsiteX49" fmla="*/ 10248824 w 10248824"/>
              <a:gd name="connsiteY49" fmla="*/ 4389120 h 6621725"/>
              <a:gd name="connsiteX50" fmla="*/ 10239680 w 10248824"/>
              <a:gd name="connsiteY50" fmla="*/ 3008376 h 6621725"/>
              <a:gd name="connsiteX51" fmla="*/ 10230536 w 10248824"/>
              <a:gd name="connsiteY51" fmla="*/ 2852928 h 6621725"/>
              <a:gd name="connsiteX52" fmla="*/ 10221392 w 10248824"/>
              <a:gd name="connsiteY52" fmla="*/ 256032 h 6621725"/>
              <a:gd name="connsiteX53" fmla="*/ 10193960 w 10248824"/>
              <a:gd name="connsiteY53" fmla="*/ 128016 h 6621725"/>
              <a:gd name="connsiteX54" fmla="*/ 10175672 w 10248824"/>
              <a:gd name="connsiteY54" fmla="*/ 27432 h 6621725"/>
              <a:gd name="connsiteX55" fmla="*/ 10157384 w 10248824"/>
              <a:gd name="connsiteY55" fmla="*/ 0 h 6621725"/>
              <a:gd name="connsiteX56" fmla="*/ 10029368 w 10248824"/>
              <a:gd name="connsiteY56" fmla="*/ 18288 h 6621725"/>
              <a:gd name="connsiteX57" fmla="*/ 9663608 w 10248824"/>
              <a:gd name="connsiteY57" fmla="*/ 73152 h 6621725"/>
              <a:gd name="connsiteX58" fmla="*/ 9233840 w 10248824"/>
              <a:gd name="connsiteY58" fmla="*/ 118872 h 6621725"/>
              <a:gd name="connsiteX59" fmla="*/ 8657768 w 10248824"/>
              <a:gd name="connsiteY59" fmla="*/ 164592 h 6621725"/>
              <a:gd name="connsiteX60" fmla="*/ 7871384 w 10248824"/>
              <a:gd name="connsiteY60" fmla="*/ 173736 h 6621725"/>
              <a:gd name="connsiteX61" fmla="*/ 7688504 w 10248824"/>
              <a:gd name="connsiteY61" fmla="*/ 182880 h 6621725"/>
              <a:gd name="connsiteX62" fmla="*/ 7587920 w 10248824"/>
              <a:gd name="connsiteY62" fmla="*/ 192024 h 6621725"/>
              <a:gd name="connsiteX63" fmla="*/ 7505624 w 10248824"/>
              <a:gd name="connsiteY63" fmla="*/ 201168 h 6621725"/>
              <a:gd name="connsiteX64" fmla="*/ 7149008 w 10248824"/>
              <a:gd name="connsiteY64" fmla="*/ 210312 h 6621725"/>
              <a:gd name="connsiteX65" fmla="*/ 7039280 w 10248824"/>
              <a:gd name="connsiteY65" fmla="*/ 219456 h 6621725"/>
              <a:gd name="connsiteX66" fmla="*/ 6810680 w 10248824"/>
              <a:gd name="connsiteY66" fmla="*/ 265176 h 6621725"/>
              <a:gd name="connsiteX67" fmla="*/ 6371768 w 10248824"/>
              <a:gd name="connsiteY67" fmla="*/ 310896 h 6621725"/>
              <a:gd name="connsiteX68" fmla="*/ 6079160 w 10248824"/>
              <a:gd name="connsiteY68" fmla="*/ 338328 h 6621725"/>
              <a:gd name="connsiteX69" fmla="*/ 5567096 w 10248824"/>
              <a:gd name="connsiteY69" fmla="*/ 374904 h 6621725"/>
              <a:gd name="connsiteX70" fmla="*/ 4789856 w 10248824"/>
              <a:gd name="connsiteY70" fmla="*/ 384048 h 6621725"/>
              <a:gd name="connsiteX71" fmla="*/ 1113968 w 10248824"/>
              <a:gd name="connsiteY71" fmla="*/ 374904 h 6621725"/>
              <a:gd name="connsiteX72" fmla="*/ 1031672 w 10248824"/>
              <a:gd name="connsiteY72" fmla="*/ 365760 h 6621725"/>
              <a:gd name="connsiteX73" fmla="*/ 803072 w 10248824"/>
              <a:gd name="connsiteY73" fmla="*/ 356616 h 6621725"/>
              <a:gd name="connsiteX74" fmla="*/ 748208 w 10248824"/>
              <a:gd name="connsiteY74" fmla="*/ 347472 h 6621725"/>
              <a:gd name="connsiteX75" fmla="*/ 565328 w 10248824"/>
              <a:gd name="connsiteY75" fmla="*/ 329184 h 6621725"/>
              <a:gd name="connsiteX76" fmla="*/ 510464 w 10248824"/>
              <a:gd name="connsiteY76" fmla="*/ 320040 h 6621725"/>
              <a:gd name="connsiteX77" fmla="*/ 272720 w 10248824"/>
              <a:gd name="connsiteY77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180512 w 10248824"/>
              <a:gd name="connsiteY19" fmla="*/ 6437376 h 6621725"/>
              <a:gd name="connsiteX20" fmla="*/ 3281096 w 10248824"/>
              <a:gd name="connsiteY20" fmla="*/ 6419088 h 6621725"/>
              <a:gd name="connsiteX21" fmla="*/ 3692576 w 10248824"/>
              <a:gd name="connsiteY21" fmla="*/ 6364224 h 6621725"/>
              <a:gd name="connsiteX22" fmla="*/ 3793160 w 10248824"/>
              <a:gd name="connsiteY22" fmla="*/ 6345936 h 6621725"/>
              <a:gd name="connsiteX23" fmla="*/ 3966896 w 10248824"/>
              <a:gd name="connsiteY23" fmla="*/ 6327648 h 6621725"/>
              <a:gd name="connsiteX24" fmla="*/ 4049192 w 10248824"/>
              <a:gd name="connsiteY24" fmla="*/ 6309360 h 6621725"/>
              <a:gd name="connsiteX25" fmla="*/ 4241216 w 10248824"/>
              <a:gd name="connsiteY25" fmla="*/ 6281928 h 6621725"/>
              <a:gd name="connsiteX26" fmla="*/ 4442384 w 10248824"/>
              <a:gd name="connsiteY26" fmla="*/ 6263640 h 6621725"/>
              <a:gd name="connsiteX27" fmla="*/ 4689272 w 10248824"/>
              <a:gd name="connsiteY27" fmla="*/ 6236208 h 6621725"/>
              <a:gd name="connsiteX28" fmla="*/ 6070016 w 10248824"/>
              <a:gd name="connsiteY28" fmla="*/ 6254496 h 6621725"/>
              <a:gd name="connsiteX29" fmla="*/ 6335192 w 10248824"/>
              <a:gd name="connsiteY29" fmla="*/ 6281928 h 6621725"/>
              <a:gd name="connsiteX30" fmla="*/ 6819824 w 10248824"/>
              <a:gd name="connsiteY30" fmla="*/ 6309360 h 6621725"/>
              <a:gd name="connsiteX31" fmla="*/ 7478192 w 10248824"/>
              <a:gd name="connsiteY31" fmla="*/ 6318504 h 6621725"/>
              <a:gd name="connsiteX32" fmla="*/ 9654464 w 10248824"/>
              <a:gd name="connsiteY32" fmla="*/ 6309360 h 6621725"/>
              <a:gd name="connsiteX33" fmla="*/ 9681896 w 10248824"/>
              <a:gd name="connsiteY33" fmla="*/ 6300216 h 6621725"/>
              <a:gd name="connsiteX34" fmla="*/ 9773336 w 10248824"/>
              <a:gd name="connsiteY34" fmla="*/ 6281928 h 6621725"/>
              <a:gd name="connsiteX35" fmla="*/ 9828200 w 10248824"/>
              <a:gd name="connsiteY35" fmla="*/ 6263640 h 6621725"/>
              <a:gd name="connsiteX36" fmla="*/ 9892208 w 10248824"/>
              <a:gd name="connsiteY36" fmla="*/ 6236208 h 6621725"/>
              <a:gd name="connsiteX37" fmla="*/ 10020224 w 10248824"/>
              <a:gd name="connsiteY37" fmla="*/ 6117336 h 6621725"/>
              <a:gd name="connsiteX38" fmla="*/ 10056800 w 10248824"/>
              <a:gd name="connsiteY38" fmla="*/ 6080760 h 6621725"/>
              <a:gd name="connsiteX39" fmla="*/ 10102520 w 10248824"/>
              <a:gd name="connsiteY39" fmla="*/ 5998464 h 6621725"/>
              <a:gd name="connsiteX40" fmla="*/ 10111664 w 10248824"/>
              <a:gd name="connsiteY40" fmla="*/ 5971032 h 6621725"/>
              <a:gd name="connsiteX41" fmla="*/ 10129952 w 10248824"/>
              <a:gd name="connsiteY41" fmla="*/ 5897880 h 6621725"/>
              <a:gd name="connsiteX42" fmla="*/ 10148240 w 10248824"/>
              <a:gd name="connsiteY42" fmla="*/ 5815584 h 6621725"/>
              <a:gd name="connsiteX43" fmla="*/ 10166528 w 10248824"/>
              <a:gd name="connsiteY43" fmla="*/ 5596128 h 6621725"/>
              <a:gd name="connsiteX44" fmla="*/ 10175672 w 10248824"/>
              <a:gd name="connsiteY44" fmla="*/ 5550408 h 6621725"/>
              <a:gd name="connsiteX45" fmla="*/ 10184816 w 10248824"/>
              <a:gd name="connsiteY45" fmla="*/ 5440680 h 6621725"/>
              <a:gd name="connsiteX46" fmla="*/ 10212248 w 10248824"/>
              <a:gd name="connsiteY46" fmla="*/ 5065776 h 6621725"/>
              <a:gd name="connsiteX47" fmla="*/ 10221392 w 10248824"/>
              <a:gd name="connsiteY47" fmla="*/ 4645152 h 6621725"/>
              <a:gd name="connsiteX48" fmla="*/ 10248824 w 10248824"/>
              <a:gd name="connsiteY48" fmla="*/ 4389120 h 6621725"/>
              <a:gd name="connsiteX49" fmla="*/ 10239680 w 10248824"/>
              <a:gd name="connsiteY49" fmla="*/ 3008376 h 6621725"/>
              <a:gd name="connsiteX50" fmla="*/ 10230536 w 10248824"/>
              <a:gd name="connsiteY50" fmla="*/ 2852928 h 6621725"/>
              <a:gd name="connsiteX51" fmla="*/ 10221392 w 10248824"/>
              <a:gd name="connsiteY51" fmla="*/ 256032 h 6621725"/>
              <a:gd name="connsiteX52" fmla="*/ 10193960 w 10248824"/>
              <a:gd name="connsiteY52" fmla="*/ 128016 h 6621725"/>
              <a:gd name="connsiteX53" fmla="*/ 10175672 w 10248824"/>
              <a:gd name="connsiteY53" fmla="*/ 27432 h 6621725"/>
              <a:gd name="connsiteX54" fmla="*/ 10157384 w 10248824"/>
              <a:gd name="connsiteY54" fmla="*/ 0 h 6621725"/>
              <a:gd name="connsiteX55" fmla="*/ 10029368 w 10248824"/>
              <a:gd name="connsiteY55" fmla="*/ 18288 h 6621725"/>
              <a:gd name="connsiteX56" fmla="*/ 9663608 w 10248824"/>
              <a:gd name="connsiteY56" fmla="*/ 73152 h 6621725"/>
              <a:gd name="connsiteX57" fmla="*/ 9233840 w 10248824"/>
              <a:gd name="connsiteY57" fmla="*/ 118872 h 6621725"/>
              <a:gd name="connsiteX58" fmla="*/ 8657768 w 10248824"/>
              <a:gd name="connsiteY58" fmla="*/ 164592 h 6621725"/>
              <a:gd name="connsiteX59" fmla="*/ 7871384 w 10248824"/>
              <a:gd name="connsiteY59" fmla="*/ 173736 h 6621725"/>
              <a:gd name="connsiteX60" fmla="*/ 7688504 w 10248824"/>
              <a:gd name="connsiteY60" fmla="*/ 182880 h 6621725"/>
              <a:gd name="connsiteX61" fmla="*/ 7587920 w 10248824"/>
              <a:gd name="connsiteY61" fmla="*/ 192024 h 6621725"/>
              <a:gd name="connsiteX62" fmla="*/ 7505624 w 10248824"/>
              <a:gd name="connsiteY62" fmla="*/ 201168 h 6621725"/>
              <a:gd name="connsiteX63" fmla="*/ 7149008 w 10248824"/>
              <a:gd name="connsiteY63" fmla="*/ 210312 h 6621725"/>
              <a:gd name="connsiteX64" fmla="*/ 7039280 w 10248824"/>
              <a:gd name="connsiteY64" fmla="*/ 219456 h 6621725"/>
              <a:gd name="connsiteX65" fmla="*/ 6810680 w 10248824"/>
              <a:gd name="connsiteY65" fmla="*/ 265176 h 6621725"/>
              <a:gd name="connsiteX66" fmla="*/ 6371768 w 10248824"/>
              <a:gd name="connsiteY66" fmla="*/ 310896 h 6621725"/>
              <a:gd name="connsiteX67" fmla="*/ 6079160 w 10248824"/>
              <a:gd name="connsiteY67" fmla="*/ 338328 h 6621725"/>
              <a:gd name="connsiteX68" fmla="*/ 5567096 w 10248824"/>
              <a:gd name="connsiteY68" fmla="*/ 374904 h 6621725"/>
              <a:gd name="connsiteX69" fmla="*/ 4789856 w 10248824"/>
              <a:gd name="connsiteY69" fmla="*/ 384048 h 6621725"/>
              <a:gd name="connsiteX70" fmla="*/ 1113968 w 10248824"/>
              <a:gd name="connsiteY70" fmla="*/ 374904 h 6621725"/>
              <a:gd name="connsiteX71" fmla="*/ 1031672 w 10248824"/>
              <a:gd name="connsiteY71" fmla="*/ 365760 h 6621725"/>
              <a:gd name="connsiteX72" fmla="*/ 803072 w 10248824"/>
              <a:gd name="connsiteY72" fmla="*/ 356616 h 6621725"/>
              <a:gd name="connsiteX73" fmla="*/ 748208 w 10248824"/>
              <a:gd name="connsiteY73" fmla="*/ 347472 h 6621725"/>
              <a:gd name="connsiteX74" fmla="*/ 565328 w 10248824"/>
              <a:gd name="connsiteY74" fmla="*/ 329184 h 6621725"/>
              <a:gd name="connsiteX75" fmla="*/ 510464 w 10248824"/>
              <a:gd name="connsiteY75" fmla="*/ 320040 h 6621725"/>
              <a:gd name="connsiteX76" fmla="*/ 272720 w 10248824"/>
              <a:gd name="connsiteY76" fmla="*/ 347472 h 6621725"/>
              <a:gd name="connsiteX0" fmla="*/ 272720 w 10248824"/>
              <a:gd name="connsiteY0" fmla="*/ 347472 h 6621725"/>
              <a:gd name="connsiteX1" fmla="*/ 254432 w 10248824"/>
              <a:gd name="connsiteY1" fmla="*/ 393192 h 6621725"/>
              <a:gd name="connsiteX2" fmla="*/ 236144 w 10248824"/>
              <a:gd name="connsiteY2" fmla="*/ 475488 h 6621725"/>
              <a:gd name="connsiteX3" fmla="*/ 227000 w 10248824"/>
              <a:gd name="connsiteY3" fmla="*/ 566928 h 6621725"/>
              <a:gd name="connsiteX4" fmla="*/ 217856 w 10248824"/>
              <a:gd name="connsiteY4" fmla="*/ 685800 h 6621725"/>
              <a:gd name="connsiteX5" fmla="*/ 172136 w 10248824"/>
              <a:gd name="connsiteY5" fmla="*/ 987552 h 6621725"/>
              <a:gd name="connsiteX6" fmla="*/ 162992 w 10248824"/>
              <a:gd name="connsiteY6" fmla="*/ 1225296 h 6621725"/>
              <a:gd name="connsiteX7" fmla="*/ 135560 w 10248824"/>
              <a:gd name="connsiteY7" fmla="*/ 1563624 h 6621725"/>
              <a:gd name="connsiteX8" fmla="*/ 126416 w 10248824"/>
              <a:gd name="connsiteY8" fmla="*/ 1892808 h 6621725"/>
              <a:gd name="connsiteX9" fmla="*/ 108128 w 10248824"/>
              <a:gd name="connsiteY9" fmla="*/ 2148840 h 6621725"/>
              <a:gd name="connsiteX10" fmla="*/ 98984 w 10248824"/>
              <a:gd name="connsiteY10" fmla="*/ 2962656 h 6621725"/>
              <a:gd name="connsiteX11" fmla="*/ 80696 w 10248824"/>
              <a:gd name="connsiteY11" fmla="*/ 3538728 h 6621725"/>
              <a:gd name="connsiteX12" fmla="*/ 71552 w 10248824"/>
              <a:gd name="connsiteY12" fmla="*/ 4297680 h 6621725"/>
              <a:gd name="connsiteX13" fmla="*/ 53264 w 10248824"/>
              <a:gd name="connsiteY13" fmla="*/ 5157216 h 6621725"/>
              <a:gd name="connsiteX14" fmla="*/ 62408 w 10248824"/>
              <a:gd name="connsiteY14" fmla="*/ 5815584 h 6621725"/>
              <a:gd name="connsiteX15" fmla="*/ 236144 w 10248824"/>
              <a:gd name="connsiteY15" fmla="*/ 6190488 h 6621725"/>
              <a:gd name="connsiteX16" fmla="*/ 2595296 w 10248824"/>
              <a:gd name="connsiteY16" fmla="*/ 6601968 h 6621725"/>
              <a:gd name="connsiteX17" fmla="*/ 2833040 w 10248824"/>
              <a:gd name="connsiteY17" fmla="*/ 6547104 h 6621725"/>
              <a:gd name="connsiteX18" fmla="*/ 3098216 w 10248824"/>
              <a:gd name="connsiteY18" fmla="*/ 6464808 h 6621725"/>
              <a:gd name="connsiteX19" fmla="*/ 3281096 w 10248824"/>
              <a:gd name="connsiteY19" fmla="*/ 6419088 h 6621725"/>
              <a:gd name="connsiteX20" fmla="*/ 3692576 w 10248824"/>
              <a:gd name="connsiteY20" fmla="*/ 6364224 h 6621725"/>
              <a:gd name="connsiteX21" fmla="*/ 3793160 w 10248824"/>
              <a:gd name="connsiteY21" fmla="*/ 6345936 h 6621725"/>
              <a:gd name="connsiteX22" fmla="*/ 3966896 w 10248824"/>
              <a:gd name="connsiteY22" fmla="*/ 6327648 h 6621725"/>
              <a:gd name="connsiteX23" fmla="*/ 4049192 w 10248824"/>
              <a:gd name="connsiteY23" fmla="*/ 6309360 h 6621725"/>
              <a:gd name="connsiteX24" fmla="*/ 4241216 w 10248824"/>
              <a:gd name="connsiteY24" fmla="*/ 6281928 h 6621725"/>
              <a:gd name="connsiteX25" fmla="*/ 4442384 w 10248824"/>
              <a:gd name="connsiteY25" fmla="*/ 6263640 h 6621725"/>
              <a:gd name="connsiteX26" fmla="*/ 4689272 w 10248824"/>
              <a:gd name="connsiteY26" fmla="*/ 6236208 h 6621725"/>
              <a:gd name="connsiteX27" fmla="*/ 6070016 w 10248824"/>
              <a:gd name="connsiteY27" fmla="*/ 6254496 h 6621725"/>
              <a:gd name="connsiteX28" fmla="*/ 6335192 w 10248824"/>
              <a:gd name="connsiteY28" fmla="*/ 6281928 h 6621725"/>
              <a:gd name="connsiteX29" fmla="*/ 6819824 w 10248824"/>
              <a:gd name="connsiteY29" fmla="*/ 6309360 h 6621725"/>
              <a:gd name="connsiteX30" fmla="*/ 7478192 w 10248824"/>
              <a:gd name="connsiteY30" fmla="*/ 6318504 h 6621725"/>
              <a:gd name="connsiteX31" fmla="*/ 9654464 w 10248824"/>
              <a:gd name="connsiteY31" fmla="*/ 6309360 h 6621725"/>
              <a:gd name="connsiteX32" fmla="*/ 9681896 w 10248824"/>
              <a:gd name="connsiteY32" fmla="*/ 6300216 h 6621725"/>
              <a:gd name="connsiteX33" fmla="*/ 9773336 w 10248824"/>
              <a:gd name="connsiteY33" fmla="*/ 6281928 h 6621725"/>
              <a:gd name="connsiteX34" fmla="*/ 9828200 w 10248824"/>
              <a:gd name="connsiteY34" fmla="*/ 6263640 h 6621725"/>
              <a:gd name="connsiteX35" fmla="*/ 9892208 w 10248824"/>
              <a:gd name="connsiteY35" fmla="*/ 6236208 h 6621725"/>
              <a:gd name="connsiteX36" fmla="*/ 10020224 w 10248824"/>
              <a:gd name="connsiteY36" fmla="*/ 6117336 h 6621725"/>
              <a:gd name="connsiteX37" fmla="*/ 10056800 w 10248824"/>
              <a:gd name="connsiteY37" fmla="*/ 6080760 h 6621725"/>
              <a:gd name="connsiteX38" fmla="*/ 10102520 w 10248824"/>
              <a:gd name="connsiteY38" fmla="*/ 5998464 h 6621725"/>
              <a:gd name="connsiteX39" fmla="*/ 10111664 w 10248824"/>
              <a:gd name="connsiteY39" fmla="*/ 5971032 h 6621725"/>
              <a:gd name="connsiteX40" fmla="*/ 10129952 w 10248824"/>
              <a:gd name="connsiteY40" fmla="*/ 5897880 h 6621725"/>
              <a:gd name="connsiteX41" fmla="*/ 10148240 w 10248824"/>
              <a:gd name="connsiteY41" fmla="*/ 5815584 h 6621725"/>
              <a:gd name="connsiteX42" fmla="*/ 10166528 w 10248824"/>
              <a:gd name="connsiteY42" fmla="*/ 5596128 h 6621725"/>
              <a:gd name="connsiteX43" fmla="*/ 10175672 w 10248824"/>
              <a:gd name="connsiteY43" fmla="*/ 5550408 h 6621725"/>
              <a:gd name="connsiteX44" fmla="*/ 10184816 w 10248824"/>
              <a:gd name="connsiteY44" fmla="*/ 5440680 h 6621725"/>
              <a:gd name="connsiteX45" fmla="*/ 10212248 w 10248824"/>
              <a:gd name="connsiteY45" fmla="*/ 5065776 h 6621725"/>
              <a:gd name="connsiteX46" fmla="*/ 10221392 w 10248824"/>
              <a:gd name="connsiteY46" fmla="*/ 4645152 h 6621725"/>
              <a:gd name="connsiteX47" fmla="*/ 10248824 w 10248824"/>
              <a:gd name="connsiteY47" fmla="*/ 4389120 h 6621725"/>
              <a:gd name="connsiteX48" fmla="*/ 10239680 w 10248824"/>
              <a:gd name="connsiteY48" fmla="*/ 3008376 h 6621725"/>
              <a:gd name="connsiteX49" fmla="*/ 10230536 w 10248824"/>
              <a:gd name="connsiteY49" fmla="*/ 2852928 h 6621725"/>
              <a:gd name="connsiteX50" fmla="*/ 10221392 w 10248824"/>
              <a:gd name="connsiteY50" fmla="*/ 256032 h 6621725"/>
              <a:gd name="connsiteX51" fmla="*/ 10193960 w 10248824"/>
              <a:gd name="connsiteY51" fmla="*/ 128016 h 6621725"/>
              <a:gd name="connsiteX52" fmla="*/ 10175672 w 10248824"/>
              <a:gd name="connsiteY52" fmla="*/ 27432 h 6621725"/>
              <a:gd name="connsiteX53" fmla="*/ 10157384 w 10248824"/>
              <a:gd name="connsiteY53" fmla="*/ 0 h 6621725"/>
              <a:gd name="connsiteX54" fmla="*/ 10029368 w 10248824"/>
              <a:gd name="connsiteY54" fmla="*/ 18288 h 6621725"/>
              <a:gd name="connsiteX55" fmla="*/ 9663608 w 10248824"/>
              <a:gd name="connsiteY55" fmla="*/ 73152 h 6621725"/>
              <a:gd name="connsiteX56" fmla="*/ 9233840 w 10248824"/>
              <a:gd name="connsiteY56" fmla="*/ 118872 h 6621725"/>
              <a:gd name="connsiteX57" fmla="*/ 8657768 w 10248824"/>
              <a:gd name="connsiteY57" fmla="*/ 164592 h 6621725"/>
              <a:gd name="connsiteX58" fmla="*/ 7871384 w 10248824"/>
              <a:gd name="connsiteY58" fmla="*/ 173736 h 6621725"/>
              <a:gd name="connsiteX59" fmla="*/ 7688504 w 10248824"/>
              <a:gd name="connsiteY59" fmla="*/ 182880 h 6621725"/>
              <a:gd name="connsiteX60" fmla="*/ 7587920 w 10248824"/>
              <a:gd name="connsiteY60" fmla="*/ 192024 h 6621725"/>
              <a:gd name="connsiteX61" fmla="*/ 7505624 w 10248824"/>
              <a:gd name="connsiteY61" fmla="*/ 201168 h 6621725"/>
              <a:gd name="connsiteX62" fmla="*/ 7149008 w 10248824"/>
              <a:gd name="connsiteY62" fmla="*/ 210312 h 6621725"/>
              <a:gd name="connsiteX63" fmla="*/ 7039280 w 10248824"/>
              <a:gd name="connsiteY63" fmla="*/ 219456 h 6621725"/>
              <a:gd name="connsiteX64" fmla="*/ 6810680 w 10248824"/>
              <a:gd name="connsiteY64" fmla="*/ 265176 h 6621725"/>
              <a:gd name="connsiteX65" fmla="*/ 6371768 w 10248824"/>
              <a:gd name="connsiteY65" fmla="*/ 310896 h 6621725"/>
              <a:gd name="connsiteX66" fmla="*/ 6079160 w 10248824"/>
              <a:gd name="connsiteY66" fmla="*/ 338328 h 6621725"/>
              <a:gd name="connsiteX67" fmla="*/ 5567096 w 10248824"/>
              <a:gd name="connsiteY67" fmla="*/ 374904 h 6621725"/>
              <a:gd name="connsiteX68" fmla="*/ 4789856 w 10248824"/>
              <a:gd name="connsiteY68" fmla="*/ 384048 h 6621725"/>
              <a:gd name="connsiteX69" fmla="*/ 1113968 w 10248824"/>
              <a:gd name="connsiteY69" fmla="*/ 374904 h 6621725"/>
              <a:gd name="connsiteX70" fmla="*/ 1031672 w 10248824"/>
              <a:gd name="connsiteY70" fmla="*/ 365760 h 6621725"/>
              <a:gd name="connsiteX71" fmla="*/ 803072 w 10248824"/>
              <a:gd name="connsiteY71" fmla="*/ 356616 h 6621725"/>
              <a:gd name="connsiteX72" fmla="*/ 748208 w 10248824"/>
              <a:gd name="connsiteY72" fmla="*/ 347472 h 6621725"/>
              <a:gd name="connsiteX73" fmla="*/ 565328 w 10248824"/>
              <a:gd name="connsiteY73" fmla="*/ 329184 h 6621725"/>
              <a:gd name="connsiteX74" fmla="*/ 510464 w 10248824"/>
              <a:gd name="connsiteY74" fmla="*/ 320040 h 6621725"/>
              <a:gd name="connsiteX75" fmla="*/ 272720 w 10248824"/>
              <a:gd name="connsiteY75" fmla="*/ 347472 h 6621725"/>
              <a:gd name="connsiteX0" fmla="*/ 272720 w 10248824"/>
              <a:gd name="connsiteY0" fmla="*/ 347472 h 6622756"/>
              <a:gd name="connsiteX1" fmla="*/ 254432 w 10248824"/>
              <a:gd name="connsiteY1" fmla="*/ 393192 h 6622756"/>
              <a:gd name="connsiteX2" fmla="*/ 236144 w 10248824"/>
              <a:gd name="connsiteY2" fmla="*/ 475488 h 6622756"/>
              <a:gd name="connsiteX3" fmla="*/ 227000 w 10248824"/>
              <a:gd name="connsiteY3" fmla="*/ 566928 h 6622756"/>
              <a:gd name="connsiteX4" fmla="*/ 217856 w 10248824"/>
              <a:gd name="connsiteY4" fmla="*/ 685800 h 6622756"/>
              <a:gd name="connsiteX5" fmla="*/ 172136 w 10248824"/>
              <a:gd name="connsiteY5" fmla="*/ 987552 h 6622756"/>
              <a:gd name="connsiteX6" fmla="*/ 162992 w 10248824"/>
              <a:gd name="connsiteY6" fmla="*/ 1225296 h 6622756"/>
              <a:gd name="connsiteX7" fmla="*/ 135560 w 10248824"/>
              <a:gd name="connsiteY7" fmla="*/ 1563624 h 6622756"/>
              <a:gd name="connsiteX8" fmla="*/ 126416 w 10248824"/>
              <a:gd name="connsiteY8" fmla="*/ 1892808 h 6622756"/>
              <a:gd name="connsiteX9" fmla="*/ 108128 w 10248824"/>
              <a:gd name="connsiteY9" fmla="*/ 2148840 h 6622756"/>
              <a:gd name="connsiteX10" fmla="*/ 98984 w 10248824"/>
              <a:gd name="connsiteY10" fmla="*/ 2962656 h 6622756"/>
              <a:gd name="connsiteX11" fmla="*/ 80696 w 10248824"/>
              <a:gd name="connsiteY11" fmla="*/ 3538728 h 6622756"/>
              <a:gd name="connsiteX12" fmla="*/ 71552 w 10248824"/>
              <a:gd name="connsiteY12" fmla="*/ 4297680 h 6622756"/>
              <a:gd name="connsiteX13" fmla="*/ 53264 w 10248824"/>
              <a:gd name="connsiteY13" fmla="*/ 5157216 h 6622756"/>
              <a:gd name="connsiteX14" fmla="*/ 62408 w 10248824"/>
              <a:gd name="connsiteY14" fmla="*/ 5815584 h 6622756"/>
              <a:gd name="connsiteX15" fmla="*/ 236144 w 10248824"/>
              <a:gd name="connsiteY15" fmla="*/ 6190488 h 6622756"/>
              <a:gd name="connsiteX16" fmla="*/ 2595296 w 10248824"/>
              <a:gd name="connsiteY16" fmla="*/ 6601968 h 6622756"/>
              <a:gd name="connsiteX17" fmla="*/ 2833040 w 10248824"/>
              <a:gd name="connsiteY17" fmla="*/ 6547104 h 6622756"/>
              <a:gd name="connsiteX18" fmla="*/ 3281096 w 10248824"/>
              <a:gd name="connsiteY18" fmla="*/ 6419088 h 6622756"/>
              <a:gd name="connsiteX19" fmla="*/ 3692576 w 10248824"/>
              <a:gd name="connsiteY19" fmla="*/ 6364224 h 6622756"/>
              <a:gd name="connsiteX20" fmla="*/ 3793160 w 10248824"/>
              <a:gd name="connsiteY20" fmla="*/ 6345936 h 6622756"/>
              <a:gd name="connsiteX21" fmla="*/ 3966896 w 10248824"/>
              <a:gd name="connsiteY21" fmla="*/ 6327648 h 6622756"/>
              <a:gd name="connsiteX22" fmla="*/ 4049192 w 10248824"/>
              <a:gd name="connsiteY22" fmla="*/ 6309360 h 6622756"/>
              <a:gd name="connsiteX23" fmla="*/ 4241216 w 10248824"/>
              <a:gd name="connsiteY23" fmla="*/ 6281928 h 6622756"/>
              <a:gd name="connsiteX24" fmla="*/ 4442384 w 10248824"/>
              <a:gd name="connsiteY24" fmla="*/ 6263640 h 6622756"/>
              <a:gd name="connsiteX25" fmla="*/ 4689272 w 10248824"/>
              <a:gd name="connsiteY25" fmla="*/ 6236208 h 6622756"/>
              <a:gd name="connsiteX26" fmla="*/ 6070016 w 10248824"/>
              <a:gd name="connsiteY26" fmla="*/ 6254496 h 6622756"/>
              <a:gd name="connsiteX27" fmla="*/ 6335192 w 10248824"/>
              <a:gd name="connsiteY27" fmla="*/ 6281928 h 6622756"/>
              <a:gd name="connsiteX28" fmla="*/ 6819824 w 10248824"/>
              <a:gd name="connsiteY28" fmla="*/ 6309360 h 6622756"/>
              <a:gd name="connsiteX29" fmla="*/ 7478192 w 10248824"/>
              <a:gd name="connsiteY29" fmla="*/ 6318504 h 6622756"/>
              <a:gd name="connsiteX30" fmla="*/ 9654464 w 10248824"/>
              <a:gd name="connsiteY30" fmla="*/ 6309360 h 6622756"/>
              <a:gd name="connsiteX31" fmla="*/ 9681896 w 10248824"/>
              <a:gd name="connsiteY31" fmla="*/ 6300216 h 6622756"/>
              <a:gd name="connsiteX32" fmla="*/ 9773336 w 10248824"/>
              <a:gd name="connsiteY32" fmla="*/ 6281928 h 6622756"/>
              <a:gd name="connsiteX33" fmla="*/ 9828200 w 10248824"/>
              <a:gd name="connsiteY33" fmla="*/ 6263640 h 6622756"/>
              <a:gd name="connsiteX34" fmla="*/ 9892208 w 10248824"/>
              <a:gd name="connsiteY34" fmla="*/ 6236208 h 6622756"/>
              <a:gd name="connsiteX35" fmla="*/ 10020224 w 10248824"/>
              <a:gd name="connsiteY35" fmla="*/ 6117336 h 6622756"/>
              <a:gd name="connsiteX36" fmla="*/ 10056800 w 10248824"/>
              <a:gd name="connsiteY36" fmla="*/ 6080760 h 6622756"/>
              <a:gd name="connsiteX37" fmla="*/ 10102520 w 10248824"/>
              <a:gd name="connsiteY37" fmla="*/ 5998464 h 6622756"/>
              <a:gd name="connsiteX38" fmla="*/ 10111664 w 10248824"/>
              <a:gd name="connsiteY38" fmla="*/ 5971032 h 6622756"/>
              <a:gd name="connsiteX39" fmla="*/ 10129952 w 10248824"/>
              <a:gd name="connsiteY39" fmla="*/ 5897880 h 6622756"/>
              <a:gd name="connsiteX40" fmla="*/ 10148240 w 10248824"/>
              <a:gd name="connsiteY40" fmla="*/ 5815584 h 6622756"/>
              <a:gd name="connsiteX41" fmla="*/ 10166528 w 10248824"/>
              <a:gd name="connsiteY41" fmla="*/ 5596128 h 6622756"/>
              <a:gd name="connsiteX42" fmla="*/ 10175672 w 10248824"/>
              <a:gd name="connsiteY42" fmla="*/ 5550408 h 6622756"/>
              <a:gd name="connsiteX43" fmla="*/ 10184816 w 10248824"/>
              <a:gd name="connsiteY43" fmla="*/ 5440680 h 6622756"/>
              <a:gd name="connsiteX44" fmla="*/ 10212248 w 10248824"/>
              <a:gd name="connsiteY44" fmla="*/ 5065776 h 6622756"/>
              <a:gd name="connsiteX45" fmla="*/ 10221392 w 10248824"/>
              <a:gd name="connsiteY45" fmla="*/ 4645152 h 6622756"/>
              <a:gd name="connsiteX46" fmla="*/ 10248824 w 10248824"/>
              <a:gd name="connsiteY46" fmla="*/ 4389120 h 6622756"/>
              <a:gd name="connsiteX47" fmla="*/ 10239680 w 10248824"/>
              <a:gd name="connsiteY47" fmla="*/ 3008376 h 6622756"/>
              <a:gd name="connsiteX48" fmla="*/ 10230536 w 10248824"/>
              <a:gd name="connsiteY48" fmla="*/ 2852928 h 6622756"/>
              <a:gd name="connsiteX49" fmla="*/ 10221392 w 10248824"/>
              <a:gd name="connsiteY49" fmla="*/ 256032 h 6622756"/>
              <a:gd name="connsiteX50" fmla="*/ 10193960 w 10248824"/>
              <a:gd name="connsiteY50" fmla="*/ 128016 h 6622756"/>
              <a:gd name="connsiteX51" fmla="*/ 10175672 w 10248824"/>
              <a:gd name="connsiteY51" fmla="*/ 27432 h 6622756"/>
              <a:gd name="connsiteX52" fmla="*/ 10157384 w 10248824"/>
              <a:gd name="connsiteY52" fmla="*/ 0 h 6622756"/>
              <a:gd name="connsiteX53" fmla="*/ 10029368 w 10248824"/>
              <a:gd name="connsiteY53" fmla="*/ 18288 h 6622756"/>
              <a:gd name="connsiteX54" fmla="*/ 9663608 w 10248824"/>
              <a:gd name="connsiteY54" fmla="*/ 73152 h 6622756"/>
              <a:gd name="connsiteX55" fmla="*/ 9233840 w 10248824"/>
              <a:gd name="connsiteY55" fmla="*/ 118872 h 6622756"/>
              <a:gd name="connsiteX56" fmla="*/ 8657768 w 10248824"/>
              <a:gd name="connsiteY56" fmla="*/ 164592 h 6622756"/>
              <a:gd name="connsiteX57" fmla="*/ 7871384 w 10248824"/>
              <a:gd name="connsiteY57" fmla="*/ 173736 h 6622756"/>
              <a:gd name="connsiteX58" fmla="*/ 7688504 w 10248824"/>
              <a:gd name="connsiteY58" fmla="*/ 182880 h 6622756"/>
              <a:gd name="connsiteX59" fmla="*/ 7587920 w 10248824"/>
              <a:gd name="connsiteY59" fmla="*/ 192024 h 6622756"/>
              <a:gd name="connsiteX60" fmla="*/ 7505624 w 10248824"/>
              <a:gd name="connsiteY60" fmla="*/ 201168 h 6622756"/>
              <a:gd name="connsiteX61" fmla="*/ 7149008 w 10248824"/>
              <a:gd name="connsiteY61" fmla="*/ 210312 h 6622756"/>
              <a:gd name="connsiteX62" fmla="*/ 7039280 w 10248824"/>
              <a:gd name="connsiteY62" fmla="*/ 219456 h 6622756"/>
              <a:gd name="connsiteX63" fmla="*/ 6810680 w 10248824"/>
              <a:gd name="connsiteY63" fmla="*/ 265176 h 6622756"/>
              <a:gd name="connsiteX64" fmla="*/ 6371768 w 10248824"/>
              <a:gd name="connsiteY64" fmla="*/ 310896 h 6622756"/>
              <a:gd name="connsiteX65" fmla="*/ 6079160 w 10248824"/>
              <a:gd name="connsiteY65" fmla="*/ 338328 h 6622756"/>
              <a:gd name="connsiteX66" fmla="*/ 5567096 w 10248824"/>
              <a:gd name="connsiteY66" fmla="*/ 374904 h 6622756"/>
              <a:gd name="connsiteX67" fmla="*/ 4789856 w 10248824"/>
              <a:gd name="connsiteY67" fmla="*/ 384048 h 6622756"/>
              <a:gd name="connsiteX68" fmla="*/ 1113968 w 10248824"/>
              <a:gd name="connsiteY68" fmla="*/ 374904 h 6622756"/>
              <a:gd name="connsiteX69" fmla="*/ 1031672 w 10248824"/>
              <a:gd name="connsiteY69" fmla="*/ 365760 h 6622756"/>
              <a:gd name="connsiteX70" fmla="*/ 803072 w 10248824"/>
              <a:gd name="connsiteY70" fmla="*/ 356616 h 6622756"/>
              <a:gd name="connsiteX71" fmla="*/ 748208 w 10248824"/>
              <a:gd name="connsiteY71" fmla="*/ 347472 h 6622756"/>
              <a:gd name="connsiteX72" fmla="*/ 565328 w 10248824"/>
              <a:gd name="connsiteY72" fmla="*/ 329184 h 6622756"/>
              <a:gd name="connsiteX73" fmla="*/ 510464 w 10248824"/>
              <a:gd name="connsiteY73" fmla="*/ 320040 h 6622756"/>
              <a:gd name="connsiteX74" fmla="*/ 272720 w 10248824"/>
              <a:gd name="connsiteY74" fmla="*/ 347472 h 6622756"/>
              <a:gd name="connsiteX0" fmla="*/ 272720 w 10248824"/>
              <a:gd name="connsiteY0" fmla="*/ 347472 h 6624114"/>
              <a:gd name="connsiteX1" fmla="*/ 254432 w 10248824"/>
              <a:gd name="connsiteY1" fmla="*/ 393192 h 6624114"/>
              <a:gd name="connsiteX2" fmla="*/ 236144 w 10248824"/>
              <a:gd name="connsiteY2" fmla="*/ 475488 h 6624114"/>
              <a:gd name="connsiteX3" fmla="*/ 227000 w 10248824"/>
              <a:gd name="connsiteY3" fmla="*/ 566928 h 6624114"/>
              <a:gd name="connsiteX4" fmla="*/ 217856 w 10248824"/>
              <a:gd name="connsiteY4" fmla="*/ 685800 h 6624114"/>
              <a:gd name="connsiteX5" fmla="*/ 172136 w 10248824"/>
              <a:gd name="connsiteY5" fmla="*/ 987552 h 6624114"/>
              <a:gd name="connsiteX6" fmla="*/ 162992 w 10248824"/>
              <a:gd name="connsiteY6" fmla="*/ 1225296 h 6624114"/>
              <a:gd name="connsiteX7" fmla="*/ 135560 w 10248824"/>
              <a:gd name="connsiteY7" fmla="*/ 1563624 h 6624114"/>
              <a:gd name="connsiteX8" fmla="*/ 126416 w 10248824"/>
              <a:gd name="connsiteY8" fmla="*/ 1892808 h 6624114"/>
              <a:gd name="connsiteX9" fmla="*/ 108128 w 10248824"/>
              <a:gd name="connsiteY9" fmla="*/ 2148840 h 6624114"/>
              <a:gd name="connsiteX10" fmla="*/ 98984 w 10248824"/>
              <a:gd name="connsiteY10" fmla="*/ 2962656 h 6624114"/>
              <a:gd name="connsiteX11" fmla="*/ 80696 w 10248824"/>
              <a:gd name="connsiteY11" fmla="*/ 3538728 h 6624114"/>
              <a:gd name="connsiteX12" fmla="*/ 71552 w 10248824"/>
              <a:gd name="connsiteY12" fmla="*/ 4297680 h 6624114"/>
              <a:gd name="connsiteX13" fmla="*/ 53264 w 10248824"/>
              <a:gd name="connsiteY13" fmla="*/ 5157216 h 6624114"/>
              <a:gd name="connsiteX14" fmla="*/ 62408 w 10248824"/>
              <a:gd name="connsiteY14" fmla="*/ 5815584 h 6624114"/>
              <a:gd name="connsiteX15" fmla="*/ 236144 w 10248824"/>
              <a:gd name="connsiteY15" fmla="*/ 6190488 h 6624114"/>
              <a:gd name="connsiteX16" fmla="*/ 2595296 w 10248824"/>
              <a:gd name="connsiteY16" fmla="*/ 6601968 h 6624114"/>
              <a:gd name="connsiteX17" fmla="*/ 2833040 w 10248824"/>
              <a:gd name="connsiteY17" fmla="*/ 6547104 h 6624114"/>
              <a:gd name="connsiteX18" fmla="*/ 3692576 w 10248824"/>
              <a:gd name="connsiteY18" fmla="*/ 6364224 h 6624114"/>
              <a:gd name="connsiteX19" fmla="*/ 3793160 w 10248824"/>
              <a:gd name="connsiteY19" fmla="*/ 6345936 h 6624114"/>
              <a:gd name="connsiteX20" fmla="*/ 3966896 w 10248824"/>
              <a:gd name="connsiteY20" fmla="*/ 6327648 h 6624114"/>
              <a:gd name="connsiteX21" fmla="*/ 4049192 w 10248824"/>
              <a:gd name="connsiteY21" fmla="*/ 6309360 h 6624114"/>
              <a:gd name="connsiteX22" fmla="*/ 4241216 w 10248824"/>
              <a:gd name="connsiteY22" fmla="*/ 6281928 h 6624114"/>
              <a:gd name="connsiteX23" fmla="*/ 4442384 w 10248824"/>
              <a:gd name="connsiteY23" fmla="*/ 6263640 h 6624114"/>
              <a:gd name="connsiteX24" fmla="*/ 4689272 w 10248824"/>
              <a:gd name="connsiteY24" fmla="*/ 6236208 h 6624114"/>
              <a:gd name="connsiteX25" fmla="*/ 6070016 w 10248824"/>
              <a:gd name="connsiteY25" fmla="*/ 6254496 h 6624114"/>
              <a:gd name="connsiteX26" fmla="*/ 6335192 w 10248824"/>
              <a:gd name="connsiteY26" fmla="*/ 6281928 h 6624114"/>
              <a:gd name="connsiteX27" fmla="*/ 6819824 w 10248824"/>
              <a:gd name="connsiteY27" fmla="*/ 6309360 h 6624114"/>
              <a:gd name="connsiteX28" fmla="*/ 7478192 w 10248824"/>
              <a:gd name="connsiteY28" fmla="*/ 6318504 h 6624114"/>
              <a:gd name="connsiteX29" fmla="*/ 9654464 w 10248824"/>
              <a:gd name="connsiteY29" fmla="*/ 6309360 h 6624114"/>
              <a:gd name="connsiteX30" fmla="*/ 9681896 w 10248824"/>
              <a:gd name="connsiteY30" fmla="*/ 6300216 h 6624114"/>
              <a:gd name="connsiteX31" fmla="*/ 9773336 w 10248824"/>
              <a:gd name="connsiteY31" fmla="*/ 6281928 h 6624114"/>
              <a:gd name="connsiteX32" fmla="*/ 9828200 w 10248824"/>
              <a:gd name="connsiteY32" fmla="*/ 6263640 h 6624114"/>
              <a:gd name="connsiteX33" fmla="*/ 9892208 w 10248824"/>
              <a:gd name="connsiteY33" fmla="*/ 6236208 h 6624114"/>
              <a:gd name="connsiteX34" fmla="*/ 10020224 w 10248824"/>
              <a:gd name="connsiteY34" fmla="*/ 6117336 h 6624114"/>
              <a:gd name="connsiteX35" fmla="*/ 10056800 w 10248824"/>
              <a:gd name="connsiteY35" fmla="*/ 6080760 h 6624114"/>
              <a:gd name="connsiteX36" fmla="*/ 10102520 w 10248824"/>
              <a:gd name="connsiteY36" fmla="*/ 5998464 h 6624114"/>
              <a:gd name="connsiteX37" fmla="*/ 10111664 w 10248824"/>
              <a:gd name="connsiteY37" fmla="*/ 5971032 h 6624114"/>
              <a:gd name="connsiteX38" fmla="*/ 10129952 w 10248824"/>
              <a:gd name="connsiteY38" fmla="*/ 5897880 h 6624114"/>
              <a:gd name="connsiteX39" fmla="*/ 10148240 w 10248824"/>
              <a:gd name="connsiteY39" fmla="*/ 5815584 h 6624114"/>
              <a:gd name="connsiteX40" fmla="*/ 10166528 w 10248824"/>
              <a:gd name="connsiteY40" fmla="*/ 5596128 h 6624114"/>
              <a:gd name="connsiteX41" fmla="*/ 10175672 w 10248824"/>
              <a:gd name="connsiteY41" fmla="*/ 5550408 h 6624114"/>
              <a:gd name="connsiteX42" fmla="*/ 10184816 w 10248824"/>
              <a:gd name="connsiteY42" fmla="*/ 5440680 h 6624114"/>
              <a:gd name="connsiteX43" fmla="*/ 10212248 w 10248824"/>
              <a:gd name="connsiteY43" fmla="*/ 5065776 h 6624114"/>
              <a:gd name="connsiteX44" fmla="*/ 10221392 w 10248824"/>
              <a:gd name="connsiteY44" fmla="*/ 4645152 h 6624114"/>
              <a:gd name="connsiteX45" fmla="*/ 10248824 w 10248824"/>
              <a:gd name="connsiteY45" fmla="*/ 4389120 h 6624114"/>
              <a:gd name="connsiteX46" fmla="*/ 10239680 w 10248824"/>
              <a:gd name="connsiteY46" fmla="*/ 3008376 h 6624114"/>
              <a:gd name="connsiteX47" fmla="*/ 10230536 w 10248824"/>
              <a:gd name="connsiteY47" fmla="*/ 2852928 h 6624114"/>
              <a:gd name="connsiteX48" fmla="*/ 10221392 w 10248824"/>
              <a:gd name="connsiteY48" fmla="*/ 256032 h 6624114"/>
              <a:gd name="connsiteX49" fmla="*/ 10193960 w 10248824"/>
              <a:gd name="connsiteY49" fmla="*/ 128016 h 6624114"/>
              <a:gd name="connsiteX50" fmla="*/ 10175672 w 10248824"/>
              <a:gd name="connsiteY50" fmla="*/ 27432 h 6624114"/>
              <a:gd name="connsiteX51" fmla="*/ 10157384 w 10248824"/>
              <a:gd name="connsiteY51" fmla="*/ 0 h 6624114"/>
              <a:gd name="connsiteX52" fmla="*/ 10029368 w 10248824"/>
              <a:gd name="connsiteY52" fmla="*/ 18288 h 6624114"/>
              <a:gd name="connsiteX53" fmla="*/ 9663608 w 10248824"/>
              <a:gd name="connsiteY53" fmla="*/ 73152 h 6624114"/>
              <a:gd name="connsiteX54" fmla="*/ 9233840 w 10248824"/>
              <a:gd name="connsiteY54" fmla="*/ 118872 h 6624114"/>
              <a:gd name="connsiteX55" fmla="*/ 8657768 w 10248824"/>
              <a:gd name="connsiteY55" fmla="*/ 164592 h 6624114"/>
              <a:gd name="connsiteX56" fmla="*/ 7871384 w 10248824"/>
              <a:gd name="connsiteY56" fmla="*/ 173736 h 6624114"/>
              <a:gd name="connsiteX57" fmla="*/ 7688504 w 10248824"/>
              <a:gd name="connsiteY57" fmla="*/ 182880 h 6624114"/>
              <a:gd name="connsiteX58" fmla="*/ 7587920 w 10248824"/>
              <a:gd name="connsiteY58" fmla="*/ 192024 h 6624114"/>
              <a:gd name="connsiteX59" fmla="*/ 7505624 w 10248824"/>
              <a:gd name="connsiteY59" fmla="*/ 201168 h 6624114"/>
              <a:gd name="connsiteX60" fmla="*/ 7149008 w 10248824"/>
              <a:gd name="connsiteY60" fmla="*/ 210312 h 6624114"/>
              <a:gd name="connsiteX61" fmla="*/ 7039280 w 10248824"/>
              <a:gd name="connsiteY61" fmla="*/ 219456 h 6624114"/>
              <a:gd name="connsiteX62" fmla="*/ 6810680 w 10248824"/>
              <a:gd name="connsiteY62" fmla="*/ 265176 h 6624114"/>
              <a:gd name="connsiteX63" fmla="*/ 6371768 w 10248824"/>
              <a:gd name="connsiteY63" fmla="*/ 310896 h 6624114"/>
              <a:gd name="connsiteX64" fmla="*/ 6079160 w 10248824"/>
              <a:gd name="connsiteY64" fmla="*/ 338328 h 6624114"/>
              <a:gd name="connsiteX65" fmla="*/ 5567096 w 10248824"/>
              <a:gd name="connsiteY65" fmla="*/ 374904 h 6624114"/>
              <a:gd name="connsiteX66" fmla="*/ 4789856 w 10248824"/>
              <a:gd name="connsiteY66" fmla="*/ 384048 h 6624114"/>
              <a:gd name="connsiteX67" fmla="*/ 1113968 w 10248824"/>
              <a:gd name="connsiteY67" fmla="*/ 374904 h 6624114"/>
              <a:gd name="connsiteX68" fmla="*/ 1031672 w 10248824"/>
              <a:gd name="connsiteY68" fmla="*/ 365760 h 6624114"/>
              <a:gd name="connsiteX69" fmla="*/ 803072 w 10248824"/>
              <a:gd name="connsiteY69" fmla="*/ 356616 h 6624114"/>
              <a:gd name="connsiteX70" fmla="*/ 748208 w 10248824"/>
              <a:gd name="connsiteY70" fmla="*/ 347472 h 6624114"/>
              <a:gd name="connsiteX71" fmla="*/ 565328 w 10248824"/>
              <a:gd name="connsiteY71" fmla="*/ 329184 h 6624114"/>
              <a:gd name="connsiteX72" fmla="*/ 510464 w 10248824"/>
              <a:gd name="connsiteY72" fmla="*/ 320040 h 6624114"/>
              <a:gd name="connsiteX73" fmla="*/ 272720 w 10248824"/>
              <a:gd name="connsiteY73" fmla="*/ 347472 h 6624114"/>
              <a:gd name="connsiteX0" fmla="*/ 272720 w 10248824"/>
              <a:gd name="connsiteY0" fmla="*/ 347472 h 6604541"/>
              <a:gd name="connsiteX1" fmla="*/ 254432 w 10248824"/>
              <a:gd name="connsiteY1" fmla="*/ 393192 h 6604541"/>
              <a:gd name="connsiteX2" fmla="*/ 236144 w 10248824"/>
              <a:gd name="connsiteY2" fmla="*/ 475488 h 6604541"/>
              <a:gd name="connsiteX3" fmla="*/ 227000 w 10248824"/>
              <a:gd name="connsiteY3" fmla="*/ 566928 h 6604541"/>
              <a:gd name="connsiteX4" fmla="*/ 217856 w 10248824"/>
              <a:gd name="connsiteY4" fmla="*/ 685800 h 6604541"/>
              <a:gd name="connsiteX5" fmla="*/ 172136 w 10248824"/>
              <a:gd name="connsiteY5" fmla="*/ 987552 h 6604541"/>
              <a:gd name="connsiteX6" fmla="*/ 162992 w 10248824"/>
              <a:gd name="connsiteY6" fmla="*/ 1225296 h 6604541"/>
              <a:gd name="connsiteX7" fmla="*/ 135560 w 10248824"/>
              <a:gd name="connsiteY7" fmla="*/ 1563624 h 6604541"/>
              <a:gd name="connsiteX8" fmla="*/ 126416 w 10248824"/>
              <a:gd name="connsiteY8" fmla="*/ 1892808 h 6604541"/>
              <a:gd name="connsiteX9" fmla="*/ 108128 w 10248824"/>
              <a:gd name="connsiteY9" fmla="*/ 2148840 h 6604541"/>
              <a:gd name="connsiteX10" fmla="*/ 98984 w 10248824"/>
              <a:gd name="connsiteY10" fmla="*/ 2962656 h 6604541"/>
              <a:gd name="connsiteX11" fmla="*/ 80696 w 10248824"/>
              <a:gd name="connsiteY11" fmla="*/ 3538728 h 6604541"/>
              <a:gd name="connsiteX12" fmla="*/ 71552 w 10248824"/>
              <a:gd name="connsiteY12" fmla="*/ 4297680 h 6604541"/>
              <a:gd name="connsiteX13" fmla="*/ 53264 w 10248824"/>
              <a:gd name="connsiteY13" fmla="*/ 5157216 h 6604541"/>
              <a:gd name="connsiteX14" fmla="*/ 62408 w 10248824"/>
              <a:gd name="connsiteY14" fmla="*/ 5815584 h 6604541"/>
              <a:gd name="connsiteX15" fmla="*/ 236144 w 10248824"/>
              <a:gd name="connsiteY15" fmla="*/ 6190488 h 6604541"/>
              <a:gd name="connsiteX16" fmla="*/ 2595296 w 10248824"/>
              <a:gd name="connsiteY16" fmla="*/ 6601968 h 6604541"/>
              <a:gd name="connsiteX17" fmla="*/ 3692576 w 10248824"/>
              <a:gd name="connsiteY17" fmla="*/ 6364224 h 6604541"/>
              <a:gd name="connsiteX18" fmla="*/ 3793160 w 10248824"/>
              <a:gd name="connsiteY18" fmla="*/ 6345936 h 6604541"/>
              <a:gd name="connsiteX19" fmla="*/ 3966896 w 10248824"/>
              <a:gd name="connsiteY19" fmla="*/ 6327648 h 6604541"/>
              <a:gd name="connsiteX20" fmla="*/ 4049192 w 10248824"/>
              <a:gd name="connsiteY20" fmla="*/ 6309360 h 6604541"/>
              <a:gd name="connsiteX21" fmla="*/ 4241216 w 10248824"/>
              <a:gd name="connsiteY21" fmla="*/ 6281928 h 6604541"/>
              <a:gd name="connsiteX22" fmla="*/ 4442384 w 10248824"/>
              <a:gd name="connsiteY22" fmla="*/ 6263640 h 6604541"/>
              <a:gd name="connsiteX23" fmla="*/ 4689272 w 10248824"/>
              <a:gd name="connsiteY23" fmla="*/ 6236208 h 6604541"/>
              <a:gd name="connsiteX24" fmla="*/ 6070016 w 10248824"/>
              <a:gd name="connsiteY24" fmla="*/ 6254496 h 6604541"/>
              <a:gd name="connsiteX25" fmla="*/ 6335192 w 10248824"/>
              <a:gd name="connsiteY25" fmla="*/ 6281928 h 6604541"/>
              <a:gd name="connsiteX26" fmla="*/ 6819824 w 10248824"/>
              <a:gd name="connsiteY26" fmla="*/ 6309360 h 6604541"/>
              <a:gd name="connsiteX27" fmla="*/ 7478192 w 10248824"/>
              <a:gd name="connsiteY27" fmla="*/ 6318504 h 6604541"/>
              <a:gd name="connsiteX28" fmla="*/ 9654464 w 10248824"/>
              <a:gd name="connsiteY28" fmla="*/ 6309360 h 6604541"/>
              <a:gd name="connsiteX29" fmla="*/ 9681896 w 10248824"/>
              <a:gd name="connsiteY29" fmla="*/ 6300216 h 6604541"/>
              <a:gd name="connsiteX30" fmla="*/ 9773336 w 10248824"/>
              <a:gd name="connsiteY30" fmla="*/ 6281928 h 6604541"/>
              <a:gd name="connsiteX31" fmla="*/ 9828200 w 10248824"/>
              <a:gd name="connsiteY31" fmla="*/ 6263640 h 6604541"/>
              <a:gd name="connsiteX32" fmla="*/ 9892208 w 10248824"/>
              <a:gd name="connsiteY32" fmla="*/ 6236208 h 6604541"/>
              <a:gd name="connsiteX33" fmla="*/ 10020224 w 10248824"/>
              <a:gd name="connsiteY33" fmla="*/ 6117336 h 6604541"/>
              <a:gd name="connsiteX34" fmla="*/ 10056800 w 10248824"/>
              <a:gd name="connsiteY34" fmla="*/ 6080760 h 6604541"/>
              <a:gd name="connsiteX35" fmla="*/ 10102520 w 10248824"/>
              <a:gd name="connsiteY35" fmla="*/ 5998464 h 6604541"/>
              <a:gd name="connsiteX36" fmla="*/ 10111664 w 10248824"/>
              <a:gd name="connsiteY36" fmla="*/ 5971032 h 6604541"/>
              <a:gd name="connsiteX37" fmla="*/ 10129952 w 10248824"/>
              <a:gd name="connsiteY37" fmla="*/ 5897880 h 6604541"/>
              <a:gd name="connsiteX38" fmla="*/ 10148240 w 10248824"/>
              <a:gd name="connsiteY38" fmla="*/ 5815584 h 6604541"/>
              <a:gd name="connsiteX39" fmla="*/ 10166528 w 10248824"/>
              <a:gd name="connsiteY39" fmla="*/ 5596128 h 6604541"/>
              <a:gd name="connsiteX40" fmla="*/ 10175672 w 10248824"/>
              <a:gd name="connsiteY40" fmla="*/ 5550408 h 6604541"/>
              <a:gd name="connsiteX41" fmla="*/ 10184816 w 10248824"/>
              <a:gd name="connsiteY41" fmla="*/ 5440680 h 6604541"/>
              <a:gd name="connsiteX42" fmla="*/ 10212248 w 10248824"/>
              <a:gd name="connsiteY42" fmla="*/ 5065776 h 6604541"/>
              <a:gd name="connsiteX43" fmla="*/ 10221392 w 10248824"/>
              <a:gd name="connsiteY43" fmla="*/ 4645152 h 6604541"/>
              <a:gd name="connsiteX44" fmla="*/ 10248824 w 10248824"/>
              <a:gd name="connsiteY44" fmla="*/ 4389120 h 6604541"/>
              <a:gd name="connsiteX45" fmla="*/ 10239680 w 10248824"/>
              <a:gd name="connsiteY45" fmla="*/ 3008376 h 6604541"/>
              <a:gd name="connsiteX46" fmla="*/ 10230536 w 10248824"/>
              <a:gd name="connsiteY46" fmla="*/ 2852928 h 6604541"/>
              <a:gd name="connsiteX47" fmla="*/ 10221392 w 10248824"/>
              <a:gd name="connsiteY47" fmla="*/ 256032 h 6604541"/>
              <a:gd name="connsiteX48" fmla="*/ 10193960 w 10248824"/>
              <a:gd name="connsiteY48" fmla="*/ 128016 h 6604541"/>
              <a:gd name="connsiteX49" fmla="*/ 10175672 w 10248824"/>
              <a:gd name="connsiteY49" fmla="*/ 27432 h 6604541"/>
              <a:gd name="connsiteX50" fmla="*/ 10157384 w 10248824"/>
              <a:gd name="connsiteY50" fmla="*/ 0 h 6604541"/>
              <a:gd name="connsiteX51" fmla="*/ 10029368 w 10248824"/>
              <a:gd name="connsiteY51" fmla="*/ 18288 h 6604541"/>
              <a:gd name="connsiteX52" fmla="*/ 9663608 w 10248824"/>
              <a:gd name="connsiteY52" fmla="*/ 73152 h 6604541"/>
              <a:gd name="connsiteX53" fmla="*/ 9233840 w 10248824"/>
              <a:gd name="connsiteY53" fmla="*/ 118872 h 6604541"/>
              <a:gd name="connsiteX54" fmla="*/ 8657768 w 10248824"/>
              <a:gd name="connsiteY54" fmla="*/ 164592 h 6604541"/>
              <a:gd name="connsiteX55" fmla="*/ 7871384 w 10248824"/>
              <a:gd name="connsiteY55" fmla="*/ 173736 h 6604541"/>
              <a:gd name="connsiteX56" fmla="*/ 7688504 w 10248824"/>
              <a:gd name="connsiteY56" fmla="*/ 182880 h 6604541"/>
              <a:gd name="connsiteX57" fmla="*/ 7587920 w 10248824"/>
              <a:gd name="connsiteY57" fmla="*/ 192024 h 6604541"/>
              <a:gd name="connsiteX58" fmla="*/ 7505624 w 10248824"/>
              <a:gd name="connsiteY58" fmla="*/ 201168 h 6604541"/>
              <a:gd name="connsiteX59" fmla="*/ 7149008 w 10248824"/>
              <a:gd name="connsiteY59" fmla="*/ 210312 h 6604541"/>
              <a:gd name="connsiteX60" fmla="*/ 7039280 w 10248824"/>
              <a:gd name="connsiteY60" fmla="*/ 219456 h 6604541"/>
              <a:gd name="connsiteX61" fmla="*/ 6810680 w 10248824"/>
              <a:gd name="connsiteY61" fmla="*/ 265176 h 6604541"/>
              <a:gd name="connsiteX62" fmla="*/ 6371768 w 10248824"/>
              <a:gd name="connsiteY62" fmla="*/ 310896 h 6604541"/>
              <a:gd name="connsiteX63" fmla="*/ 6079160 w 10248824"/>
              <a:gd name="connsiteY63" fmla="*/ 338328 h 6604541"/>
              <a:gd name="connsiteX64" fmla="*/ 5567096 w 10248824"/>
              <a:gd name="connsiteY64" fmla="*/ 374904 h 6604541"/>
              <a:gd name="connsiteX65" fmla="*/ 4789856 w 10248824"/>
              <a:gd name="connsiteY65" fmla="*/ 384048 h 6604541"/>
              <a:gd name="connsiteX66" fmla="*/ 1113968 w 10248824"/>
              <a:gd name="connsiteY66" fmla="*/ 374904 h 6604541"/>
              <a:gd name="connsiteX67" fmla="*/ 1031672 w 10248824"/>
              <a:gd name="connsiteY67" fmla="*/ 365760 h 6604541"/>
              <a:gd name="connsiteX68" fmla="*/ 803072 w 10248824"/>
              <a:gd name="connsiteY68" fmla="*/ 356616 h 6604541"/>
              <a:gd name="connsiteX69" fmla="*/ 748208 w 10248824"/>
              <a:gd name="connsiteY69" fmla="*/ 347472 h 6604541"/>
              <a:gd name="connsiteX70" fmla="*/ 565328 w 10248824"/>
              <a:gd name="connsiteY70" fmla="*/ 329184 h 6604541"/>
              <a:gd name="connsiteX71" fmla="*/ 510464 w 10248824"/>
              <a:gd name="connsiteY71" fmla="*/ 320040 h 6604541"/>
              <a:gd name="connsiteX72" fmla="*/ 272720 w 10248824"/>
              <a:gd name="connsiteY72" fmla="*/ 347472 h 6604541"/>
              <a:gd name="connsiteX0" fmla="*/ 272720 w 10248824"/>
              <a:gd name="connsiteY0" fmla="*/ 347472 h 6604572"/>
              <a:gd name="connsiteX1" fmla="*/ 254432 w 10248824"/>
              <a:gd name="connsiteY1" fmla="*/ 393192 h 6604572"/>
              <a:gd name="connsiteX2" fmla="*/ 236144 w 10248824"/>
              <a:gd name="connsiteY2" fmla="*/ 475488 h 6604572"/>
              <a:gd name="connsiteX3" fmla="*/ 227000 w 10248824"/>
              <a:gd name="connsiteY3" fmla="*/ 566928 h 6604572"/>
              <a:gd name="connsiteX4" fmla="*/ 217856 w 10248824"/>
              <a:gd name="connsiteY4" fmla="*/ 685800 h 6604572"/>
              <a:gd name="connsiteX5" fmla="*/ 172136 w 10248824"/>
              <a:gd name="connsiteY5" fmla="*/ 987552 h 6604572"/>
              <a:gd name="connsiteX6" fmla="*/ 162992 w 10248824"/>
              <a:gd name="connsiteY6" fmla="*/ 1225296 h 6604572"/>
              <a:gd name="connsiteX7" fmla="*/ 135560 w 10248824"/>
              <a:gd name="connsiteY7" fmla="*/ 1563624 h 6604572"/>
              <a:gd name="connsiteX8" fmla="*/ 126416 w 10248824"/>
              <a:gd name="connsiteY8" fmla="*/ 1892808 h 6604572"/>
              <a:gd name="connsiteX9" fmla="*/ 108128 w 10248824"/>
              <a:gd name="connsiteY9" fmla="*/ 2148840 h 6604572"/>
              <a:gd name="connsiteX10" fmla="*/ 98984 w 10248824"/>
              <a:gd name="connsiteY10" fmla="*/ 2962656 h 6604572"/>
              <a:gd name="connsiteX11" fmla="*/ 80696 w 10248824"/>
              <a:gd name="connsiteY11" fmla="*/ 3538728 h 6604572"/>
              <a:gd name="connsiteX12" fmla="*/ 71552 w 10248824"/>
              <a:gd name="connsiteY12" fmla="*/ 4297680 h 6604572"/>
              <a:gd name="connsiteX13" fmla="*/ 53264 w 10248824"/>
              <a:gd name="connsiteY13" fmla="*/ 5157216 h 6604572"/>
              <a:gd name="connsiteX14" fmla="*/ 62408 w 10248824"/>
              <a:gd name="connsiteY14" fmla="*/ 5815584 h 6604572"/>
              <a:gd name="connsiteX15" fmla="*/ 236144 w 10248824"/>
              <a:gd name="connsiteY15" fmla="*/ 6190488 h 6604572"/>
              <a:gd name="connsiteX16" fmla="*/ 2595296 w 10248824"/>
              <a:gd name="connsiteY16" fmla="*/ 6601968 h 6604572"/>
              <a:gd name="connsiteX17" fmla="*/ 3692576 w 10248824"/>
              <a:gd name="connsiteY17" fmla="*/ 6364224 h 6604572"/>
              <a:gd name="connsiteX18" fmla="*/ 3966896 w 10248824"/>
              <a:gd name="connsiteY18" fmla="*/ 6327648 h 6604572"/>
              <a:gd name="connsiteX19" fmla="*/ 4049192 w 10248824"/>
              <a:gd name="connsiteY19" fmla="*/ 6309360 h 6604572"/>
              <a:gd name="connsiteX20" fmla="*/ 4241216 w 10248824"/>
              <a:gd name="connsiteY20" fmla="*/ 6281928 h 6604572"/>
              <a:gd name="connsiteX21" fmla="*/ 4442384 w 10248824"/>
              <a:gd name="connsiteY21" fmla="*/ 6263640 h 6604572"/>
              <a:gd name="connsiteX22" fmla="*/ 4689272 w 10248824"/>
              <a:gd name="connsiteY22" fmla="*/ 6236208 h 6604572"/>
              <a:gd name="connsiteX23" fmla="*/ 6070016 w 10248824"/>
              <a:gd name="connsiteY23" fmla="*/ 6254496 h 6604572"/>
              <a:gd name="connsiteX24" fmla="*/ 6335192 w 10248824"/>
              <a:gd name="connsiteY24" fmla="*/ 6281928 h 6604572"/>
              <a:gd name="connsiteX25" fmla="*/ 6819824 w 10248824"/>
              <a:gd name="connsiteY25" fmla="*/ 6309360 h 6604572"/>
              <a:gd name="connsiteX26" fmla="*/ 7478192 w 10248824"/>
              <a:gd name="connsiteY26" fmla="*/ 6318504 h 6604572"/>
              <a:gd name="connsiteX27" fmla="*/ 9654464 w 10248824"/>
              <a:gd name="connsiteY27" fmla="*/ 6309360 h 6604572"/>
              <a:gd name="connsiteX28" fmla="*/ 9681896 w 10248824"/>
              <a:gd name="connsiteY28" fmla="*/ 6300216 h 6604572"/>
              <a:gd name="connsiteX29" fmla="*/ 9773336 w 10248824"/>
              <a:gd name="connsiteY29" fmla="*/ 6281928 h 6604572"/>
              <a:gd name="connsiteX30" fmla="*/ 9828200 w 10248824"/>
              <a:gd name="connsiteY30" fmla="*/ 6263640 h 6604572"/>
              <a:gd name="connsiteX31" fmla="*/ 9892208 w 10248824"/>
              <a:gd name="connsiteY31" fmla="*/ 6236208 h 6604572"/>
              <a:gd name="connsiteX32" fmla="*/ 10020224 w 10248824"/>
              <a:gd name="connsiteY32" fmla="*/ 6117336 h 6604572"/>
              <a:gd name="connsiteX33" fmla="*/ 10056800 w 10248824"/>
              <a:gd name="connsiteY33" fmla="*/ 6080760 h 6604572"/>
              <a:gd name="connsiteX34" fmla="*/ 10102520 w 10248824"/>
              <a:gd name="connsiteY34" fmla="*/ 5998464 h 6604572"/>
              <a:gd name="connsiteX35" fmla="*/ 10111664 w 10248824"/>
              <a:gd name="connsiteY35" fmla="*/ 5971032 h 6604572"/>
              <a:gd name="connsiteX36" fmla="*/ 10129952 w 10248824"/>
              <a:gd name="connsiteY36" fmla="*/ 5897880 h 6604572"/>
              <a:gd name="connsiteX37" fmla="*/ 10148240 w 10248824"/>
              <a:gd name="connsiteY37" fmla="*/ 5815584 h 6604572"/>
              <a:gd name="connsiteX38" fmla="*/ 10166528 w 10248824"/>
              <a:gd name="connsiteY38" fmla="*/ 5596128 h 6604572"/>
              <a:gd name="connsiteX39" fmla="*/ 10175672 w 10248824"/>
              <a:gd name="connsiteY39" fmla="*/ 5550408 h 6604572"/>
              <a:gd name="connsiteX40" fmla="*/ 10184816 w 10248824"/>
              <a:gd name="connsiteY40" fmla="*/ 5440680 h 6604572"/>
              <a:gd name="connsiteX41" fmla="*/ 10212248 w 10248824"/>
              <a:gd name="connsiteY41" fmla="*/ 5065776 h 6604572"/>
              <a:gd name="connsiteX42" fmla="*/ 10221392 w 10248824"/>
              <a:gd name="connsiteY42" fmla="*/ 4645152 h 6604572"/>
              <a:gd name="connsiteX43" fmla="*/ 10248824 w 10248824"/>
              <a:gd name="connsiteY43" fmla="*/ 4389120 h 6604572"/>
              <a:gd name="connsiteX44" fmla="*/ 10239680 w 10248824"/>
              <a:gd name="connsiteY44" fmla="*/ 3008376 h 6604572"/>
              <a:gd name="connsiteX45" fmla="*/ 10230536 w 10248824"/>
              <a:gd name="connsiteY45" fmla="*/ 2852928 h 6604572"/>
              <a:gd name="connsiteX46" fmla="*/ 10221392 w 10248824"/>
              <a:gd name="connsiteY46" fmla="*/ 256032 h 6604572"/>
              <a:gd name="connsiteX47" fmla="*/ 10193960 w 10248824"/>
              <a:gd name="connsiteY47" fmla="*/ 128016 h 6604572"/>
              <a:gd name="connsiteX48" fmla="*/ 10175672 w 10248824"/>
              <a:gd name="connsiteY48" fmla="*/ 27432 h 6604572"/>
              <a:gd name="connsiteX49" fmla="*/ 10157384 w 10248824"/>
              <a:gd name="connsiteY49" fmla="*/ 0 h 6604572"/>
              <a:gd name="connsiteX50" fmla="*/ 10029368 w 10248824"/>
              <a:gd name="connsiteY50" fmla="*/ 18288 h 6604572"/>
              <a:gd name="connsiteX51" fmla="*/ 9663608 w 10248824"/>
              <a:gd name="connsiteY51" fmla="*/ 73152 h 6604572"/>
              <a:gd name="connsiteX52" fmla="*/ 9233840 w 10248824"/>
              <a:gd name="connsiteY52" fmla="*/ 118872 h 6604572"/>
              <a:gd name="connsiteX53" fmla="*/ 8657768 w 10248824"/>
              <a:gd name="connsiteY53" fmla="*/ 164592 h 6604572"/>
              <a:gd name="connsiteX54" fmla="*/ 7871384 w 10248824"/>
              <a:gd name="connsiteY54" fmla="*/ 173736 h 6604572"/>
              <a:gd name="connsiteX55" fmla="*/ 7688504 w 10248824"/>
              <a:gd name="connsiteY55" fmla="*/ 182880 h 6604572"/>
              <a:gd name="connsiteX56" fmla="*/ 7587920 w 10248824"/>
              <a:gd name="connsiteY56" fmla="*/ 192024 h 6604572"/>
              <a:gd name="connsiteX57" fmla="*/ 7505624 w 10248824"/>
              <a:gd name="connsiteY57" fmla="*/ 201168 h 6604572"/>
              <a:gd name="connsiteX58" fmla="*/ 7149008 w 10248824"/>
              <a:gd name="connsiteY58" fmla="*/ 210312 h 6604572"/>
              <a:gd name="connsiteX59" fmla="*/ 7039280 w 10248824"/>
              <a:gd name="connsiteY59" fmla="*/ 219456 h 6604572"/>
              <a:gd name="connsiteX60" fmla="*/ 6810680 w 10248824"/>
              <a:gd name="connsiteY60" fmla="*/ 265176 h 6604572"/>
              <a:gd name="connsiteX61" fmla="*/ 6371768 w 10248824"/>
              <a:gd name="connsiteY61" fmla="*/ 310896 h 6604572"/>
              <a:gd name="connsiteX62" fmla="*/ 6079160 w 10248824"/>
              <a:gd name="connsiteY62" fmla="*/ 338328 h 6604572"/>
              <a:gd name="connsiteX63" fmla="*/ 5567096 w 10248824"/>
              <a:gd name="connsiteY63" fmla="*/ 374904 h 6604572"/>
              <a:gd name="connsiteX64" fmla="*/ 4789856 w 10248824"/>
              <a:gd name="connsiteY64" fmla="*/ 384048 h 6604572"/>
              <a:gd name="connsiteX65" fmla="*/ 1113968 w 10248824"/>
              <a:gd name="connsiteY65" fmla="*/ 374904 h 6604572"/>
              <a:gd name="connsiteX66" fmla="*/ 1031672 w 10248824"/>
              <a:gd name="connsiteY66" fmla="*/ 365760 h 6604572"/>
              <a:gd name="connsiteX67" fmla="*/ 803072 w 10248824"/>
              <a:gd name="connsiteY67" fmla="*/ 356616 h 6604572"/>
              <a:gd name="connsiteX68" fmla="*/ 748208 w 10248824"/>
              <a:gd name="connsiteY68" fmla="*/ 347472 h 6604572"/>
              <a:gd name="connsiteX69" fmla="*/ 565328 w 10248824"/>
              <a:gd name="connsiteY69" fmla="*/ 329184 h 6604572"/>
              <a:gd name="connsiteX70" fmla="*/ 510464 w 10248824"/>
              <a:gd name="connsiteY70" fmla="*/ 320040 h 6604572"/>
              <a:gd name="connsiteX71" fmla="*/ 272720 w 10248824"/>
              <a:gd name="connsiteY71" fmla="*/ 347472 h 6604572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442384 w 10248824"/>
              <a:gd name="connsiteY20" fmla="*/ 6263640 h 6604573"/>
              <a:gd name="connsiteX21" fmla="*/ 4689272 w 10248824"/>
              <a:gd name="connsiteY21" fmla="*/ 6236208 h 6604573"/>
              <a:gd name="connsiteX22" fmla="*/ 6070016 w 10248824"/>
              <a:gd name="connsiteY22" fmla="*/ 6254496 h 6604573"/>
              <a:gd name="connsiteX23" fmla="*/ 6335192 w 10248824"/>
              <a:gd name="connsiteY23" fmla="*/ 6281928 h 6604573"/>
              <a:gd name="connsiteX24" fmla="*/ 6819824 w 10248824"/>
              <a:gd name="connsiteY24" fmla="*/ 6309360 h 6604573"/>
              <a:gd name="connsiteX25" fmla="*/ 7478192 w 10248824"/>
              <a:gd name="connsiteY25" fmla="*/ 6318504 h 6604573"/>
              <a:gd name="connsiteX26" fmla="*/ 9654464 w 10248824"/>
              <a:gd name="connsiteY26" fmla="*/ 6309360 h 6604573"/>
              <a:gd name="connsiteX27" fmla="*/ 9681896 w 10248824"/>
              <a:gd name="connsiteY27" fmla="*/ 6300216 h 6604573"/>
              <a:gd name="connsiteX28" fmla="*/ 9773336 w 10248824"/>
              <a:gd name="connsiteY28" fmla="*/ 6281928 h 6604573"/>
              <a:gd name="connsiteX29" fmla="*/ 9828200 w 10248824"/>
              <a:gd name="connsiteY29" fmla="*/ 6263640 h 6604573"/>
              <a:gd name="connsiteX30" fmla="*/ 9892208 w 10248824"/>
              <a:gd name="connsiteY30" fmla="*/ 6236208 h 6604573"/>
              <a:gd name="connsiteX31" fmla="*/ 10020224 w 10248824"/>
              <a:gd name="connsiteY31" fmla="*/ 6117336 h 6604573"/>
              <a:gd name="connsiteX32" fmla="*/ 10056800 w 10248824"/>
              <a:gd name="connsiteY32" fmla="*/ 6080760 h 6604573"/>
              <a:gd name="connsiteX33" fmla="*/ 10102520 w 10248824"/>
              <a:gd name="connsiteY33" fmla="*/ 5998464 h 6604573"/>
              <a:gd name="connsiteX34" fmla="*/ 10111664 w 10248824"/>
              <a:gd name="connsiteY34" fmla="*/ 5971032 h 6604573"/>
              <a:gd name="connsiteX35" fmla="*/ 10129952 w 10248824"/>
              <a:gd name="connsiteY35" fmla="*/ 5897880 h 6604573"/>
              <a:gd name="connsiteX36" fmla="*/ 10148240 w 10248824"/>
              <a:gd name="connsiteY36" fmla="*/ 5815584 h 6604573"/>
              <a:gd name="connsiteX37" fmla="*/ 10166528 w 10248824"/>
              <a:gd name="connsiteY37" fmla="*/ 5596128 h 6604573"/>
              <a:gd name="connsiteX38" fmla="*/ 10175672 w 10248824"/>
              <a:gd name="connsiteY38" fmla="*/ 5550408 h 6604573"/>
              <a:gd name="connsiteX39" fmla="*/ 10184816 w 10248824"/>
              <a:gd name="connsiteY39" fmla="*/ 5440680 h 6604573"/>
              <a:gd name="connsiteX40" fmla="*/ 10212248 w 10248824"/>
              <a:gd name="connsiteY40" fmla="*/ 5065776 h 6604573"/>
              <a:gd name="connsiteX41" fmla="*/ 10221392 w 10248824"/>
              <a:gd name="connsiteY41" fmla="*/ 4645152 h 6604573"/>
              <a:gd name="connsiteX42" fmla="*/ 10248824 w 10248824"/>
              <a:gd name="connsiteY42" fmla="*/ 4389120 h 6604573"/>
              <a:gd name="connsiteX43" fmla="*/ 10239680 w 10248824"/>
              <a:gd name="connsiteY43" fmla="*/ 3008376 h 6604573"/>
              <a:gd name="connsiteX44" fmla="*/ 10230536 w 10248824"/>
              <a:gd name="connsiteY44" fmla="*/ 2852928 h 6604573"/>
              <a:gd name="connsiteX45" fmla="*/ 10221392 w 10248824"/>
              <a:gd name="connsiteY45" fmla="*/ 256032 h 6604573"/>
              <a:gd name="connsiteX46" fmla="*/ 10193960 w 10248824"/>
              <a:gd name="connsiteY46" fmla="*/ 128016 h 6604573"/>
              <a:gd name="connsiteX47" fmla="*/ 10175672 w 10248824"/>
              <a:gd name="connsiteY47" fmla="*/ 27432 h 6604573"/>
              <a:gd name="connsiteX48" fmla="*/ 10157384 w 10248824"/>
              <a:gd name="connsiteY48" fmla="*/ 0 h 6604573"/>
              <a:gd name="connsiteX49" fmla="*/ 10029368 w 10248824"/>
              <a:gd name="connsiteY49" fmla="*/ 18288 h 6604573"/>
              <a:gd name="connsiteX50" fmla="*/ 9663608 w 10248824"/>
              <a:gd name="connsiteY50" fmla="*/ 73152 h 6604573"/>
              <a:gd name="connsiteX51" fmla="*/ 9233840 w 10248824"/>
              <a:gd name="connsiteY51" fmla="*/ 118872 h 6604573"/>
              <a:gd name="connsiteX52" fmla="*/ 8657768 w 10248824"/>
              <a:gd name="connsiteY52" fmla="*/ 164592 h 6604573"/>
              <a:gd name="connsiteX53" fmla="*/ 7871384 w 10248824"/>
              <a:gd name="connsiteY53" fmla="*/ 173736 h 6604573"/>
              <a:gd name="connsiteX54" fmla="*/ 7688504 w 10248824"/>
              <a:gd name="connsiteY54" fmla="*/ 182880 h 6604573"/>
              <a:gd name="connsiteX55" fmla="*/ 7587920 w 10248824"/>
              <a:gd name="connsiteY55" fmla="*/ 192024 h 6604573"/>
              <a:gd name="connsiteX56" fmla="*/ 7505624 w 10248824"/>
              <a:gd name="connsiteY56" fmla="*/ 201168 h 6604573"/>
              <a:gd name="connsiteX57" fmla="*/ 7149008 w 10248824"/>
              <a:gd name="connsiteY57" fmla="*/ 210312 h 6604573"/>
              <a:gd name="connsiteX58" fmla="*/ 7039280 w 10248824"/>
              <a:gd name="connsiteY58" fmla="*/ 219456 h 6604573"/>
              <a:gd name="connsiteX59" fmla="*/ 6810680 w 10248824"/>
              <a:gd name="connsiteY59" fmla="*/ 265176 h 6604573"/>
              <a:gd name="connsiteX60" fmla="*/ 6371768 w 10248824"/>
              <a:gd name="connsiteY60" fmla="*/ 310896 h 6604573"/>
              <a:gd name="connsiteX61" fmla="*/ 6079160 w 10248824"/>
              <a:gd name="connsiteY61" fmla="*/ 338328 h 6604573"/>
              <a:gd name="connsiteX62" fmla="*/ 5567096 w 10248824"/>
              <a:gd name="connsiteY62" fmla="*/ 374904 h 6604573"/>
              <a:gd name="connsiteX63" fmla="*/ 4789856 w 10248824"/>
              <a:gd name="connsiteY63" fmla="*/ 384048 h 6604573"/>
              <a:gd name="connsiteX64" fmla="*/ 1113968 w 10248824"/>
              <a:gd name="connsiteY64" fmla="*/ 374904 h 6604573"/>
              <a:gd name="connsiteX65" fmla="*/ 1031672 w 10248824"/>
              <a:gd name="connsiteY65" fmla="*/ 365760 h 6604573"/>
              <a:gd name="connsiteX66" fmla="*/ 803072 w 10248824"/>
              <a:gd name="connsiteY66" fmla="*/ 356616 h 6604573"/>
              <a:gd name="connsiteX67" fmla="*/ 748208 w 10248824"/>
              <a:gd name="connsiteY67" fmla="*/ 347472 h 6604573"/>
              <a:gd name="connsiteX68" fmla="*/ 565328 w 10248824"/>
              <a:gd name="connsiteY68" fmla="*/ 329184 h 6604573"/>
              <a:gd name="connsiteX69" fmla="*/ 510464 w 10248824"/>
              <a:gd name="connsiteY69" fmla="*/ 320040 h 6604573"/>
              <a:gd name="connsiteX70" fmla="*/ 272720 w 10248824"/>
              <a:gd name="connsiteY70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4689272 w 10248824"/>
              <a:gd name="connsiteY20" fmla="*/ 6236208 h 6604573"/>
              <a:gd name="connsiteX21" fmla="*/ 6070016 w 10248824"/>
              <a:gd name="connsiteY21" fmla="*/ 6254496 h 6604573"/>
              <a:gd name="connsiteX22" fmla="*/ 6335192 w 10248824"/>
              <a:gd name="connsiteY22" fmla="*/ 6281928 h 6604573"/>
              <a:gd name="connsiteX23" fmla="*/ 6819824 w 10248824"/>
              <a:gd name="connsiteY23" fmla="*/ 6309360 h 6604573"/>
              <a:gd name="connsiteX24" fmla="*/ 7478192 w 10248824"/>
              <a:gd name="connsiteY24" fmla="*/ 6318504 h 6604573"/>
              <a:gd name="connsiteX25" fmla="*/ 9654464 w 10248824"/>
              <a:gd name="connsiteY25" fmla="*/ 6309360 h 6604573"/>
              <a:gd name="connsiteX26" fmla="*/ 9681896 w 10248824"/>
              <a:gd name="connsiteY26" fmla="*/ 6300216 h 6604573"/>
              <a:gd name="connsiteX27" fmla="*/ 9773336 w 10248824"/>
              <a:gd name="connsiteY27" fmla="*/ 6281928 h 6604573"/>
              <a:gd name="connsiteX28" fmla="*/ 9828200 w 10248824"/>
              <a:gd name="connsiteY28" fmla="*/ 6263640 h 6604573"/>
              <a:gd name="connsiteX29" fmla="*/ 9892208 w 10248824"/>
              <a:gd name="connsiteY29" fmla="*/ 6236208 h 6604573"/>
              <a:gd name="connsiteX30" fmla="*/ 10020224 w 10248824"/>
              <a:gd name="connsiteY30" fmla="*/ 6117336 h 6604573"/>
              <a:gd name="connsiteX31" fmla="*/ 10056800 w 10248824"/>
              <a:gd name="connsiteY31" fmla="*/ 6080760 h 6604573"/>
              <a:gd name="connsiteX32" fmla="*/ 10102520 w 10248824"/>
              <a:gd name="connsiteY32" fmla="*/ 5998464 h 6604573"/>
              <a:gd name="connsiteX33" fmla="*/ 10111664 w 10248824"/>
              <a:gd name="connsiteY33" fmla="*/ 5971032 h 6604573"/>
              <a:gd name="connsiteX34" fmla="*/ 10129952 w 10248824"/>
              <a:gd name="connsiteY34" fmla="*/ 5897880 h 6604573"/>
              <a:gd name="connsiteX35" fmla="*/ 10148240 w 10248824"/>
              <a:gd name="connsiteY35" fmla="*/ 5815584 h 6604573"/>
              <a:gd name="connsiteX36" fmla="*/ 10166528 w 10248824"/>
              <a:gd name="connsiteY36" fmla="*/ 5596128 h 6604573"/>
              <a:gd name="connsiteX37" fmla="*/ 10175672 w 10248824"/>
              <a:gd name="connsiteY37" fmla="*/ 5550408 h 6604573"/>
              <a:gd name="connsiteX38" fmla="*/ 10184816 w 10248824"/>
              <a:gd name="connsiteY38" fmla="*/ 5440680 h 6604573"/>
              <a:gd name="connsiteX39" fmla="*/ 10212248 w 10248824"/>
              <a:gd name="connsiteY39" fmla="*/ 5065776 h 6604573"/>
              <a:gd name="connsiteX40" fmla="*/ 10221392 w 10248824"/>
              <a:gd name="connsiteY40" fmla="*/ 4645152 h 6604573"/>
              <a:gd name="connsiteX41" fmla="*/ 10248824 w 10248824"/>
              <a:gd name="connsiteY41" fmla="*/ 4389120 h 6604573"/>
              <a:gd name="connsiteX42" fmla="*/ 10239680 w 10248824"/>
              <a:gd name="connsiteY42" fmla="*/ 3008376 h 6604573"/>
              <a:gd name="connsiteX43" fmla="*/ 10230536 w 10248824"/>
              <a:gd name="connsiteY43" fmla="*/ 2852928 h 6604573"/>
              <a:gd name="connsiteX44" fmla="*/ 10221392 w 10248824"/>
              <a:gd name="connsiteY44" fmla="*/ 256032 h 6604573"/>
              <a:gd name="connsiteX45" fmla="*/ 10193960 w 10248824"/>
              <a:gd name="connsiteY45" fmla="*/ 128016 h 6604573"/>
              <a:gd name="connsiteX46" fmla="*/ 10175672 w 10248824"/>
              <a:gd name="connsiteY46" fmla="*/ 27432 h 6604573"/>
              <a:gd name="connsiteX47" fmla="*/ 10157384 w 10248824"/>
              <a:gd name="connsiteY47" fmla="*/ 0 h 6604573"/>
              <a:gd name="connsiteX48" fmla="*/ 10029368 w 10248824"/>
              <a:gd name="connsiteY48" fmla="*/ 18288 h 6604573"/>
              <a:gd name="connsiteX49" fmla="*/ 9663608 w 10248824"/>
              <a:gd name="connsiteY49" fmla="*/ 73152 h 6604573"/>
              <a:gd name="connsiteX50" fmla="*/ 9233840 w 10248824"/>
              <a:gd name="connsiteY50" fmla="*/ 118872 h 6604573"/>
              <a:gd name="connsiteX51" fmla="*/ 8657768 w 10248824"/>
              <a:gd name="connsiteY51" fmla="*/ 164592 h 6604573"/>
              <a:gd name="connsiteX52" fmla="*/ 7871384 w 10248824"/>
              <a:gd name="connsiteY52" fmla="*/ 173736 h 6604573"/>
              <a:gd name="connsiteX53" fmla="*/ 7688504 w 10248824"/>
              <a:gd name="connsiteY53" fmla="*/ 182880 h 6604573"/>
              <a:gd name="connsiteX54" fmla="*/ 7587920 w 10248824"/>
              <a:gd name="connsiteY54" fmla="*/ 192024 h 6604573"/>
              <a:gd name="connsiteX55" fmla="*/ 7505624 w 10248824"/>
              <a:gd name="connsiteY55" fmla="*/ 201168 h 6604573"/>
              <a:gd name="connsiteX56" fmla="*/ 7149008 w 10248824"/>
              <a:gd name="connsiteY56" fmla="*/ 210312 h 6604573"/>
              <a:gd name="connsiteX57" fmla="*/ 7039280 w 10248824"/>
              <a:gd name="connsiteY57" fmla="*/ 219456 h 6604573"/>
              <a:gd name="connsiteX58" fmla="*/ 6810680 w 10248824"/>
              <a:gd name="connsiteY58" fmla="*/ 265176 h 6604573"/>
              <a:gd name="connsiteX59" fmla="*/ 6371768 w 10248824"/>
              <a:gd name="connsiteY59" fmla="*/ 310896 h 6604573"/>
              <a:gd name="connsiteX60" fmla="*/ 6079160 w 10248824"/>
              <a:gd name="connsiteY60" fmla="*/ 338328 h 6604573"/>
              <a:gd name="connsiteX61" fmla="*/ 5567096 w 10248824"/>
              <a:gd name="connsiteY61" fmla="*/ 374904 h 6604573"/>
              <a:gd name="connsiteX62" fmla="*/ 4789856 w 10248824"/>
              <a:gd name="connsiteY62" fmla="*/ 384048 h 6604573"/>
              <a:gd name="connsiteX63" fmla="*/ 1113968 w 10248824"/>
              <a:gd name="connsiteY63" fmla="*/ 374904 h 6604573"/>
              <a:gd name="connsiteX64" fmla="*/ 1031672 w 10248824"/>
              <a:gd name="connsiteY64" fmla="*/ 365760 h 6604573"/>
              <a:gd name="connsiteX65" fmla="*/ 803072 w 10248824"/>
              <a:gd name="connsiteY65" fmla="*/ 356616 h 6604573"/>
              <a:gd name="connsiteX66" fmla="*/ 748208 w 10248824"/>
              <a:gd name="connsiteY66" fmla="*/ 347472 h 6604573"/>
              <a:gd name="connsiteX67" fmla="*/ 565328 w 10248824"/>
              <a:gd name="connsiteY67" fmla="*/ 329184 h 6604573"/>
              <a:gd name="connsiteX68" fmla="*/ 510464 w 10248824"/>
              <a:gd name="connsiteY68" fmla="*/ 320040 h 6604573"/>
              <a:gd name="connsiteX69" fmla="*/ 272720 w 10248824"/>
              <a:gd name="connsiteY69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4049192 w 10248824"/>
              <a:gd name="connsiteY19" fmla="*/ 6309360 h 6604573"/>
              <a:gd name="connsiteX20" fmla="*/ 6070016 w 10248824"/>
              <a:gd name="connsiteY20" fmla="*/ 6254496 h 6604573"/>
              <a:gd name="connsiteX21" fmla="*/ 6335192 w 10248824"/>
              <a:gd name="connsiteY21" fmla="*/ 6281928 h 6604573"/>
              <a:gd name="connsiteX22" fmla="*/ 6819824 w 10248824"/>
              <a:gd name="connsiteY22" fmla="*/ 6309360 h 6604573"/>
              <a:gd name="connsiteX23" fmla="*/ 7478192 w 10248824"/>
              <a:gd name="connsiteY23" fmla="*/ 6318504 h 6604573"/>
              <a:gd name="connsiteX24" fmla="*/ 9654464 w 10248824"/>
              <a:gd name="connsiteY24" fmla="*/ 6309360 h 6604573"/>
              <a:gd name="connsiteX25" fmla="*/ 9681896 w 10248824"/>
              <a:gd name="connsiteY25" fmla="*/ 6300216 h 6604573"/>
              <a:gd name="connsiteX26" fmla="*/ 9773336 w 10248824"/>
              <a:gd name="connsiteY26" fmla="*/ 6281928 h 6604573"/>
              <a:gd name="connsiteX27" fmla="*/ 9828200 w 10248824"/>
              <a:gd name="connsiteY27" fmla="*/ 6263640 h 6604573"/>
              <a:gd name="connsiteX28" fmla="*/ 9892208 w 10248824"/>
              <a:gd name="connsiteY28" fmla="*/ 6236208 h 6604573"/>
              <a:gd name="connsiteX29" fmla="*/ 10020224 w 10248824"/>
              <a:gd name="connsiteY29" fmla="*/ 6117336 h 6604573"/>
              <a:gd name="connsiteX30" fmla="*/ 10056800 w 10248824"/>
              <a:gd name="connsiteY30" fmla="*/ 6080760 h 6604573"/>
              <a:gd name="connsiteX31" fmla="*/ 10102520 w 10248824"/>
              <a:gd name="connsiteY31" fmla="*/ 5998464 h 6604573"/>
              <a:gd name="connsiteX32" fmla="*/ 10111664 w 10248824"/>
              <a:gd name="connsiteY32" fmla="*/ 5971032 h 6604573"/>
              <a:gd name="connsiteX33" fmla="*/ 10129952 w 10248824"/>
              <a:gd name="connsiteY33" fmla="*/ 5897880 h 6604573"/>
              <a:gd name="connsiteX34" fmla="*/ 10148240 w 10248824"/>
              <a:gd name="connsiteY34" fmla="*/ 5815584 h 6604573"/>
              <a:gd name="connsiteX35" fmla="*/ 10166528 w 10248824"/>
              <a:gd name="connsiteY35" fmla="*/ 5596128 h 6604573"/>
              <a:gd name="connsiteX36" fmla="*/ 10175672 w 10248824"/>
              <a:gd name="connsiteY36" fmla="*/ 5550408 h 6604573"/>
              <a:gd name="connsiteX37" fmla="*/ 10184816 w 10248824"/>
              <a:gd name="connsiteY37" fmla="*/ 5440680 h 6604573"/>
              <a:gd name="connsiteX38" fmla="*/ 10212248 w 10248824"/>
              <a:gd name="connsiteY38" fmla="*/ 5065776 h 6604573"/>
              <a:gd name="connsiteX39" fmla="*/ 10221392 w 10248824"/>
              <a:gd name="connsiteY39" fmla="*/ 4645152 h 6604573"/>
              <a:gd name="connsiteX40" fmla="*/ 10248824 w 10248824"/>
              <a:gd name="connsiteY40" fmla="*/ 4389120 h 6604573"/>
              <a:gd name="connsiteX41" fmla="*/ 10239680 w 10248824"/>
              <a:gd name="connsiteY41" fmla="*/ 3008376 h 6604573"/>
              <a:gd name="connsiteX42" fmla="*/ 10230536 w 10248824"/>
              <a:gd name="connsiteY42" fmla="*/ 2852928 h 6604573"/>
              <a:gd name="connsiteX43" fmla="*/ 10221392 w 10248824"/>
              <a:gd name="connsiteY43" fmla="*/ 256032 h 6604573"/>
              <a:gd name="connsiteX44" fmla="*/ 10193960 w 10248824"/>
              <a:gd name="connsiteY44" fmla="*/ 128016 h 6604573"/>
              <a:gd name="connsiteX45" fmla="*/ 10175672 w 10248824"/>
              <a:gd name="connsiteY45" fmla="*/ 27432 h 6604573"/>
              <a:gd name="connsiteX46" fmla="*/ 10157384 w 10248824"/>
              <a:gd name="connsiteY46" fmla="*/ 0 h 6604573"/>
              <a:gd name="connsiteX47" fmla="*/ 10029368 w 10248824"/>
              <a:gd name="connsiteY47" fmla="*/ 18288 h 6604573"/>
              <a:gd name="connsiteX48" fmla="*/ 9663608 w 10248824"/>
              <a:gd name="connsiteY48" fmla="*/ 73152 h 6604573"/>
              <a:gd name="connsiteX49" fmla="*/ 9233840 w 10248824"/>
              <a:gd name="connsiteY49" fmla="*/ 118872 h 6604573"/>
              <a:gd name="connsiteX50" fmla="*/ 8657768 w 10248824"/>
              <a:gd name="connsiteY50" fmla="*/ 164592 h 6604573"/>
              <a:gd name="connsiteX51" fmla="*/ 7871384 w 10248824"/>
              <a:gd name="connsiteY51" fmla="*/ 173736 h 6604573"/>
              <a:gd name="connsiteX52" fmla="*/ 7688504 w 10248824"/>
              <a:gd name="connsiteY52" fmla="*/ 182880 h 6604573"/>
              <a:gd name="connsiteX53" fmla="*/ 7587920 w 10248824"/>
              <a:gd name="connsiteY53" fmla="*/ 192024 h 6604573"/>
              <a:gd name="connsiteX54" fmla="*/ 7505624 w 10248824"/>
              <a:gd name="connsiteY54" fmla="*/ 201168 h 6604573"/>
              <a:gd name="connsiteX55" fmla="*/ 7149008 w 10248824"/>
              <a:gd name="connsiteY55" fmla="*/ 210312 h 6604573"/>
              <a:gd name="connsiteX56" fmla="*/ 7039280 w 10248824"/>
              <a:gd name="connsiteY56" fmla="*/ 219456 h 6604573"/>
              <a:gd name="connsiteX57" fmla="*/ 6810680 w 10248824"/>
              <a:gd name="connsiteY57" fmla="*/ 265176 h 6604573"/>
              <a:gd name="connsiteX58" fmla="*/ 6371768 w 10248824"/>
              <a:gd name="connsiteY58" fmla="*/ 310896 h 6604573"/>
              <a:gd name="connsiteX59" fmla="*/ 6079160 w 10248824"/>
              <a:gd name="connsiteY59" fmla="*/ 338328 h 6604573"/>
              <a:gd name="connsiteX60" fmla="*/ 5567096 w 10248824"/>
              <a:gd name="connsiteY60" fmla="*/ 374904 h 6604573"/>
              <a:gd name="connsiteX61" fmla="*/ 4789856 w 10248824"/>
              <a:gd name="connsiteY61" fmla="*/ 384048 h 6604573"/>
              <a:gd name="connsiteX62" fmla="*/ 1113968 w 10248824"/>
              <a:gd name="connsiteY62" fmla="*/ 374904 h 6604573"/>
              <a:gd name="connsiteX63" fmla="*/ 1031672 w 10248824"/>
              <a:gd name="connsiteY63" fmla="*/ 365760 h 6604573"/>
              <a:gd name="connsiteX64" fmla="*/ 803072 w 10248824"/>
              <a:gd name="connsiteY64" fmla="*/ 356616 h 6604573"/>
              <a:gd name="connsiteX65" fmla="*/ 748208 w 10248824"/>
              <a:gd name="connsiteY65" fmla="*/ 347472 h 6604573"/>
              <a:gd name="connsiteX66" fmla="*/ 565328 w 10248824"/>
              <a:gd name="connsiteY66" fmla="*/ 329184 h 6604573"/>
              <a:gd name="connsiteX67" fmla="*/ 510464 w 10248824"/>
              <a:gd name="connsiteY67" fmla="*/ 320040 h 6604573"/>
              <a:gd name="connsiteX68" fmla="*/ 272720 w 10248824"/>
              <a:gd name="connsiteY68" fmla="*/ 347472 h 6604573"/>
              <a:gd name="connsiteX0" fmla="*/ 272720 w 10248824"/>
              <a:gd name="connsiteY0" fmla="*/ 347472 h 6604573"/>
              <a:gd name="connsiteX1" fmla="*/ 254432 w 10248824"/>
              <a:gd name="connsiteY1" fmla="*/ 393192 h 6604573"/>
              <a:gd name="connsiteX2" fmla="*/ 236144 w 10248824"/>
              <a:gd name="connsiteY2" fmla="*/ 475488 h 6604573"/>
              <a:gd name="connsiteX3" fmla="*/ 227000 w 10248824"/>
              <a:gd name="connsiteY3" fmla="*/ 566928 h 6604573"/>
              <a:gd name="connsiteX4" fmla="*/ 217856 w 10248824"/>
              <a:gd name="connsiteY4" fmla="*/ 685800 h 6604573"/>
              <a:gd name="connsiteX5" fmla="*/ 172136 w 10248824"/>
              <a:gd name="connsiteY5" fmla="*/ 987552 h 6604573"/>
              <a:gd name="connsiteX6" fmla="*/ 162992 w 10248824"/>
              <a:gd name="connsiteY6" fmla="*/ 1225296 h 6604573"/>
              <a:gd name="connsiteX7" fmla="*/ 135560 w 10248824"/>
              <a:gd name="connsiteY7" fmla="*/ 1563624 h 6604573"/>
              <a:gd name="connsiteX8" fmla="*/ 126416 w 10248824"/>
              <a:gd name="connsiteY8" fmla="*/ 1892808 h 6604573"/>
              <a:gd name="connsiteX9" fmla="*/ 108128 w 10248824"/>
              <a:gd name="connsiteY9" fmla="*/ 2148840 h 6604573"/>
              <a:gd name="connsiteX10" fmla="*/ 98984 w 10248824"/>
              <a:gd name="connsiteY10" fmla="*/ 2962656 h 6604573"/>
              <a:gd name="connsiteX11" fmla="*/ 80696 w 10248824"/>
              <a:gd name="connsiteY11" fmla="*/ 3538728 h 6604573"/>
              <a:gd name="connsiteX12" fmla="*/ 71552 w 10248824"/>
              <a:gd name="connsiteY12" fmla="*/ 4297680 h 6604573"/>
              <a:gd name="connsiteX13" fmla="*/ 53264 w 10248824"/>
              <a:gd name="connsiteY13" fmla="*/ 5157216 h 6604573"/>
              <a:gd name="connsiteX14" fmla="*/ 62408 w 10248824"/>
              <a:gd name="connsiteY14" fmla="*/ 5815584 h 6604573"/>
              <a:gd name="connsiteX15" fmla="*/ 236144 w 10248824"/>
              <a:gd name="connsiteY15" fmla="*/ 6190488 h 6604573"/>
              <a:gd name="connsiteX16" fmla="*/ 2595296 w 10248824"/>
              <a:gd name="connsiteY16" fmla="*/ 6601968 h 6604573"/>
              <a:gd name="connsiteX17" fmla="*/ 3692576 w 10248824"/>
              <a:gd name="connsiteY17" fmla="*/ 6364224 h 6604573"/>
              <a:gd name="connsiteX18" fmla="*/ 3966896 w 10248824"/>
              <a:gd name="connsiteY18" fmla="*/ 6327648 h 6604573"/>
              <a:gd name="connsiteX19" fmla="*/ 6070016 w 10248824"/>
              <a:gd name="connsiteY19" fmla="*/ 6254496 h 6604573"/>
              <a:gd name="connsiteX20" fmla="*/ 6335192 w 10248824"/>
              <a:gd name="connsiteY20" fmla="*/ 6281928 h 6604573"/>
              <a:gd name="connsiteX21" fmla="*/ 6819824 w 10248824"/>
              <a:gd name="connsiteY21" fmla="*/ 6309360 h 6604573"/>
              <a:gd name="connsiteX22" fmla="*/ 7478192 w 10248824"/>
              <a:gd name="connsiteY22" fmla="*/ 6318504 h 6604573"/>
              <a:gd name="connsiteX23" fmla="*/ 9654464 w 10248824"/>
              <a:gd name="connsiteY23" fmla="*/ 6309360 h 6604573"/>
              <a:gd name="connsiteX24" fmla="*/ 9681896 w 10248824"/>
              <a:gd name="connsiteY24" fmla="*/ 6300216 h 6604573"/>
              <a:gd name="connsiteX25" fmla="*/ 9773336 w 10248824"/>
              <a:gd name="connsiteY25" fmla="*/ 6281928 h 6604573"/>
              <a:gd name="connsiteX26" fmla="*/ 9828200 w 10248824"/>
              <a:gd name="connsiteY26" fmla="*/ 6263640 h 6604573"/>
              <a:gd name="connsiteX27" fmla="*/ 9892208 w 10248824"/>
              <a:gd name="connsiteY27" fmla="*/ 6236208 h 6604573"/>
              <a:gd name="connsiteX28" fmla="*/ 10020224 w 10248824"/>
              <a:gd name="connsiteY28" fmla="*/ 6117336 h 6604573"/>
              <a:gd name="connsiteX29" fmla="*/ 10056800 w 10248824"/>
              <a:gd name="connsiteY29" fmla="*/ 6080760 h 6604573"/>
              <a:gd name="connsiteX30" fmla="*/ 10102520 w 10248824"/>
              <a:gd name="connsiteY30" fmla="*/ 5998464 h 6604573"/>
              <a:gd name="connsiteX31" fmla="*/ 10111664 w 10248824"/>
              <a:gd name="connsiteY31" fmla="*/ 5971032 h 6604573"/>
              <a:gd name="connsiteX32" fmla="*/ 10129952 w 10248824"/>
              <a:gd name="connsiteY32" fmla="*/ 5897880 h 6604573"/>
              <a:gd name="connsiteX33" fmla="*/ 10148240 w 10248824"/>
              <a:gd name="connsiteY33" fmla="*/ 5815584 h 6604573"/>
              <a:gd name="connsiteX34" fmla="*/ 10166528 w 10248824"/>
              <a:gd name="connsiteY34" fmla="*/ 5596128 h 6604573"/>
              <a:gd name="connsiteX35" fmla="*/ 10175672 w 10248824"/>
              <a:gd name="connsiteY35" fmla="*/ 5550408 h 6604573"/>
              <a:gd name="connsiteX36" fmla="*/ 10184816 w 10248824"/>
              <a:gd name="connsiteY36" fmla="*/ 5440680 h 6604573"/>
              <a:gd name="connsiteX37" fmla="*/ 10212248 w 10248824"/>
              <a:gd name="connsiteY37" fmla="*/ 5065776 h 6604573"/>
              <a:gd name="connsiteX38" fmla="*/ 10221392 w 10248824"/>
              <a:gd name="connsiteY38" fmla="*/ 4645152 h 6604573"/>
              <a:gd name="connsiteX39" fmla="*/ 10248824 w 10248824"/>
              <a:gd name="connsiteY39" fmla="*/ 4389120 h 6604573"/>
              <a:gd name="connsiteX40" fmla="*/ 10239680 w 10248824"/>
              <a:gd name="connsiteY40" fmla="*/ 3008376 h 6604573"/>
              <a:gd name="connsiteX41" fmla="*/ 10230536 w 10248824"/>
              <a:gd name="connsiteY41" fmla="*/ 2852928 h 6604573"/>
              <a:gd name="connsiteX42" fmla="*/ 10221392 w 10248824"/>
              <a:gd name="connsiteY42" fmla="*/ 256032 h 6604573"/>
              <a:gd name="connsiteX43" fmla="*/ 10193960 w 10248824"/>
              <a:gd name="connsiteY43" fmla="*/ 128016 h 6604573"/>
              <a:gd name="connsiteX44" fmla="*/ 10175672 w 10248824"/>
              <a:gd name="connsiteY44" fmla="*/ 27432 h 6604573"/>
              <a:gd name="connsiteX45" fmla="*/ 10157384 w 10248824"/>
              <a:gd name="connsiteY45" fmla="*/ 0 h 6604573"/>
              <a:gd name="connsiteX46" fmla="*/ 10029368 w 10248824"/>
              <a:gd name="connsiteY46" fmla="*/ 18288 h 6604573"/>
              <a:gd name="connsiteX47" fmla="*/ 9663608 w 10248824"/>
              <a:gd name="connsiteY47" fmla="*/ 73152 h 6604573"/>
              <a:gd name="connsiteX48" fmla="*/ 9233840 w 10248824"/>
              <a:gd name="connsiteY48" fmla="*/ 118872 h 6604573"/>
              <a:gd name="connsiteX49" fmla="*/ 8657768 w 10248824"/>
              <a:gd name="connsiteY49" fmla="*/ 164592 h 6604573"/>
              <a:gd name="connsiteX50" fmla="*/ 7871384 w 10248824"/>
              <a:gd name="connsiteY50" fmla="*/ 173736 h 6604573"/>
              <a:gd name="connsiteX51" fmla="*/ 7688504 w 10248824"/>
              <a:gd name="connsiteY51" fmla="*/ 182880 h 6604573"/>
              <a:gd name="connsiteX52" fmla="*/ 7587920 w 10248824"/>
              <a:gd name="connsiteY52" fmla="*/ 192024 h 6604573"/>
              <a:gd name="connsiteX53" fmla="*/ 7505624 w 10248824"/>
              <a:gd name="connsiteY53" fmla="*/ 201168 h 6604573"/>
              <a:gd name="connsiteX54" fmla="*/ 7149008 w 10248824"/>
              <a:gd name="connsiteY54" fmla="*/ 210312 h 6604573"/>
              <a:gd name="connsiteX55" fmla="*/ 7039280 w 10248824"/>
              <a:gd name="connsiteY55" fmla="*/ 219456 h 6604573"/>
              <a:gd name="connsiteX56" fmla="*/ 6810680 w 10248824"/>
              <a:gd name="connsiteY56" fmla="*/ 265176 h 6604573"/>
              <a:gd name="connsiteX57" fmla="*/ 6371768 w 10248824"/>
              <a:gd name="connsiteY57" fmla="*/ 310896 h 6604573"/>
              <a:gd name="connsiteX58" fmla="*/ 6079160 w 10248824"/>
              <a:gd name="connsiteY58" fmla="*/ 338328 h 6604573"/>
              <a:gd name="connsiteX59" fmla="*/ 5567096 w 10248824"/>
              <a:gd name="connsiteY59" fmla="*/ 374904 h 6604573"/>
              <a:gd name="connsiteX60" fmla="*/ 4789856 w 10248824"/>
              <a:gd name="connsiteY60" fmla="*/ 384048 h 6604573"/>
              <a:gd name="connsiteX61" fmla="*/ 1113968 w 10248824"/>
              <a:gd name="connsiteY61" fmla="*/ 374904 h 6604573"/>
              <a:gd name="connsiteX62" fmla="*/ 1031672 w 10248824"/>
              <a:gd name="connsiteY62" fmla="*/ 365760 h 6604573"/>
              <a:gd name="connsiteX63" fmla="*/ 803072 w 10248824"/>
              <a:gd name="connsiteY63" fmla="*/ 356616 h 6604573"/>
              <a:gd name="connsiteX64" fmla="*/ 748208 w 10248824"/>
              <a:gd name="connsiteY64" fmla="*/ 347472 h 6604573"/>
              <a:gd name="connsiteX65" fmla="*/ 565328 w 10248824"/>
              <a:gd name="connsiteY65" fmla="*/ 329184 h 6604573"/>
              <a:gd name="connsiteX66" fmla="*/ 510464 w 10248824"/>
              <a:gd name="connsiteY66" fmla="*/ 320040 h 6604573"/>
              <a:gd name="connsiteX67" fmla="*/ 272720 w 10248824"/>
              <a:gd name="connsiteY67" fmla="*/ 347472 h 6604573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04708"/>
              <a:gd name="connsiteX1" fmla="*/ 254432 w 10248824"/>
              <a:gd name="connsiteY1" fmla="*/ 393192 h 6604708"/>
              <a:gd name="connsiteX2" fmla="*/ 236144 w 10248824"/>
              <a:gd name="connsiteY2" fmla="*/ 475488 h 6604708"/>
              <a:gd name="connsiteX3" fmla="*/ 227000 w 10248824"/>
              <a:gd name="connsiteY3" fmla="*/ 566928 h 6604708"/>
              <a:gd name="connsiteX4" fmla="*/ 217856 w 10248824"/>
              <a:gd name="connsiteY4" fmla="*/ 685800 h 6604708"/>
              <a:gd name="connsiteX5" fmla="*/ 172136 w 10248824"/>
              <a:gd name="connsiteY5" fmla="*/ 987552 h 6604708"/>
              <a:gd name="connsiteX6" fmla="*/ 162992 w 10248824"/>
              <a:gd name="connsiteY6" fmla="*/ 1225296 h 6604708"/>
              <a:gd name="connsiteX7" fmla="*/ 135560 w 10248824"/>
              <a:gd name="connsiteY7" fmla="*/ 1563624 h 6604708"/>
              <a:gd name="connsiteX8" fmla="*/ 126416 w 10248824"/>
              <a:gd name="connsiteY8" fmla="*/ 1892808 h 6604708"/>
              <a:gd name="connsiteX9" fmla="*/ 108128 w 10248824"/>
              <a:gd name="connsiteY9" fmla="*/ 2148840 h 6604708"/>
              <a:gd name="connsiteX10" fmla="*/ 98984 w 10248824"/>
              <a:gd name="connsiteY10" fmla="*/ 2962656 h 6604708"/>
              <a:gd name="connsiteX11" fmla="*/ 80696 w 10248824"/>
              <a:gd name="connsiteY11" fmla="*/ 3538728 h 6604708"/>
              <a:gd name="connsiteX12" fmla="*/ 71552 w 10248824"/>
              <a:gd name="connsiteY12" fmla="*/ 4297680 h 6604708"/>
              <a:gd name="connsiteX13" fmla="*/ 53264 w 10248824"/>
              <a:gd name="connsiteY13" fmla="*/ 5157216 h 6604708"/>
              <a:gd name="connsiteX14" fmla="*/ 62408 w 10248824"/>
              <a:gd name="connsiteY14" fmla="*/ 5815584 h 6604708"/>
              <a:gd name="connsiteX15" fmla="*/ 236144 w 10248824"/>
              <a:gd name="connsiteY15" fmla="*/ 6190488 h 6604708"/>
              <a:gd name="connsiteX16" fmla="*/ 2595296 w 10248824"/>
              <a:gd name="connsiteY16" fmla="*/ 6601968 h 6604708"/>
              <a:gd name="connsiteX17" fmla="*/ 3692576 w 10248824"/>
              <a:gd name="connsiteY17" fmla="*/ 6364224 h 6604708"/>
              <a:gd name="connsiteX18" fmla="*/ 6070016 w 10248824"/>
              <a:gd name="connsiteY18" fmla="*/ 6254496 h 6604708"/>
              <a:gd name="connsiteX19" fmla="*/ 6335192 w 10248824"/>
              <a:gd name="connsiteY19" fmla="*/ 6281928 h 6604708"/>
              <a:gd name="connsiteX20" fmla="*/ 6819824 w 10248824"/>
              <a:gd name="connsiteY20" fmla="*/ 6309360 h 6604708"/>
              <a:gd name="connsiteX21" fmla="*/ 7478192 w 10248824"/>
              <a:gd name="connsiteY21" fmla="*/ 6318504 h 6604708"/>
              <a:gd name="connsiteX22" fmla="*/ 9654464 w 10248824"/>
              <a:gd name="connsiteY22" fmla="*/ 6309360 h 6604708"/>
              <a:gd name="connsiteX23" fmla="*/ 9681896 w 10248824"/>
              <a:gd name="connsiteY23" fmla="*/ 6300216 h 6604708"/>
              <a:gd name="connsiteX24" fmla="*/ 9773336 w 10248824"/>
              <a:gd name="connsiteY24" fmla="*/ 6281928 h 6604708"/>
              <a:gd name="connsiteX25" fmla="*/ 9828200 w 10248824"/>
              <a:gd name="connsiteY25" fmla="*/ 6263640 h 6604708"/>
              <a:gd name="connsiteX26" fmla="*/ 9892208 w 10248824"/>
              <a:gd name="connsiteY26" fmla="*/ 6236208 h 6604708"/>
              <a:gd name="connsiteX27" fmla="*/ 10020224 w 10248824"/>
              <a:gd name="connsiteY27" fmla="*/ 6117336 h 6604708"/>
              <a:gd name="connsiteX28" fmla="*/ 10056800 w 10248824"/>
              <a:gd name="connsiteY28" fmla="*/ 6080760 h 6604708"/>
              <a:gd name="connsiteX29" fmla="*/ 10102520 w 10248824"/>
              <a:gd name="connsiteY29" fmla="*/ 5998464 h 6604708"/>
              <a:gd name="connsiteX30" fmla="*/ 10111664 w 10248824"/>
              <a:gd name="connsiteY30" fmla="*/ 5971032 h 6604708"/>
              <a:gd name="connsiteX31" fmla="*/ 10129952 w 10248824"/>
              <a:gd name="connsiteY31" fmla="*/ 5897880 h 6604708"/>
              <a:gd name="connsiteX32" fmla="*/ 10148240 w 10248824"/>
              <a:gd name="connsiteY32" fmla="*/ 5815584 h 6604708"/>
              <a:gd name="connsiteX33" fmla="*/ 10166528 w 10248824"/>
              <a:gd name="connsiteY33" fmla="*/ 5596128 h 6604708"/>
              <a:gd name="connsiteX34" fmla="*/ 10175672 w 10248824"/>
              <a:gd name="connsiteY34" fmla="*/ 5550408 h 6604708"/>
              <a:gd name="connsiteX35" fmla="*/ 10184816 w 10248824"/>
              <a:gd name="connsiteY35" fmla="*/ 5440680 h 6604708"/>
              <a:gd name="connsiteX36" fmla="*/ 10212248 w 10248824"/>
              <a:gd name="connsiteY36" fmla="*/ 5065776 h 6604708"/>
              <a:gd name="connsiteX37" fmla="*/ 10221392 w 10248824"/>
              <a:gd name="connsiteY37" fmla="*/ 4645152 h 6604708"/>
              <a:gd name="connsiteX38" fmla="*/ 10248824 w 10248824"/>
              <a:gd name="connsiteY38" fmla="*/ 4389120 h 6604708"/>
              <a:gd name="connsiteX39" fmla="*/ 10239680 w 10248824"/>
              <a:gd name="connsiteY39" fmla="*/ 3008376 h 6604708"/>
              <a:gd name="connsiteX40" fmla="*/ 10230536 w 10248824"/>
              <a:gd name="connsiteY40" fmla="*/ 2852928 h 6604708"/>
              <a:gd name="connsiteX41" fmla="*/ 10221392 w 10248824"/>
              <a:gd name="connsiteY41" fmla="*/ 256032 h 6604708"/>
              <a:gd name="connsiteX42" fmla="*/ 10193960 w 10248824"/>
              <a:gd name="connsiteY42" fmla="*/ 128016 h 6604708"/>
              <a:gd name="connsiteX43" fmla="*/ 10175672 w 10248824"/>
              <a:gd name="connsiteY43" fmla="*/ 27432 h 6604708"/>
              <a:gd name="connsiteX44" fmla="*/ 10157384 w 10248824"/>
              <a:gd name="connsiteY44" fmla="*/ 0 h 6604708"/>
              <a:gd name="connsiteX45" fmla="*/ 10029368 w 10248824"/>
              <a:gd name="connsiteY45" fmla="*/ 18288 h 6604708"/>
              <a:gd name="connsiteX46" fmla="*/ 9663608 w 10248824"/>
              <a:gd name="connsiteY46" fmla="*/ 73152 h 6604708"/>
              <a:gd name="connsiteX47" fmla="*/ 9233840 w 10248824"/>
              <a:gd name="connsiteY47" fmla="*/ 118872 h 6604708"/>
              <a:gd name="connsiteX48" fmla="*/ 8657768 w 10248824"/>
              <a:gd name="connsiteY48" fmla="*/ 164592 h 6604708"/>
              <a:gd name="connsiteX49" fmla="*/ 7871384 w 10248824"/>
              <a:gd name="connsiteY49" fmla="*/ 173736 h 6604708"/>
              <a:gd name="connsiteX50" fmla="*/ 7688504 w 10248824"/>
              <a:gd name="connsiteY50" fmla="*/ 182880 h 6604708"/>
              <a:gd name="connsiteX51" fmla="*/ 7587920 w 10248824"/>
              <a:gd name="connsiteY51" fmla="*/ 192024 h 6604708"/>
              <a:gd name="connsiteX52" fmla="*/ 7505624 w 10248824"/>
              <a:gd name="connsiteY52" fmla="*/ 201168 h 6604708"/>
              <a:gd name="connsiteX53" fmla="*/ 7149008 w 10248824"/>
              <a:gd name="connsiteY53" fmla="*/ 210312 h 6604708"/>
              <a:gd name="connsiteX54" fmla="*/ 7039280 w 10248824"/>
              <a:gd name="connsiteY54" fmla="*/ 219456 h 6604708"/>
              <a:gd name="connsiteX55" fmla="*/ 6810680 w 10248824"/>
              <a:gd name="connsiteY55" fmla="*/ 265176 h 6604708"/>
              <a:gd name="connsiteX56" fmla="*/ 6371768 w 10248824"/>
              <a:gd name="connsiteY56" fmla="*/ 310896 h 6604708"/>
              <a:gd name="connsiteX57" fmla="*/ 6079160 w 10248824"/>
              <a:gd name="connsiteY57" fmla="*/ 338328 h 6604708"/>
              <a:gd name="connsiteX58" fmla="*/ 5567096 w 10248824"/>
              <a:gd name="connsiteY58" fmla="*/ 374904 h 6604708"/>
              <a:gd name="connsiteX59" fmla="*/ 4789856 w 10248824"/>
              <a:gd name="connsiteY59" fmla="*/ 384048 h 6604708"/>
              <a:gd name="connsiteX60" fmla="*/ 1113968 w 10248824"/>
              <a:gd name="connsiteY60" fmla="*/ 374904 h 6604708"/>
              <a:gd name="connsiteX61" fmla="*/ 1031672 w 10248824"/>
              <a:gd name="connsiteY61" fmla="*/ 365760 h 6604708"/>
              <a:gd name="connsiteX62" fmla="*/ 803072 w 10248824"/>
              <a:gd name="connsiteY62" fmla="*/ 356616 h 6604708"/>
              <a:gd name="connsiteX63" fmla="*/ 748208 w 10248824"/>
              <a:gd name="connsiteY63" fmla="*/ 347472 h 6604708"/>
              <a:gd name="connsiteX64" fmla="*/ 565328 w 10248824"/>
              <a:gd name="connsiteY64" fmla="*/ 329184 h 6604708"/>
              <a:gd name="connsiteX65" fmla="*/ 510464 w 10248824"/>
              <a:gd name="connsiteY65" fmla="*/ 320040 h 6604708"/>
              <a:gd name="connsiteX66" fmla="*/ 272720 w 10248824"/>
              <a:gd name="connsiteY66" fmla="*/ 347472 h 6604708"/>
              <a:gd name="connsiteX0" fmla="*/ 272720 w 10248824"/>
              <a:gd name="connsiteY0" fmla="*/ 347472 h 6634738"/>
              <a:gd name="connsiteX1" fmla="*/ 254432 w 10248824"/>
              <a:gd name="connsiteY1" fmla="*/ 393192 h 6634738"/>
              <a:gd name="connsiteX2" fmla="*/ 236144 w 10248824"/>
              <a:gd name="connsiteY2" fmla="*/ 475488 h 6634738"/>
              <a:gd name="connsiteX3" fmla="*/ 227000 w 10248824"/>
              <a:gd name="connsiteY3" fmla="*/ 566928 h 6634738"/>
              <a:gd name="connsiteX4" fmla="*/ 217856 w 10248824"/>
              <a:gd name="connsiteY4" fmla="*/ 685800 h 6634738"/>
              <a:gd name="connsiteX5" fmla="*/ 172136 w 10248824"/>
              <a:gd name="connsiteY5" fmla="*/ 987552 h 6634738"/>
              <a:gd name="connsiteX6" fmla="*/ 162992 w 10248824"/>
              <a:gd name="connsiteY6" fmla="*/ 1225296 h 6634738"/>
              <a:gd name="connsiteX7" fmla="*/ 135560 w 10248824"/>
              <a:gd name="connsiteY7" fmla="*/ 1563624 h 6634738"/>
              <a:gd name="connsiteX8" fmla="*/ 126416 w 10248824"/>
              <a:gd name="connsiteY8" fmla="*/ 1892808 h 6634738"/>
              <a:gd name="connsiteX9" fmla="*/ 108128 w 10248824"/>
              <a:gd name="connsiteY9" fmla="*/ 2148840 h 6634738"/>
              <a:gd name="connsiteX10" fmla="*/ 98984 w 10248824"/>
              <a:gd name="connsiteY10" fmla="*/ 2962656 h 6634738"/>
              <a:gd name="connsiteX11" fmla="*/ 80696 w 10248824"/>
              <a:gd name="connsiteY11" fmla="*/ 3538728 h 6634738"/>
              <a:gd name="connsiteX12" fmla="*/ 71552 w 10248824"/>
              <a:gd name="connsiteY12" fmla="*/ 4297680 h 6634738"/>
              <a:gd name="connsiteX13" fmla="*/ 53264 w 10248824"/>
              <a:gd name="connsiteY13" fmla="*/ 5157216 h 6634738"/>
              <a:gd name="connsiteX14" fmla="*/ 62408 w 10248824"/>
              <a:gd name="connsiteY14" fmla="*/ 5815584 h 6634738"/>
              <a:gd name="connsiteX15" fmla="*/ 236144 w 10248824"/>
              <a:gd name="connsiteY15" fmla="*/ 6190488 h 6634738"/>
              <a:gd name="connsiteX16" fmla="*/ 2595296 w 10248824"/>
              <a:gd name="connsiteY16" fmla="*/ 6601968 h 6634738"/>
              <a:gd name="connsiteX17" fmla="*/ 4415004 w 10248824"/>
              <a:gd name="connsiteY17" fmla="*/ 6600882 h 6634738"/>
              <a:gd name="connsiteX18" fmla="*/ 6070016 w 10248824"/>
              <a:gd name="connsiteY18" fmla="*/ 6254496 h 6634738"/>
              <a:gd name="connsiteX19" fmla="*/ 6335192 w 10248824"/>
              <a:gd name="connsiteY19" fmla="*/ 6281928 h 6634738"/>
              <a:gd name="connsiteX20" fmla="*/ 6819824 w 10248824"/>
              <a:gd name="connsiteY20" fmla="*/ 6309360 h 6634738"/>
              <a:gd name="connsiteX21" fmla="*/ 7478192 w 10248824"/>
              <a:gd name="connsiteY21" fmla="*/ 6318504 h 6634738"/>
              <a:gd name="connsiteX22" fmla="*/ 9654464 w 10248824"/>
              <a:gd name="connsiteY22" fmla="*/ 6309360 h 6634738"/>
              <a:gd name="connsiteX23" fmla="*/ 9681896 w 10248824"/>
              <a:gd name="connsiteY23" fmla="*/ 6300216 h 6634738"/>
              <a:gd name="connsiteX24" fmla="*/ 9773336 w 10248824"/>
              <a:gd name="connsiteY24" fmla="*/ 6281928 h 6634738"/>
              <a:gd name="connsiteX25" fmla="*/ 9828200 w 10248824"/>
              <a:gd name="connsiteY25" fmla="*/ 6263640 h 6634738"/>
              <a:gd name="connsiteX26" fmla="*/ 9892208 w 10248824"/>
              <a:gd name="connsiteY26" fmla="*/ 6236208 h 6634738"/>
              <a:gd name="connsiteX27" fmla="*/ 10020224 w 10248824"/>
              <a:gd name="connsiteY27" fmla="*/ 6117336 h 6634738"/>
              <a:gd name="connsiteX28" fmla="*/ 10056800 w 10248824"/>
              <a:gd name="connsiteY28" fmla="*/ 6080760 h 6634738"/>
              <a:gd name="connsiteX29" fmla="*/ 10102520 w 10248824"/>
              <a:gd name="connsiteY29" fmla="*/ 5998464 h 6634738"/>
              <a:gd name="connsiteX30" fmla="*/ 10111664 w 10248824"/>
              <a:gd name="connsiteY30" fmla="*/ 5971032 h 6634738"/>
              <a:gd name="connsiteX31" fmla="*/ 10129952 w 10248824"/>
              <a:gd name="connsiteY31" fmla="*/ 5897880 h 6634738"/>
              <a:gd name="connsiteX32" fmla="*/ 10148240 w 10248824"/>
              <a:gd name="connsiteY32" fmla="*/ 5815584 h 6634738"/>
              <a:gd name="connsiteX33" fmla="*/ 10166528 w 10248824"/>
              <a:gd name="connsiteY33" fmla="*/ 5596128 h 6634738"/>
              <a:gd name="connsiteX34" fmla="*/ 10175672 w 10248824"/>
              <a:gd name="connsiteY34" fmla="*/ 5550408 h 6634738"/>
              <a:gd name="connsiteX35" fmla="*/ 10184816 w 10248824"/>
              <a:gd name="connsiteY35" fmla="*/ 5440680 h 6634738"/>
              <a:gd name="connsiteX36" fmla="*/ 10212248 w 10248824"/>
              <a:gd name="connsiteY36" fmla="*/ 5065776 h 6634738"/>
              <a:gd name="connsiteX37" fmla="*/ 10221392 w 10248824"/>
              <a:gd name="connsiteY37" fmla="*/ 4645152 h 6634738"/>
              <a:gd name="connsiteX38" fmla="*/ 10248824 w 10248824"/>
              <a:gd name="connsiteY38" fmla="*/ 4389120 h 6634738"/>
              <a:gd name="connsiteX39" fmla="*/ 10239680 w 10248824"/>
              <a:gd name="connsiteY39" fmla="*/ 3008376 h 6634738"/>
              <a:gd name="connsiteX40" fmla="*/ 10230536 w 10248824"/>
              <a:gd name="connsiteY40" fmla="*/ 2852928 h 6634738"/>
              <a:gd name="connsiteX41" fmla="*/ 10221392 w 10248824"/>
              <a:gd name="connsiteY41" fmla="*/ 256032 h 6634738"/>
              <a:gd name="connsiteX42" fmla="*/ 10193960 w 10248824"/>
              <a:gd name="connsiteY42" fmla="*/ 128016 h 6634738"/>
              <a:gd name="connsiteX43" fmla="*/ 10175672 w 10248824"/>
              <a:gd name="connsiteY43" fmla="*/ 27432 h 6634738"/>
              <a:gd name="connsiteX44" fmla="*/ 10157384 w 10248824"/>
              <a:gd name="connsiteY44" fmla="*/ 0 h 6634738"/>
              <a:gd name="connsiteX45" fmla="*/ 10029368 w 10248824"/>
              <a:gd name="connsiteY45" fmla="*/ 18288 h 6634738"/>
              <a:gd name="connsiteX46" fmla="*/ 9663608 w 10248824"/>
              <a:gd name="connsiteY46" fmla="*/ 73152 h 6634738"/>
              <a:gd name="connsiteX47" fmla="*/ 9233840 w 10248824"/>
              <a:gd name="connsiteY47" fmla="*/ 118872 h 6634738"/>
              <a:gd name="connsiteX48" fmla="*/ 8657768 w 10248824"/>
              <a:gd name="connsiteY48" fmla="*/ 164592 h 6634738"/>
              <a:gd name="connsiteX49" fmla="*/ 7871384 w 10248824"/>
              <a:gd name="connsiteY49" fmla="*/ 173736 h 6634738"/>
              <a:gd name="connsiteX50" fmla="*/ 7688504 w 10248824"/>
              <a:gd name="connsiteY50" fmla="*/ 182880 h 6634738"/>
              <a:gd name="connsiteX51" fmla="*/ 7587920 w 10248824"/>
              <a:gd name="connsiteY51" fmla="*/ 192024 h 6634738"/>
              <a:gd name="connsiteX52" fmla="*/ 7505624 w 10248824"/>
              <a:gd name="connsiteY52" fmla="*/ 201168 h 6634738"/>
              <a:gd name="connsiteX53" fmla="*/ 7149008 w 10248824"/>
              <a:gd name="connsiteY53" fmla="*/ 210312 h 6634738"/>
              <a:gd name="connsiteX54" fmla="*/ 7039280 w 10248824"/>
              <a:gd name="connsiteY54" fmla="*/ 219456 h 6634738"/>
              <a:gd name="connsiteX55" fmla="*/ 6810680 w 10248824"/>
              <a:gd name="connsiteY55" fmla="*/ 265176 h 6634738"/>
              <a:gd name="connsiteX56" fmla="*/ 6371768 w 10248824"/>
              <a:gd name="connsiteY56" fmla="*/ 310896 h 6634738"/>
              <a:gd name="connsiteX57" fmla="*/ 6079160 w 10248824"/>
              <a:gd name="connsiteY57" fmla="*/ 338328 h 6634738"/>
              <a:gd name="connsiteX58" fmla="*/ 5567096 w 10248824"/>
              <a:gd name="connsiteY58" fmla="*/ 374904 h 6634738"/>
              <a:gd name="connsiteX59" fmla="*/ 4789856 w 10248824"/>
              <a:gd name="connsiteY59" fmla="*/ 384048 h 6634738"/>
              <a:gd name="connsiteX60" fmla="*/ 1113968 w 10248824"/>
              <a:gd name="connsiteY60" fmla="*/ 374904 h 6634738"/>
              <a:gd name="connsiteX61" fmla="*/ 1031672 w 10248824"/>
              <a:gd name="connsiteY61" fmla="*/ 365760 h 6634738"/>
              <a:gd name="connsiteX62" fmla="*/ 803072 w 10248824"/>
              <a:gd name="connsiteY62" fmla="*/ 356616 h 6634738"/>
              <a:gd name="connsiteX63" fmla="*/ 748208 w 10248824"/>
              <a:gd name="connsiteY63" fmla="*/ 347472 h 6634738"/>
              <a:gd name="connsiteX64" fmla="*/ 565328 w 10248824"/>
              <a:gd name="connsiteY64" fmla="*/ 329184 h 6634738"/>
              <a:gd name="connsiteX65" fmla="*/ 510464 w 10248824"/>
              <a:gd name="connsiteY65" fmla="*/ 320040 h 6634738"/>
              <a:gd name="connsiteX66" fmla="*/ 272720 w 10248824"/>
              <a:gd name="connsiteY66" fmla="*/ 347472 h 6634738"/>
              <a:gd name="connsiteX0" fmla="*/ 272720 w 10248824"/>
              <a:gd name="connsiteY0" fmla="*/ 347472 h 6632827"/>
              <a:gd name="connsiteX1" fmla="*/ 254432 w 10248824"/>
              <a:gd name="connsiteY1" fmla="*/ 393192 h 6632827"/>
              <a:gd name="connsiteX2" fmla="*/ 236144 w 10248824"/>
              <a:gd name="connsiteY2" fmla="*/ 475488 h 6632827"/>
              <a:gd name="connsiteX3" fmla="*/ 227000 w 10248824"/>
              <a:gd name="connsiteY3" fmla="*/ 566928 h 6632827"/>
              <a:gd name="connsiteX4" fmla="*/ 217856 w 10248824"/>
              <a:gd name="connsiteY4" fmla="*/ 685800 h 6632827"/>
              <a:gd name="connsiteX5" fmla="*/ 172136 w 10248824"/>
              <a:gd name="connsiteY5" fmla="*/ 987552 h 6632827"/>
              <a:gd name="connsiteX6" fmla="*/ 162992 w 10248824"/>
              <a:gd name="connsiteY6" fmla="*/ 1225296 h 6632827"/>
              <a:gd name="connsiteX7" fmla="*/ 135560 w 10248824"/>
              <a:gd name="connsiteY7" fmla="*/ 1563624 h 6632827"/>
              <a:gd name="connsiteX8" fmla="*/ 126416 w 10248824"/>
              <a:gd name="connsiteY8" fmla="*/ 1892808 h 6632827"/>
              <a:gd name="connsiteX9" fmla="*/ 108128 w 10248824"/>
              <a:gd name="connsiteY9" fmla="*/ 2148840 h 6632827"/>
              <a:gd name="connsiteX10" fmla="*/ 98984 w 10248824"/>
              <a:gd name="connsiteY10" fmla="*/ 2962656 h 6632827"/>
              <a:gd name="connsiteX11" fmla="*/ 80696 w 10248824"/>
              <a:gd name="connsiteY11" fmla="*/ 3538728 h 6632827"/>
              <a:gd name="connsiteX12" fmla="*/ 71552 w 10248824"/>
              <a:gd name="connsiteY12" fmla="*/ 4297680 h 6632827"/>
              <a:gd name="connsiteX13" fmla="*/ 53264 w 10248824"/>
              <a:gd name="connsiteY13" fmla="*/ 5157216 h 6632827"/>
              <a:gd name="connsiteX14" fmla="*/ 62408 w 10248824"/>
              <a:gd name="connsiteY14" fmla="*/ 5815584 h 6632827"/>
              <a:gd name="connsiteX15" fmla="*/ 236144 w 10248824"/>
              <a:gd name="connsiteY15" fmla="*/ 6190488 h 6632827"/>
              <a:gd name="connsiteX16" fmla="*/ 2595296 w 10248824"/>
              <a:gd name="connsiteY16" fmla="*/ 6601968 h 6632827"/>
              <a:gd name="connsiteX17" fmla="*/ 4415004 w 10248824"/>
              <a:gd name="connsiteY17" fmla="*/ 6600882 h 6632827"/>
              <a:gd name="connsiteX18" fmla="*/ 6335192 w 10248824"/>
              <a:gd name="connsiteY18" fmla="*/ 6281928 h 6632827"/>
              <a:gd name="connsiteX19" fmla="*/ 6819824 w 10248824"/>
              <a:gd name="connsiteY19" fmla="*/ 6309360 h 6632827"/>
              <a:gd name="connsiteX20" fmla="*/ 7478192 w 10248824"/>
              <a:gd name="connsiteY20" fmla="*/ 6318504 h 6632827"/>
              <a:gd name="connsiteX21" fmla="*/ 9654464 w 10248824"/>
              <a:gd name="connsiteY21" fmla="*/ 6309360 h 6632827"/>
              <a:gd name="connsiteX22" fmla="*/ 9681896 w 10248824"/>
              <a:gd name="connsiteY22" fmla="*/ 6300216 h 6632827"/>
              <a:gd name="connsiteX23" fmla="*/ 9773336 w 10248824"/>
              <a:gd name="connsiteY23" fmla="*/ 6281928 h 6632827"/>
              <a:gd name="connsiteX24" fmla="*/ 9828200 w 10248824"/>
              <a:gd name="connsiteY24" fmla="*/ 6263640 h 6632827"/>
              <a:gd name="connsiteX25" fmla="*/ 9892208 w 10248824"/>
              <a:gd name="connsiteY25" fmla="*/ 6236208 h 6632827"/>
              <a:gd name="connsiteX26" fmla="*/ 10020224 w 10248824"/>
              <a:gd name="connsiteY26" fmla="*/ 6117336 h 6632827"/>
              <a:gd name="connsiteX27" fmla="*/ 10056800 w 10248824"/>
              <a:gd name="connsiteY27" fmla="*/ 6080760 h 6632827"/>
              <a:gd name="connsiteX28" fmla="*/ 10102520 w 10248824"/>
              <a:gd name="connsiteY28" fmla="*/ 5998464 h 6632827"/>
              <a:gd name="connsiteX29" fmla="*/ 10111664 w 10248824"/>
              <a:gd name="connsiteY29" fmla="*/ 5971032 h 6632827"/>
              <a:gd name="connsiteX30" fmla="*/ 10129952 w 10248824"/>
              <a:gd name="connsiteY30" fmla="*/ 5897880 h 6632827"/>
              <a:gd name="connsiteX31" fmla="*/ 10148240 w 10248824"/>
              <a:gd name="connsiteY31" fmla="*/ 5815584 h 6632827"/>
              <a:gd name="connsiteX32" fmla="*/ 10166528 w 10248824"/>
              <a:gd name="connsiteY32" fmla="*/ 5596128 h 6632827"/>
              <a:gd name="connsiteX33" fmla="*/ 10175672 w 10248824"/>
              <a:gd name="connsiteY33" fmla="*/ 5550408 h 6632827"/>
              <a:gd name="connsiteX34" fmla="*/ 10184816 w 10248824"/>
              <a:gd name="connsiteY34" fmla="*/ 5440680 h 6632827"/>
              <a:gd name="connsiteX35" fmla="*/ 10212248 w 10248824"/>
              <a:gd name="connsiteY35" fmla="*/ 5065776 h 6632827"/>
              <a:gd name="connsiteX36" fmla="*/ 10221392 w 10248824"/>
              <a:gd name="connsiteY36" fmla="*/ 4645152 h 6632827"/>
              <a:gd name="connsiteX37" fmla="*/ 10248824 w 10248824"/>
              <a:gd name="connsiteY37" fmla="*/ 4389120 h 6632827"/>
              <a:gd name="connsiteX38" fmla="*/ 10239680 w 10248824"/>
              <a:gd name="connsiteY38" fmla="*/ 3008376 h 6632827"/>
              <a:gd name="connsiteX39" fmla="*/ 10230536 w 10248824"/>
              <a:gd name="connsiteY39" fmla="*/ 2852928 h 6632827"/>
              <a:gd name="connsiteX40" fmla="*/ 10221392 w 10248824"/>
              <a:gd name="connsiteY40" fmla="*/ 256032 h 6632827"/>
              <a:gd name="connsiteX41" fmla="*/ 10193960 w 10248824"/>
              <a:gd name="connsiteY41" fmla="*/ 128016 h 6632827"/>
              <a:gd name="connsiteX42" fmla="*/ 10175672 w 10248824"/>
              <a:gd name="connsiteY42" fmla="*/ 27432 h 6632827"/>
              <a:gd name="connsiteX43" fmla="*/ 10157384 w 10248824"/>
              <a:gd name="connsiteY43" fmla="*/ 0 h 6632827"/>
              <a:gd name="connsiteX44" fmla="*/ 10029368 w 10248824"/>
              <a:gd name="connsiteY44" fmla="*/ 18288 h 6632827"/>
              <a:gd name="connsiteX45" fmla="*/ 9663608 w 10248824"/>
              <a:gd name="connsiteY45" fmla="*/ 73152 h 6632827"/>
              <a:gd name="connsiteX46" fmla="*/ 9233840 w 10248824"/>
              <a:gd name="connsiteY46" fmla="*/ 118872 h 6632827"/>
              <a:gd name="connsiteX47" fmla="*/ 8657768 w 10248824"/>
              <a:gd name="connsiteY47" fmla="*/ 164592 h 6632827"/>
              <a:gd name="connsiteX48" fmla="*/ 7871384 w 10248824"/>
              <a:gd name="connsiteY48" fmla="*/ 173736 h 6632827"/>
              <a:gd name="connsiteX49" fmla="*/ 7688504 w 10248824"/>
              <a:gd name="connsiteY49" fmla="*/ 182880 h 6632827"/>
              <a:gd name="connsiteX50" fmla="*/ 7587920 w 10248824"/>
              <a:gd name="connsiteY50" fmla="*/ 192024 h 6632827"/>
              <a:gd name="connsiteX51" fmla="*/ 7505624 w 10248824"/>
              <a:gd name="connsiteY51" fmla="*/ 201168 h 6632827"/>
              <a:gd name="connsiteX52" fmla="*/ 7149008 w 10248824"/>
              <a:gd name="connsiteY52" fmla="*/ 210312 h 6632827"/>
              <a:gd name="connsiteX53" fmla="*/ 7039280 w 10248824"/>
              <a:gd name="connsiteY53" fmla="*/ 219456 h 6632827"/>
              <a:gd name="connsiteX54" fmla="*/ 6810680 w 10248824"/>
              <a:gd name="connsiteY54" fmla="*/ 265176 h 6632827"/>
              <a:gd name="connsiteX55" fmla="*/ 6371768 w 10248824"/>
              <a:gd name="connsiteY55" fmla="*/ 310896 h 6632827"/>
              <a:gd name="connsiteX56" fmla="*/ 6079160 w 10248824"/>
              <a:gd name="connsiteY56" fmla="*/ 338328 h 6632827"/>
              <a:gd name="connsiteX57" fmla="*/ 5567096 w 10248824"/>
              <a:gd name="connsiteY57" fmla="*/ 374904 h 6632827"/>
              <a:gd name="connsiteX58" fmla="*/ 4789856 w 10248824"/>
              <a:gd name="connsiteY58" fmla="*/ 384048 h 6632827"/>
              <a:gd name="connsiteX59" fmla="*/ 1113968 w 10248824"/>
              <a:gd name="connsiteY59" fmla="*/ 374904 h 6632827"/>
              <a:gd name="connsiteX60" fmla="*/ 1031672 w 10248824"/>
              <a:gd name="connsiteY60" fmla="*/ 365760 h 6632827"/>
              <a:gd name="connsiteX61" fmla="*/ 803072 w 10248824"/>
              <a:gd name="connsiteY61" fmla="*/ 356616 h 6632827"/>
              <a:gd name="connsiteX62" fmla="*/ 748208 w 10248824"/>
              <a:gd name="connsiteY62" fmla="*/ 347472 h 6632827"/>
              <a:gd name="connsiteX63" fmla="*/ 565328 w 10248824"/>
              <a:gd name="connsiteY63" fmla="*/ 329184 h 6632827"/>
              <a:gd name="connsiteX64" fmla="*/ 510464 w 10248824"/>
              <a:gd name="connsiteY64" fmla="*/ 320040 h 6632827"/>
              <a:gd name="connsiteX65" fmla="*/ 272720 w 10248824"/>
              <a:gd name="connsiteY65" fmla="*/ 347472 h 6632827"/>
              <a:gd name="connsiteX0" fmla="*/ 272720 w 10248824"/>
              <a:gd name="connsiteY0" fmla="*/ 347472 h 6630936"/>
              <a:gd name="connsiteX1" fmla="*/ 254432 w 10248824"/>
              <a:gd name="connsiteY1" fmla="*/ 393192 h 6630936"/>
              <a:gd name="connsiteX2" fmla="*/ 236144 w 10248824"/>
              <a:gd name="connsiteY2" fmla="*/ 475488 h 6630936"/>
              <a:gd name="connsiteX3" fmla="*/ 227000 w 10248824"/>
              <a:gd name="connsiteY3" fmla="*/ 566928 h 6630936"/>
              <a:gd name="connsiteX4" fmla="*/ 217856 w 10248824"/>
              <a:gd name="connsiteY4" fmla="*/ 685800 h 6630936"/>
              <a:gd name="connsiteX5" fmla="*/ 172136 w 10248824"/>
              <a:gd name="connsiteY5" fmla="*/ 987552 h 6630936"/>
              <a:gd name="connsiteX6" fmla="*/ 162992 w 10248824"/>
              <a:gd name="connsiteY6" fmla="*/ 1225296 h 6630936"/>
              <a:gd name="connsiteX7" fmla="*/ 135560 w 10248824"/>
              <a:gd name="connsiteY7" fmla="*/ 1563624 h 6630936"/>
              <a:gd name="connsiteX8" fmla="*/ 126416 w 10248824"/>
              <a:gd name="connsiteY8" fmla="*/ 1892808 h 6630936"/>
              <a:gd name="connsiteX9" fmla="*/ 108128 w 10248824"/>
              <a:gd name="connsiteY9" fmla="*/ 2148840 h 6630936"/>
              <a:gd name="connsiteX10" fmla="*/ 98984 w 10248824"/>
              <a:gd name="connsiteY10" fmla="*/ 2962656 h 6630936"/>
              <a:gd name="connsiteX11" fmla="*/ 80696 w 10248824"/>
              <a:gd name="connsiteY11" fmla="*/ 3538728 h 6630936"/>
              <a:gd name="connsiteX12" fmla="*/ 71552 w 10248824"/>
              <a:gd name="connsiteY12" fmla="*/ 4297680 h 6630936"/>
              <a:gd name="connsiteX13" fmla="*/ 53264 w 10248824"/>
              <a:gd name="connsiteY13" fmla="*/ 5157216 h 6630936"/>
              <a:gd name="connsiteX14" fmla="*/ 62408 w 10248824"/>
              <a:gd name="connsiteY14" fmla="*/ 5815584 h 6630936"/>
              <a:gd name="connsiteX15" fmla="*/ 236144 w 10248824"/>
              <a:gd name="connsiteY15" fmla="*/ 6190488 h 6630936"/>
              <a:gd name="connsiteX16" fmla="*/ 2595296 w 10248824"/>
              <a:gd name="connsiteY16" fmla="*/ 6601968 h 6630936"/>
              <a:gd name="connsiteX17" fmla="*/ 4415004 w 10248824"/>
              <a:gd name="connsiteY17" fmla="*/ 6600882 h 6630936"/>
              <a:gd name="connsiteX18" fmla="*/ 6819824 w 10248824"/>
              <a:gd name="connsiteY18" fmla="*/ 6309360 h 6630936"/>
              <a:gd name="connsiteX19" fmla="*/ 7478192 w 10248824"/>
              <a:gd name="connsiteY19" fmla="*/ 6318504 h 6630936"/>
              <a:gd name="connsiteX20" fmla="*/ 9654464 w 10248824"/>
              <a:gd name="connsiteY20" fmla="*/ 6309360 h 6630936"/>
              <a:gd name="connsiteX21" fmla="*/ 9681896 w 10248824"/>
              <a:gd name="connsiteY21" fmla="*/ 6300216 h 6630936"/>
              <a:gd name="connsiteX22" fmla="*/ 9773336 w 10248824"/>
              <a:gd name="connsiteY22" fmla="*/ 6281928 h 6630936"/>
              <a:gd name="connsiteX23" fmla="*/ 9828200 w 10248824"/>
              <a:gd name="connsiteY23" fmla="*/ 6263640 h 6630936"/>
              <a:gd name="connsiteX24" fmla="*/ 9892208 w 10248824"/>
              <a:gd name="connsiteY24" fmla="*/ 6236208 h 6630936"/>
              <a:gd name="connsiteX25" fmla="*/ 10020224 w 10248824"/>
              <a:gd name="connsiteY25" fmla="*/ 6117336 h 6630936"/>
              <a:gd name="connsiteX26" fmla="*/ 10056800 w 10248824"/>
              <a:gd name="connsiteY26" fmla="*/ 6080760 h 6630936"/>
              <a:gd name="connsiteX27" fmla="*/ 10102520 w 10248824"/>
              <a:gd name="connsiteY27" fmla="*/ 5998464 h 6630936"/>
              <a:gd name="connsiteX28" fmla="*/ 10111664 w 10248824"/>
              <a:gd name="connsiteY28" fmla="*/ 5971032 h 6630936"/>
              <a:gd name="connsiteX29" fmla="*/ 10129952 w 10248824"/>
              <a:gd name="connsiteY29" fmla="*/ 5897880 h 6630936"/>
              <a:gd name="connsiteX30" fmla="*/ 10148240 w 10248824"/>
              <a:gd name="connsiteY30" fmla="*/ 5815584 h 6630936"/>
              <a:gd name="connsiteX31" fmla="*/ 10166528 w 10248824"/>
              <a:gd name="connsiteY31" fmla="*/ 5596128 h 6630936"/>
              <a:gd name="connsiteX32" fmla="*/ 10175672 w 10248824"/>
              <a:gd name="connsiteY32" fmla="*/ 5550408 h 6630936"/>
              <a:gd name="connsiteX33" fmla="*/ 10184816 w 10248824"/>
              <a:gd name="connsiteY33" fmla="*/ 5440680 h 6630936"/>
              <a:gd name="connsiteX34" fmla="*/ 10212248 w 10248824"/>
              <a:gd name="connsiteY34" fmla="*/ 5065776 h 6630936"/>
              <a:gd name="connsiteX35" fmla="*/ 10221392 w 10248824"/>
              <a:gd name="connsiteY35" fmla="*/ 4645152 h 6630936"/>
              <a:gd name="connsiteX36" fmla="*/ 10248824 w 10248824"/>
              <a:gd name="connsiteY36" fmla="*/ 4389120 h 6630936"/>
              <a:gd name="connsiteX37" fmla="*/ 10239680 w 10248824"/>
              <a:gd name="connsiteY37" fmla="*/ 3008376 h 6630936"/>
              <a:gd name="connsiteX38" fmla="*/ 10230536 w 10248824"/>
              <a:gd name="connsiteY38" fmla="*/ 2852928 h 6630936"/>
              <a:gd name="connsiteX39" fmla="*/ 10221392 w 10248824"/>
              <a:gd name="connsiteY39" fmla="*/ 256032 h 6630936"/>
              <a:gd name="connsiteX40" fmla="*/ 10193960 w 10248824"/>
              <a:gd name="connsiteY40" fmla="*/ 128016 h 6630936"/>
              <a:gd name="connsiteX41" fmla="*/ 10175672 w 10248824"/>
              <a:gd name="connsiteY41" fmla="*/ 27432 h 6630936"/>
              <a:gd name="connsiteX42" fmla="*/ 10157384 w 10248824"/>
              <a:gd name="connsiteY42" fmla="*/ 0 h 6630936"/>
              <a:gd name="connsiteX43" fmla="*/ 10029368 w 10248824"/>
              <a:gd name="connsiteY43" fmla="*/ 18288 h 6630936"/>
              <a:gd name="connsiteX44" fmla="*/ 9663608 w 10248824"/>
              <a:gd name="connsiteY44" fmla="*/ 73152 h 6630936"/>
              <a:gd name="connsiteX45" fmla="*/ 9233840 w 10248824"/>
              <a:gd name="connsiteY45" fmla="*/ 118872 h 6630936"/>
              <a:gd name="connsiteX46" fmla="*/ 8657768 w 10248824"/>
              <a:gd name="connsiteY46" fmla="*/ 164592 h 6630936"/>
              <a:gd name="connsiteX47" fmla="*/ 7871384 w 10248824"/>
              <a:gd name="connsiteY47" fmla="*/ 173736 h 6630936"/>
              <a:gd name="connsiteX48" fmla="*/ 7688504 w 10248824"/>
              <a:gd name="connsiteY48" fmla="*/ 182880 h 6630936"/>
              <a:gd name="connsiteX49" fmla="*/ 7587920 w 10248824"/>
              <a:gd name="connsiteY49" fmla="*/ 192024 h 6630936"/>
              <a:gd name="connsiteX50" fmla="*/ 7505624 w 10248824"/>
              <a:gd name="connsiteY50" fmla="*/ 201168 h 6630936"/>
              <a:gd name="connsiteX51" fmla="*/ 7149008 w 10248824"/>
              <a:gd name="connsiteY51" fmla="*/ 210312 h 6630936"/>
              <a:gd name="connsiteX52" fmla="*/ 7039280 w 10248824"/>
              <a:gd name="connsiteY52" fmla="*/ 219456 h 6630936"/>
              <a:gd name="connsiteX53" fmla="*/ 6810680 w 10248824"/>
              <a:gd name="connsiteY53" fmla="*/ 265176 h 6630936"/>
              <a:gd name="connsiteX54" fmla="*/ 6371768 w 10248824"/>
              <a:gd name="connsiteY54" fmla="*/ 310896 h 6630936"/>
              <a:gd name="connsiteX55" fmla="*/ 6079160 w 10248824"/>
              <a:gd name="connsiteY55" fmla="*/ 338328 h 6630936"/>
              <a:gd name="connsiteX56" fmla="*/ 5567096 w 10248824"/>
              <a:gd name="connsiteY56" fmla="*/ 374904 h 6630936"/>
              <a:gd name="connsiteX57" fmla="*/ 4789856 w 10248824"/>
              <a:gd name="connsiteY57" fmla="*/ 384048 h 6630936"/>
              <a:gd name="connsiteX58" fmla="*/ 1113968 w 10248824"/>
              <a:gd name="connsiteY58" fmla="*/ 374904 h 6630936"/>
              <a:gd name="connsiteX59" fmla="*/ 1031672 w 10248824"/>
              <a:gd name="connsiteY59" fmla="*/ 365760 h 6630936"/>
              <a:gd name="connsiteX60" fmla="*/ 803072 w 10248824"/>
              <a:gd name="connsiteY60" fmla="*/ 356616 h 6630936"/>
              <a:gd name="connsiteX61" fmla="*/ 748208 w 10248824"/>
              <a:gd name="connsiteY61" fmla="*/ 347472 h 6630936"/>
              <a:gd name="connsiteX62" fmla="*/ 565328 w 10248824"/>
              <a:gd name="connsiteY62" fmla="*/ 329184 h 6630936"/>
              <a:gd name="connsiteX63" fmla="*/ 510464 w 10248824"/>
              <a:gd name="connsiteY63" fmla="*/ 320040 h 6630936"/>
              <a:gd name="connsiteX64" fmla="*/ 272720 w 10248824"/>
              <a:gd name="connsiteY64" fmla="*/ 347472 h 6630936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748208 w 10248824"/>
              <a:gd name="connsiteY60" fmla="*/ 347472 h 6630312"/>
              <a:gd name="connsiteX61" fmla="*/ 565328 w 10248824"/>
              <a:gd name="connsiteY61" fmla="*/ 329184 h 6630312"/>
              <a:gd name="connsiteX62" fmla="*/ 510464 w 10248824"/>
              <a:gd name="connsiteY62" fmla="*/ 320040 h 6630312"/>
              <a:gd name="connsiteX63" fmla="*/ 272720 w 10248824"/>
              <a:gd name="connsiteY63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72136 w 10248824"/>
              <a:gd name="connsiteY5" fmla="*/ 987552 h 6630312"/>
              <a:gd name="connsiteX6" fmla="*/ 162992 w 10248824"/>
              <a:gd name="connsiteY6" fmla="*/ 1225296 h 6630312"/>
              <a:gd name="connsiteX7" fmla="*/ 135560 w 10248824"/>
              <a:gd name="connsiteY7" fmla="*/ 1563624 h 6630312"/>
              <a:gd name="connsiteX8" fmla="*/ 126416 w 10248824"/>
              <a:gd name="connsiteY8" fmla="*/ 1892808 h 6630312"/>
              <a:gd name="connsiteX9" fmla="*/ 108128 w 10248824"/>
              <a:gd name="connsiteY9" fmla="*/ 2148840 h 6630312"/>
              <a:gd name="connsiteX10" fmla="*/ 98984 w 10248824"/>
              <a:gd name="connsiteY10" fmla="*/ 2962656 h 6630312"/>
              <a:gd name="connsiteX11" fmla="*/ 80696 w 10248824"/>
              <a:gd name="connsiteY11" fmla="*/ 3538728 h 6630312"/>
              <a:gd name="connsiteX12" fmla="*/ 71552 w 10248824"/>
              <a:gd name="connsiteY12" fmla="*/ 4297680 h 6630312"/>
              <a:gd name="connsiteX13" fmla="*/ 53264 w 10248824"/>
              <a:gd name="connsiteY13" fmla="*/ 5157216 h 6630312"/>
              <a:gd name="connsiteX14" fmla="*/ 62408 w 10248824"/>
              <a:gd name="connsiteY14" fmla="*/ 5815584 h 6630312"/>
              <a:gd name="connsiteX15" fmla="*/ 236144 w 10248824"/>
              <a:gd name="connsiteY15" fmla="*/ 6190488 h 6630312"/>
              <a:gd name="connsiteX16" fmla="*/ 2595296 w 10248824"/>
              <a:gd name="connsiteY16" fmla="*/ 6601968 h 6630312"/>
              <a:gd name="connsiteX17" fmla="*/ 4415004 w 10248824"/>
              <a:gd name="connsiteY17" fmla="*/ 6600882 h 6630312"/>
              <a:gd name="connsiteX18" fmla="*/ 7478192 w 10248824"/>
              <a:gd name="connsiteY18" fmla="*/ 6318504 h 6630312"/>
              <a:gd name="connsiteX19" fmla="*/ 9654464 w 10248824"/>
              <a:gd name="connsiteY19" fmla="*/ 6309360 h 6630312"/>
              <a:gd name="connsiteX20" fmla="*/ 9681896 w 10248824"/>
              <a:gd name="connsiteY20" fmla="*/ 6300216 h 6630312"/>
              <a:gd name="connsiteX21" fmla="*/ 9773336 w 10248824"/>
              <a:gd name="connsiteY21" fmla="*/ 6281928 h 6630312"/>
              <a:gd name="connsiteX22" fmla="*/ 9828200 w 10248824"/>
              <a:gd name="connsiteY22" fmla="*/ 6263640 h 6630312"/>
              <a:gd name="connsiteX23" fmla="*/ 9892208 w 10248824"/>
              <a:gd name="connsiteY23" fmla="*/ 6236208 h 6630312"/>
              <a:gd name="connsiteX24" fmla="*/ 10020224 w 10248824"/>
              <a:gd name="connsiteY24" fmla="*/ 6117336 h 6630312"/>
              <a:gd name="connsiteX25" fmla="*/ 10056800 w 10248824"/>
              <a:gd name="connsiteY25" fmla="*/ 6080760 h 6630312"/>
              <a:gd name="connsiteX26" fmla="*/ 10102520 w 10248824"/>
              <a:gd name="connsiteY26" fmla="*/ 5998464 h 6630312"/>
              <a:gd name="connsiteX27" fmla="*/ 10111664 w 10248824"/>
              <a:gd name="connsiteY27" fmla="*/ 5971032 h 6630312"/>
              <a:gd name="connsiteX28" fmla="*/ 10129952 w 10248824"/>
              <a:gd name="connsiteY28" fmla="*/ 5897880 h 6630312"/>
              <a:gd name="connsiteX29" fmla="*/ 10148240 w 10248824"/>
              <a:gd name="connsiteY29" fmla="*/ 5815584 h 6630312"/>
              <a:gd name="connsiteX30" fmla="*/ 10166528 w 10248824"/>
              <a:gd name="connsiteY30" fmla="*/ 5596128 h 6630312"/>
              <a:gd name="connsiteX31" fmla="*/ 10175672 w 10248824"/>
              <a:gd name="connsiteY31" fmla="*/ 5550408 h 6630312"/>
              <a:gd name="connsiteX32" fmla="*/ 10184816 w 10248824"/>
              <a:gd name="connsiteY32" fmla="*/ 5440680 h 6630312"/>
              <a:gd name="connsiteX33" fmla="*/ 10212248 w 10248824"/>
              <a:gd name="connsiteY33" fmla="*/ 5065776 h 6630312"/>
              <a:gd name="connsiteX34" fmla="*/ 10221392 w 10248824"/>
              <a:gd name="connsiteY34" fmla="*/ 4645152 h 6630312"/>
              <a:gd name="connsiteX35" fmla="*/ 10248824 w 10248824"/>
              <a:gd name="connsiteY35" fmla="*/ 4389120 h 6630312"/>
              <a:gd name="connsiteX36" fmla="*/ 10239680 w 10248824"/>
              <a:gd name="connsiteY36" fmla="*/ 3008376 h 6630312"/>
              <a:gd name="connsiteX37" fmla="*/ 10230536 w 10248824"/>
              <a:gd name="connsiteY37" fmla="*/ 2852928 h 6630312"/>
              <a:gd name="connsiteX38" fmla="*/ 10221392 w 10248824"/>
              <a:gd name="connsiteY38" fmla="*/ 256032 h 6630312"/>
              <a:gd name="connsiteX39" fmla="*/ 10193960 w 10248824"/>
              <a:gd name="connsiteY39" fmla="*/ 128016 h 6630312"/>
              <a:gd name="connsiteX40" fmla="*/ 10175672 w 10248824"/>
              <a:gd name="connsiteY40" fmla="*/ 27432 h 6630312"/>
              <a:gd name="connsiteX41" fmla="*/ 10157384 w 10248824"/>
              <a:gd name="connsiteY41" fmla="*/ 0 h 6630312"/>
              <a:gd name="connsiteX42" fmla="*/ 10029368 w 10248824"/>
              <a:gd name="connsiteY42" fmla="*/ 18288 h 6630312"/>
              <a:gd name="connsiteX43" fmla="*/ 9663608 w 10248824"/>
              <a:gd name="connsiteY43" fmla="*/ 73152 h 6630312"/>
              <a:gd name="connsiteX44" fmla="*/ 9233840 w 10248824"/>
              <a:gd name="connsiteY44" fmla="*/ 118872 h 6630312"/>
              <a:gd name="connsiteX45" fmla="*/ 8657768 w 10248824"/>
              <a:gd name="connsiteY45" fmla="*/ 164592 h 6630312"/>
              <a:gd name="connsiteX46" fmla="*/ 7871384 w 10248824"/>
              <a:gd name="connsiteY46" fmla="*/ 173736 h 6630312"/>
              <a:gd name="connsiteX47" fmla="*/ 7688504 w 10248824"/>
              <a:gd name="connsiteY47" fmla="*/ 182880 h 6630312"/>
              <a:gd name="connsiteX48" fmla="*/ 7587920 w 10248824"/>
              <a:gd name="connsiteY48" fmla="*/ 192024 h 6630312"/>
              <a:gd name="connsiteX49" fmla="*/ 7505624 w 10248824"/>
              <a:gd name="connsiteY49" fmla="*/ 201168 h 6630312"/>
              <a:gd name="connsiteX50" fmla="*/ 7149008 w 10248824"/>
              <a:gd name="connsiteY50" fmla="*/ 210312 h 6630312"/>
              <a:gd name="connsiteX51" fmla="*/ 7039280 w 10248824"/>
              <a:gd name="connsiteY51" fmla="*/ 219456 h 6630312"/>
              <a:gd name="connsiteX52" fmla="*/ 6810680 w 10248824"/>
              <a:gd name="connsiteY52" fmla="*/ 265176 h 6630312"/>
              <a:gd name="connsiteX53" fmla="*/ 6371768 w 10248824"/>
              <a:gd name="connsiteY53" fmla="*/ 310896 h 6630312"/>
              <a:gd name="connsiteX54" fmla="*/ 6079160 w 10248824"/>
              <a:gd name="connsiteY54" fmla="*/ 338328 h 6630312"/>
              <a:gd name="connsiteX55" fmla="*/ 5567096 w 10248824"/>
              <a:gd name="connsiteY55" fmla="*/ 374904 h 6630312"/>
              <a:gd name="connsiteX56" fmla="*/ 4789856 w 10248824"/>
              <a:gd name="connsiteY56" fmla="*/ 384048 h 6630312"/>
              <a:gd name="connsiteX57" fmla="*/ 1113968 w 10248824"/>
              <a:gd name="connsiteY57" fmla="*/ 374904 h 6630312"/>
              <a:gd name="connsiteX58" fmla="*/ 1031672 w 10248824"/>
              <a:gd name="connsiteY58" fmla="*/ 365760 h 6630312"/>
              <a:gd name="connsiteX59" fmla="*/ 803072 w 10248824"/>
              <a:gd name="connsiteY59" fmla="*/ 356616 h 6630312"/>
              <a:gd name="connsiteX60" fmla="*/ 565328 w 10248824"/>
              <a:gd name="connsiteY60" fmla="*/ 329184 h 6630312"/>
              <a:gd name="connsiteX61" fmla="*/ 510464 w 10248824"/>
              <a:gd name="connsiteY61" fmla="*/ 320040 h 6630312"/>
              <a:gd name="connsiteX62" fmla="*/ 272720 w 10248824"/>
              <a:gd name="connsiteY62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217856 w 10248824"/>
              <a:gd name="connsiteY4" fmla="*/ 685800 h 6630312"/>
              <a:gd name="connsiteX5" fmla="*/ 162992 w 10248824"/>
              <a:gd name="connsiteY5" fmla="*/ 1225296 h 6630312"/>
              <a:gd name="connsiteX6" fmla="*/ 135560 w 10248824"/>
              <a:gd name="connsiteY6" fmla="*/ 1563624 h 6630312"/>
              <a:gd name="connsiteX7" fmla="*/ 126416 w 10248824"/>
              <a:gd name="connsiteY7" fmla="*/ 1892808 h 6630312"/>
              <a:gd name="connsiteX8" fmla="*/ 108128 w 10248824"/>
              <a:gd name="connsiteY8" fmla="*/ 2148840 h 6630312"/>
              <a:gd name="connsiteX9" fmla="*/ 98984 w 10248824"/>
              <a:gd name="connsiteY9" fmla="*/ 2962656 h 6630312"/>
              <a:gd name="connsiteX10" fmla="*/ 80696 w 10248824"/>
              <a:gd name="connsiteY10" fmla="*/ 3538728 h 6630312"/>
              <a:gd name="connsiteX11" fmla="*/ 71552 w 10248824"/>
              <a:gd name="connsiteY11" fmla="*/ 4297680 h 6630312"/>
              <a:gd name="connsiteX12" fmla="*/ 53264 w 10248824"/>
              <a:gd name="connsiteY12" fmla="*/ 5157216 h 6630312"/>
              <a:gd name="connsiteX13" fmla="*/ 62408 w 10248824"/>
              <a:gd name="connsiteY13" fmla="*/ 5815584 h 6630312"/>
              <a:gd name="connsiteX14" fmla="*/ 236144 w 10248824"/>
              <a:gd name="connsiteY14" fmla="*/ 6190488 h 6630312"/>
              <a:gd name="connsiteX15" fmla="*/ 2595296 w 10248824"/>
              <a:gd name="connsiteY15" fmla="*/ 6601968 h 6630312"/>
              <a:gd name="connsiteX16" fmla="*/ 4415004 w 10248824"/>
              <a:gd name="connsiteY16" fmla="*/ 6600882 h 6630312"/>
              <a:gd name="connsiteX17" fmla="*/ 7478192 w 10248824"/>
              <a:gd name="connsiteY17" fmla="*/ 6318504 h 6630312"/>
              <a:gd name="connsiteX18" fmla="*/ 9654464 w 10248824"/>
              <a:gd name="connsiteY18" fmla="*/ 6309360 h 6630312"/>
              <a:gd name="connsiteX19" fmla="*/ 9681896 w 10248824"/>
              <a:gd name="connsiteY19" fmla="*/ 6300216 h 6630312"/>
              <a:gd name="connsiteX20" fmla="*/ 9773336 w 10248824"/>
              <a:gd name="connsiteY20" fmla="*/ 6281928 h 6630312"/>
              <a:gd name="connsiteX21" fmla="*/ 9828200 w 10248824"/>
              <a:gd name="connsiteY21" fmla="*/ 6263640 h 6630312"/>
              <a:gd name="connsiteX22" fmla="*/ 9892208 w 10248824"/>
              <a:gd name="connsiteY22" fmla="*/ 6236208 h 6630312"/>
              <a:gd name="connsiteX23" fmla="*/ 10020224 w 10248824"/>
              <a:gd name="connsiteY23" fmla="*/ 6117336 h 6630312"/>
              <a:gd name="connsiteX24" fmla="*/ 10056800 w 10248824"/>
              <a:gd name="connsiteY24" fmla="*/ 6080760 h 6630312"/>
              <a:gd name="connsiteX25" fmla="*/ 10102520 w 10248824"/>
              <a:gd name="connsiteY25" fmla="*/ 5998464 h 6630312"/>
              <a:gd name="connsiteX26" fmla="*/ 10111664 w 10248824"/>
              <a:gd name="connsiteY26" fmla="*/ 5971032 h 6630312"/>
              <a:gd name="connsiteX27" fmla="*/ 10129952 w 10248824"/>
              <a:gd name="connsiteY27" fmla="*/ 5897880 h 6630312"/>
              <a:gd name="connsiteX28" fmla="*/ 10148240 w 10248824"/>
              <a:gd name="connsiteY28" fmla="*/ 5815584 h 6630312"/>
              <a:gd name="connsiteX29" fmla="*/ 10166528 w 10248824"/>
              <a:gd name="connsiteY29" fmla="*/ 5596128 h 6630312"/>
              <a:gd name="connsiteX30" fmla="*/ 10175672 w 10248824"/>
              <a:gd name="connsiteY30" fmla="*/ 5550408 h 6630312"/>
              <a:gd name="connsiteX31" fmla="*/ 10184816 w 10248824"/>
              <a:gd name="connsiteY31" fmla="*/ 5440680 h 6630312"/>
              <a:gd name="connsiteX32" fmla="*/ 10212248 w 10248824"/>
              <a:gd name="connsiteY32" fmla="*/ 5065776 h 6630312"/>
              <a:gd name="connsiteX33" fmla="*/ 10221392 w 10248824"/>
              <a:gd name="connsiteY33" fmla="*/ 4645152 h 6630312"/>
              <a:gd name="connsiteX34" fmla="*/ 10248824 w 10248824"/>
              <a:gd name="connsiteY34" fmla="*/ 4389120 h 6630312"/>
              <a:gd name="connsiteX35" fmla="*/ 10239680 w 10248824"/>
              <a:gd name="connsiteY35" fmla="*/ 3008376 h 6630312"/>
              <a:gd name="connsiteX36" fmla="*/ 10230536 w 10248824"/>
              <a:gd name="connsiteY36" fmla="*/ 2852928 h 6630312"/>
              <a:gd name="connsiteX37" fmla="*/ 10221392 w 10248824"/>
              <a:gd name="connsiteY37" fmla="*/ 256032 h 6630312"/>
              <a:gd name="connsiteX38" fmla="*/ 10193960 w 10248824"/>
              <a:gd name="connsiteY38" fmla="*/ 128016 h 6630312"/>
              <a:gd name="connsiteX39" fmla="*/ 10175672 w 10248824"/>
              <a:gd name="connsiteY39" fmla="*/ 27432 h 6630312"/>
              <a:gd name="connsiteX40" fmla="*/ 10157384 w 10248824"/>
              <a:gd name="connsiteY40" fmla="*/ 0 h 6630312"/>
              <a:gd name="connsiteX41" fmla="*/ 10029368 w 10248824"/>
              <a:gd name="connsiteY41" fmla="*/ 18288 h 6630312"/>
              <a:gd name="connsiteX42" fmla="*/ 9663608 w 10248824"/>
              <a:gd name="connsiteY42" fmla="*/ 73152 h 6630312"/>
              <a:gd name="connsiteX43" fmla="*/ 9233840 w 10248824"/>
              <a:gd name="connsiteY43" fmla="*/ 118872 h 6630312"/>
              <a:gd name="connsiteX44" fmla="*/ 8657768 w 10248824"/>
              <a:gd name="connsiteY44" fmla="*/ 164592 h 6630312"/>
              <a:gd name="connsiteX45" fmla="*/ 7871384 w 10248824"/>
              <a:gd name="connsiteY45" fmla="*/ 173736 h 6630312"/>
              <a:gd name="connsiteX46" fmla="*/ 7688504 w 10248824"/>
              <a:gd name="connsiteY46" fmla="*/ 182880 h 6630312"/>
              <a:gd name="connsiteX47" fmla="*/ 7587920 w 10248824"/>
              <a:gd name="connsiteY47" fmla="*/ 192024 h 6630312"/>
              <a:gd name="connsiteX48" fmla="*/ 7505624 w 10248824"/>
              <a:gd name="connsiteY48" fmla="*/ 201168 h 6630312"/>
              <a:gd name="connsiteX49" fmla="*/ 7149008 w 10248824"/>
              <a:gd name="connsiteY49" fmla="*/ 210312 h 6630312"/>
              <a:gd name="connsiteX50" fmla="*/ 7039280 w 10248824"/>
              <a:gd name="connsiteY50" fmla="*/ 219456 h 6630312"/>
              <a:gd name="connsiteX51" fmla="*/ 6810680 w 10248824"/>
              <a:gd name="connsiteY51" fmla="*/ 265176 h 6630312"/>
              <a:gd name="connsiteX52" fmla="*/ 6371768 w 10248824"/>
              <a:gd name="connsiteY52" fmla="*/ 310896 h 6630312"/>
              <a:gd name="connsiteX53" fmla="*/ 6079160 w 10248824"/>
              <a:gd name="connsiteY53" fmla="*/ 338328 h 6630312"/>
              <a:gd name="connsiteX54" fmla="*/ 5567096 w 10248824"/>
              <a:gd name="connsiteY54" fmla="*/ 374904 h 6630312"/>
              <a:gd name="connsiteX55" fmla="*/ 4789856 w 10248824"/>
              <a:gd name="connsiteY55" fmla="*/ 384048 h 6630312"/>
              <a:gd name="connsiteX56" fmla="*/ 1113968 w 10248824"/>
              <a:gd name="connsiteY56" fmla="*/ 374904 h 6630312"/>
              <a:gd name="connsiteX57" fmla="*/ 1031672 w 10248824"/>
              <a:gd name="connsiteY57" fmla="*/ 365760 h 6630312"/>
              <a:gd name="connsiteX58" fmla="*/ 803072 w 10248824"/>
              <a:gd name="connsiteY58" fmla="*/ 356616 h 6630312"/>
              <a:gd name="connsiteX59" fmla="*/ 565328 w 10248824"/>
              <a:gd name="connsiteY59" fmla="*/ 329184 h 6630312"/>
              <a:gd name="connsiteX60" fmla="*/ 510464 w 10248824"/>
              <a:gd name="connsiteY60" fmla="*/ 320040 h 6630312"/>
              <a:gd name="connsiteX61" fmla="*/ 272720 w 10248824"/>
              <a:gd name="connsiteY61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227000 w 10248824"/>
              <a:gd name="connsiteY3" fmla="*/ 566928 h 6630312"/>
              <a:gd name="connsiteX4" fmla="*/ 162992 w 10248824"/>
              <a:gd name="connsiteY4" fmla="*/ 1225296 h 6630312"/>
              <a:gd name="connsiteX5" fmla="*/ 135560 w 10248824"/>
              <a:gd name="connsiteY5" fmla="*/ 1563624 h 6630312"/>
              <a:gd name="connsiteX6" fmla="*/ 126416 w 10248824"/>
              <a:gd name="connsiteY6" fmla="*/ 1892808 h 6630312"/>
              <a:gd name="connsiteX7" fmla="*/ 108128 w 10248824"/>
              <a:gd name="connsiteY7" fmla="*/ 2148840 h 6630312"/>
              <a:gd name="connsiteX8" fmla="*/ 98984 w 10248824"/>
              <a:gd name="connsiteY8" fmla="*/ 2962656 h 6630312"/>
              <a:gd name="connsiteX9" fmla="*/ 80696 w 10248824"/>
              <a:gd name="connsiteY9" fmla="*/ 3538728 h 6630312"/>
              <a:gd name="connsiteX10" fmla="*/ 71552 w 10248824"/>
              <a:gd name="connsiteY10" fmla="*/ 4297680 h 6630312"/>
              <a:gd name="connsiteX11" fmla="*/ 53264 w 10248824"/>
              <a:gd name="connsiteY11" fmla="*/ 5157216 h 6630312"/>
              <a:gd name="connsiteX12" fmla="*/ 62408 w 10248824"/>
              <a:gd name="connsiteY12" fmla="*/ 5815584 h 6630312"/>
              <a:gd name="connsiteX13" fmla="*/ 236144 w 10248824"/>
              <a:gd name="connsiteY13" fmla="*/ 6190488 h 6630312"/>
              <a:gd name="connsiteX14" fmla="*/ 2595296 w 10248824"/>
              <a:gd name="connsiteY14" fmla="*/ 6601968 h 6630312"/>
              <a:gd name="connsiteX15" fmla="*/ 4415004 w 10248824"/>
              <a:gd name="connsiteY15" fmla="*/ 6600882 h 6630312"/>
              <a:gd name="connsiteX16" fmla="*/ 7478192 w 10248824"/>
              <a:gd name="connsiteY16" fmla="*/ 6318504 h 6630312"/>
              <a:gd name="connsiteX17" fmla="*/ 9654464 w 10248824"/>
              <a:gd name="connsiteY17" fmla="*/ 6309360 h 6630312"/>
              <a:gd name="connsiteX18" fmla="*/ 9681896 w 10248824"/>
              <a:gd name="connsiteY18" fmla="*/ 6300216 h 6630312"/>
              <a:gd name="connsiteX19" fmla="*/ 9773336 w 10248824"/>
              <a:gd name="connsiteY19" fmla="*/ 6281928 h 6630312"/>
              <a:gd name="connsiteX20" fmla="*/ 9828200 w 10248824"/>
              <a:gd name="connsiteY20" fmla="*/ 6263640 h 6630312"/>
              <a:gd name="connsiteX21" fmla="*/ 9892208 w 10248824"/>
              <a:gd name="connsiteY21" fmla="*/ 6236208 h 6630312"/>
              <a:gd name="connsiteX22" fmla="*/ 10020224 w 10248824"/>
              <a:gd name="connsiteY22" fmla="*/ 6117336 h 6630312"/>
              <a:gd name="connsiteX23" fmla="*/ 10056800 w 10248824"/>
              <a:gd name="connsiteY23" fmla="*/ 6080760 h 6630312"/>
              <a:gd name="connsiteX24" fmla="*/ 10102520 w 10248824"/>
              <a:gd name="connsiteY24" fmla="*/ 5998464 h 6630312"/>
              <a:gd name="connsiteX25" fmla="*/ 10111664 w 10248824"/>
              <a:gd name="connsiteY25" fmla="*/ 5971032 h 6630312"/>
              <a:gd name="connsiteX26" fmla="*/ 10129952 w 10248824"/>
              <a:gd name="connsiteY26" fmla="*/ 5897880 h 6630312"/>
              <a:gd name="connsiteX27" fmla="*/ 10148240 w 10248824"/>
              <a:gd name="connsiteY27" fmla="*/ 5815584 h 6630312"/>
              <a:gd name="connsiteX28" fmla="*/ 10166528 w 10248824"/>
              <a:gd name="connsiteY28" fmla="*/ 5596128 h 6630312"/>
              <a:gd name="connsiteX29" fmla="*/ 10175672 w 10248824"/>
              <a:gd name="connsiteY29" fmla="*/ 5550408 h 6630312"/>
              <a:gd name="connsiteX30" fmla="*/ 10184816 w 10248824"/>
              <a:gd name="connsiteY30" fmla="*/ 5440680 h 6630312"/>
              <a:gd name="connsiteX31" fmla="*/ 10212248 w 10248824"/>
              <a:gd name="connsiteY31" fmla="*/ 5065776 h 6630312"/>
              <a:gd name="connsiteX32" fmla="*/ 10221392 w 10248824"/>
              <a:gd name="connsiteY32" fmla="*/ 4645152 h 6630312"/>
              <a:gd name="connsiteX33" fmla="*/ 10248824 w 10248824"/>
              <a:gd name="connsiteY33" fmla="*/ 4389120 h 6630312"/>
              <a:gd name="connsiteX34" fmla="*/ 10239680 w 10248824"/>
              <a:gd name="connsiteY34" fmla="*/ 3008376 h 6630312"/>
              <a:gd name="connsiteX35" fmla="*/ 10230536 w 10248824"/>
              <a:gd name="connsiteY35" fmla="*/ 2852928 h 6630312"/>
              <a:gd name="connsiteX36" fmla="*/ 10221392 w 10248824"/>
              <a:gd name="connsiteY36" fmla="*/ 256032 h 6630312"/>
              <a:gd name="connsiteX37" fmla="*/ 10193960 w 10248824"/>
              <a:gd name="connsiteY37" fmla="*/ 128016 h 6630312"/>
              <a:gd name="connsiteX38" fmla="*/ 10175672 w 10248824"/>
              <a:gd name="connsiteY38" fmla="*/ 27432 h 6630312"/>
              <a:gd name="connsiteX39" fmla="*/ 10157384 w 10248824"/>
              <a:gd name="connsiteY39" fmla="*/ 0 h 6630312"/>
              <a:gd name="connsiteX40" fmla="*/ 10029368 w 10248824"/>
              <a:gd name="connsiteY40" fmla="*/ 18288 h 6630312"/>
              <a:gd name="connsiteX41" fmla="*/ 9663608 w 10248824"/>
              <a:gd name="connsiteY41" fmla="*/ 73152 h 6630312"/>
              <a:gd name="connsiteX42" fmla="*/ 9233840 w 10248824"/>
              <a:gd name="connsiteY42" fmla="*/ 118872 h 6630312"/>
              <a:gd name="connsiteX43" fmla="*/ 8657768 w 10248824"/>
              <a:gd name="connsiteY43" fmla="*/ 164592 h 6630312"/>
              <a:gd name="connsiteX44" fmla="*/ 7871384 w 10248824"/>
              <a:gd name="connsiteY44" fmla="*/ 173736 h 6630312"/>
              <a:gd name="connsiteX45" fmla="*/ 7688504 w 10248824"/>
              <a:gd name="connsiteY45" fmla="*/ 182880 h 6630312"/>
              <a:gd name="connsiteX46" fmla="*/ 7587920 w 10248824"/>
              <a:gd name="connsiteY46" fmla="*/ 192024 h 6630312"/>
              <a:gd name="connsiteX47" fmla="*/ 7505624 w 10248824"/>
              <a:gd name="connsiteY47" fmla="*/ 201168 h 6630312"/>
              <a:gd name="connsiteX48" fmla="*/ 7149008 w 10248824"/>
              <a:gd name="connsiteY48" fmla="*/ 210312 h 6630312"/>
              <a:gd name="connsiteX49" fmla="*/ 7039280 w 10248824"/>
              <a:gd name="connsiteY49" fmla="*/ 219456 h 6630312"/>
              <a:gd name="connsiteX50" fmla="*/ 6810680 w 10248824"/>
              <a:gd name="connsiteY50" fmla="*/ 265176 h 6630312"/>
              <a:gd name="connsiteX51" fmla="*/ 6371768 w 10248824"/>
              <a:gd name="connsiteY51" fmla="*/ 310896 h 6630312"/>
              <a:gd name="connsiteX52" fmla="*/ 6079160 w 10248824"/>
              <a:gd name="connsiteY52" fmla="*/ 338328 h 6630312"/>
              <a:gd name="connsiteX53" fmla="*/ 5567096 w 10248824"/>
              <a:gd name="connsiteY53" fmla="*/ 374904 h 6630312"/>
              <a:gd name="connsiteX54" fmla="*/ 4789856 w 10248824"/>
              <a:gd name="connsiteY54" fmla="*/ 384048 h 6630312"/>
              <a:gd name="connsiteX55" fmla="*/ 1113968 w 10248824"/>
              <a:gd name="connsiteY55" fmla="*/ 374904 h 6630312"/>
              <a:gd name="connsiteX56" fmla="*/ 1031672 w 10248824"/>
              <a:gd name="connsiteY56" fmla="*/ 365760 h 6630312"/>
              <a:gd name="connsiteX57" fmla="*/ 803072 w 10248824"/>
              <a:gd name="connsiteY57" fmla="*/ 356616 h 6630312"/>
              <a:gd name="connsiteX58" fmla="*/ 565328 w 10248824"/>
              <a:gd name="connsiteY58" fmla="*/ 329184 h 6630312"/>
              <a:gd name="connsiteX59" fmla="*/ 510464 w 10248824"/>
              <a:gd name="connsiteY59" fmla="*/ 320040 h 6630312"/>
              <a:gd name="connsiteX60" fmla="*/ 272720 w 10248824"/>
              <a:gd name="connsiteY60" fmla="*/ 347472 h 6630312"/>
              <a:gd name="connsiteX0" fmla="*/ 272720 w 10248824"/>
              <a:gd name="connsiteY0" fmla="*/ 347472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59" fmla="*/ 272720 w 10248824"/>
              <a:gd name="connsiteY59" fmla="*/ 347472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236144 w 10248824"/>
              <a:gd name="connsiteY2" fmla="*/ 475488 h 6630312"/>
              <a:gd name="connsiteX3" fmla="*/ 162992 w 10248824"/>
              <a:gd name="connsiteY3" fmla="*/ 1225296 h 6630312"/>
              <a:gd name="connsiteX4" fmla="*/ 135560 w 10248824"/>
              <a:gd name="connsiteY4" fmla="*/ 1563624 h 6630312"/>
              <a:gd name="connsiteX5" fmla="*/ 126416 w 10248824"/>
              <a:gd name="connsiteY5" fmla="*/ 1892808 h 6630312"/>
              <a:gd name="connsiteX6" fmla="*/ 108128 w 10248824"/>
              <a:gd name="connsiteY6" fmla="*/ 2148840 h 6630312"/>
              <a:gd name="connsiteX7" fmla="*/ 98984 w 10248824"/>
              <a:gd name="connsiteY7" fmla="*/ 2962656 h 6630312"/>
              <a:gd name="connsiteX8" fmla="*/ 80696 w 10248824"/>
              <a:gd name="connsiteY8" fmla="*/ 3538728 h 6630312"/>
              <a:gd name="connsiteX9" fmla="*/ 71552 w 10248824"/>
              <a:gd name="connsiteY9" fmla="*/ 4297680 h 6630312"/>
              <a:gd name="connsiteX10" fmla="*/ 53264 w 10248824"/>
              <a:gd name="connsiteY10" fmla="*/ 5157216 h 6630312"/>
              <a:gd name="connsiteX11" fmla="*/ 62408 w 10248824"/>
              <a:gd name="connsiteY11" fmla="*/ 5815584 h 6630312"/>
              <a:gd name="connsiteX12" fmla="*/ 236144 w 10248824"/>
              <a:gd name="connsiteY12" fmla="*/ 6190488 h 6630312"/>
              <a:gd name="connsiteX13" fmla="*/ 2595296 w 10248824"/>
              <a:gd name="connsiteY13" fmla="*/ 6601968 h 6630312"/>
              <a:gd name="connsiteX14" fmla="*/ 4415004 w 10248824"/>
              <a:gd name="connsiteY14" fmla="*/ 6600882 h 6630312"/>
              <a:gd name="connsiteX15" fmla="*/ 7478192 w 10248824"/>
              <a:gd name="connsiteY15" fmla="*/ 6318504 h 6630312"/>
              <a:gd name="connsiteX16" fmla="*/ 9654464 w 10248824"/>
              <a:gd name="connsiteY16" fmla="*/ 6309360 h 6630312"/>
              <a:gd name="connsiteX17" fmla="*/ 9681896 w 10248824"/>
              <a:gd name="connsiteY17" fmla="*/ 6300216 h 6630312"/>
              <a:gd name="connsiteX18" fmla="*/ 9773336 w 10248824"/>
              <a:gd name="connsiteY18" fmla="*/ 6281928 h 6630312"/>
              <a:gd name="connsiteX19" fmla="*/ 9828200 w 10248824"/>
              <a:gd name="connsiteY19" fmla="*/ 6263640 h 6630312"/>
              <a:gd name="connsiteX20" fmla="*/ 9892208 w 10248824"/>
              <a:gd name="connsiteY20" fmla="*/ 6236208 h 6630312"/>
              <a:gd name="connsiteX21" fmla="*/ 10020224 w 10248824"/>
              <a:gd name="connsiteY21" fmla="*/ 6117336 h 6630312"/>
              <a:gd name="connsiteX22" fmla="*/ 10056800 w 10248824"/>
              <a:gd name="connsiteY22" fmla="*/ 6080760 h 6630312"/>
              <a:gd name="connsiteX23" fmla="*/ 10102520 w 10248824"/>
              <a:gd name="connsiteY23" fmla="*/ 5998464 h 6630312"/>
              <a:gd name="connsiteX24" fmla="*/ 10111664 w 10248824"/>
              <a:gd name="connsiteY24" fmla="*/ 5971032 h 6630312"/>
              <a:gd name="connsiteX25" fmla="*/ 10129952 w 10248824"/>
              <a:gd name="connsiteY25" fmla="*/ 5897880 h 6630312"/>
              <a:gd name="connsiteX26" fmla="*/ 10148240 w 10248824"/>
              <a:gd name="connsiteY26" fmla="*/ 5815584 h 6630312"/>
              <a:gd name="connsiteX27" fmla="*/ 10166528 w 10248824"/>
              <a:gd name="connsiteY27" fmla="*/ 5596128 h 6630312"/>
              <a:gd name="connsiteX28" fmla="*/ 10175672 w 10248824"/>
              <a:gd name="connsiteY28" fmla="*/ 5550408 h 6630312"/>
              <a:gd name="connsiteX29" fmla="*/ 10184816 w 10248824"/>
              <a:gd name="connsiteY29" fmla="*/ 5440680 h 6630312"/>
              <a:gd name="connsiteX30" fmla="*/ 10212248 w 10248824"/>
              <a:gd name="connsiteY30" fmla="*/ 5065776 h 6630312"/>
              <a:gd name="connsiteX31" fmla="*/ 10221392 w 10248824"/>
              <a:gd name="connsiteY31" fmla="*/ 4645152 h 6630312"/>
              <a:gd name="connsiteX32" fmla="*/ 10248824 w 10248824"/>
              <a:gd name="connsiteY32" fmla="*/ 4389120 h 6630312"/>
              <a:gd name="connsiteX33" fmla="*/ 10239680 w 10248824"/>
              <a:gd name="connsiteY33" fmla="*/ 3008376 h 6630312"/>
              <a:gd name="connsiteX34" fmla="*/ 10230536 w 10248824"/>
              <a:gd name="connsiteY34" fmla="*/ 2852928 h 6630312"/>
              <a:gd name="connsiteX35" fmla="*/ 10221392 w 10248824"/>
              <a:gd name="connsiteY35" fmla="*/ 256032 h 6630312"/>
              <a:gd name="connsiteX36" fmla="*/ 10193960 w 10248824"/>
              <a:gd name="connsiteY36" fmla="*/ 128016 h 6630312"/>
              <a:gd name="connsiteX37" fmla="*/ 10175672 w 10248824"/>
              <a:gd name="connsiteY37" fmla="*/ 27432 h 6630312"/>
              <a:gd name="connsiteX38" fmla="*/ 10157384 w 10248824"/>
              <a:gd name="connsiteY38" fmla="*/ 0 h 6630312"/>
              <a:gd name="connsiteX39" fmla="*/ 10029368 w 10248824"/>
              <a:gd name="connsiteY39" fmla="*/ 18288 h 6630312"/>
              <a:gd name="connsiteX40" fmla="*/ 9663608 w 10248824"/>
              <a:gd name="connsiteY40" fmla="*/ 73152 h 6630312"/>
              <a:gd name="connsiteX41" fmla="*/ 9233840 w 10248824"/>
              <a:gd name="connsiteY41" fmla="*/ 118872 h 6630312"/>
              <a:gd name="connsiteX42" fmla="*/ 8657768 w 10248824"/>
              <a:gd name="connsiteY42" fmla="*/ 164592 h 6630312"/>
              <a:gd name="connsiteX43" fmla="*/ 7871384 w 10248824"/>
              <a:gd name="connsiteY43" fmla="*/ 173736 h 6630312"/>
              <a:gd name="connsiteX44" fmla="*/ 7688504 w 10248824"/>
              <a:gd name="connsiteY44" fmla="*/ 182880 h 6630312"/>
              <a:gd name="connsiteX45" fmla="*/ 7587920 w 10248824"/>
              <a:gd name="connsiteY45" fmla="*/ 192024 h 6630312"/>
              <a:gd name="connsiteX46" fmla="*/ 7505624 w 10248824"/>
              <a:gd name="connsiteY46" fmla="*/ 201168 h 6630312"/>
              <a:gd name="connsiteX47" fmla="*/ 7149008 w 10248824"/>
              <a:gd name="connsiteY47" fmla="*/ 210312 h 6630312"/>
              <a:gd name="connsiteX48" fmla="*/ 7039280 w 10248824"/>
              <a:gd name="connsiteY48" fmla="*/ 219456 h 6630312"/>
              <a:gd name="connsiteX49" fmla="*/ 6810680 w 10248824"/>
              <a:gd name="connsiteY49" fmla="*/ 265176 h 6630312"/>
              <a:gd name="connsiteX50" fmla="*/ 6371768 w 10248824"/>
              <a:gd name="connsiteY50" fmla="*/ 310896 h 6630312"/>
              <a:gd name="connsiteX51" fmla="*/ 6079160 w 10248824"/>
              <a:gd name="connsiteY51" fmla="*/ 338328 h 6630312"/>
              <a:gd name="connsiteX52" fmla="*/ 5567096 w 10248824"/>
              <a:gd name="connsiteY52" fmla="*/ 374904 h 6630312"/>
              <a:gd name="connsiteX53" fmla="*/ 4789856 w 10248824"/>
              <a:gd name="connsiteY53" fmla="*/ 384048 h 6630312"/>
              <a:gd name="connsiteX54" fmla="*/ 1113968 w 10248824"/>
              <a:gd name="connsiteY54" fmla="*/ 374904 h 6630312"/>
              <a:gd name="connsiteX55" fmla="*/ 1031672 w 10248824"/>
              <a:gd name="connsiteY55" fmla="*/ 365760 h 6630312"/>
              <a:gd name="connsiteX56" fmla="*/ 803072 w 10248824"/>
              <a:gd name="connsiteY56" fmla="*/ 356616 h 6630312"/>
              <a:gd name="connsiteX57" fmla="*/ 565328 w 10248824"/>
              <a:gd name="connsiteY57" fmla="*/ 329184 h 6630312"/>
              <a:gd name="connsiteX58" fmla="*/ 510464 w 10248824"/>
              <a:gd name="connsiteY58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803072 w 10248824"/>
              <a:gd name="connsiteY55" fmla="*/ 356616 h 6630312"/>
              <a:gd name="connsiteX56" fmla="*/ 565328 w 10248824"/>
              <a:gd name="connsiteY56" fmla="*/ 329184 h 6630312"/>
              <a:gd name="connsiteX57" fmla="*/ 510464 w 10248824"/>
              <a:gd name="connsiteY57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1031672 w 10248824"/>
              <a:gd name="connsiteY54" fmla="*/ 365760 h 6630312"/>
              <a:gd name="connsiteX55" fmla="*/ 565328 w 10248824"/>
              <a:gd name="connsiteY55" fmla="*/ 329184 h 6630312"/>
              <a:gd name="connsiteX56" fmla="*/ 510464 w 10248824"/>
              <a:gd name="connsiteY56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1113968 w 10248824"/>
              <a:gd name="connsiteY53" fmla="*/ 374904 h 6630312"/>
              <a:gd name="connsiteX54" fmla="*/ 565328 w 10248824"/>
              <a:gd name="connsiteY54" fmla="*/ 329184 h 6630312"/>
              <a:gd name="connsiteX55" fmla="*/ 510464 w 10248824"/>
              <a:gd name="connsiteY55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510464 w 10248824"/>
              <a:gd name="connsiteY0" fmla="*/ 320040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510464 w 10248824"/>
              <a:gd name="connsiteY54" fmla="*/ 320040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505624 w 10248824"/>
              <a:gd name="connsiteY45" fmla="*/ 201168 h 6630312"/>
              <a:gd name="connsiteX46" fmla="*/ 7149008 w 10248824"/>
              <a:gd name="connsiteY46" fmla="*/ 210312 h 6630312"/>
              <a:gd name="connsiteX47" fmla="*/ 7039280 w 10248824"/>
              <a:gd name="connsiteY47" fmla="*/ 219456 h 6630312"/>
              <a:gd name="connsiteX48" fmla="*/ 6810680 w 10248824"/>
              <a:gd name="connsiteY48" fmla="*/ 265176 h 6630312"/>
              <a:gd name="connsiteX49" fmla="*/ 6371768 w 10248824"/>
              <a:gd name="connsiteY49" fmla="*/ 310896 h 6630312"/>
              <a:gd name="connsiteX50" fmla="*/ 6079160 w 10248824"/>
              <a:gd name="connsiteY50" fmla="*/ 338328 h 6630312"/>
              <a:gd name="connsiteX51" fmla="*/ 5567096 w 10248824"/>
              <a:gd name="connsiteY51" fmla="*/ 374904 h 6630312"/>
              <a:gd name="connsiteX52" fmla="*/ 4789856 w 10248824"/>
              <a:gd name="connsiteY52" fmla="*/ 384048 h 6630312"/>
              <a:gd name="connsiteX53" fmla="*/ 565328 w 10248824"/>
              <a:gd name="connsiteY53" fmla="*/ 329184 h 6630312"/>
              <a:gd name="connsiteX54" fmla="*/ 971323 w 10248824"/>
              <a:gd name="connsiteY54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7039280 w 10248824"/>
              <a:gd name="connsiteY46" fmla="*/ 219456 h 6630312"/>
              <a:gd name="connsiteX47" fmla="*/ 6810680 w 10248824"/>
              <a:gd name="connsiteY47" fmla="*/ 265176 h 6630312"/>
              <a:gd name="connsiteX48" fmla="*/ 6371768 w 10248824"/>
              <a:gd name="connsiteY48" fmla="*/ 310896 h 6630312"/>
              <a:gd name="connsiteX49" fmla="*/ 6079160 w 10248824"/>
              <a:gd name="connsiteY49" fmla="*/ 338328 h 6630312"/>
              <a:gd name="connsiteX50" fmla="*/ 5567096 w 10248824"/>
              <a:gd name="connsiteY50" fmla="*/ 374904 h 6630312"/>
              <a:gd name="connsiteX51" fmla="*/ 4789856 w 10248824"/>
              <a:gd name="connsiteY51" fmla="*/ 384048 h 6630312"/>
              <a:gd name="connsiteX52" fmla="*/ 565328 w 10248824"/>
              <a:gd name="connsiteY52" fmla="*/ 329184 h 6630312"/>
              <a:gd name="connsiteX53" fmla="*/ 971323 w 10248824"/>
              <a:gd name="connsiteY53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7149008 w 10248824"/>
              <a:gd name="connsiteY45" fmla="*/ 210312 h 6630312"/>
              <a:gd name="connsiteX46" fmla="*/ 6810680 w 10248824"/>
              <a:gd name="connsiteY46" fmla="*/ 265176 h 6630312"/>
              <a:gd name="connsiteX47" fmla="*/ 6371768 w 10248824"/>
              <a:gd name="connsiteY47" fmla="*/ 310896 h 6630312"/>
              <a:gd name="connsiteX48" fmla="*/ 6079160 w 10248824"/>
              <a:gd name="connsiteY48" fmla="*/ 338328 h 6630312"/>
              <a:gd name="connsiteX49" fmla="*/ 5567096 w 10248824"/>
              <a:gd name="connsiteY49" fmla="*/ 374904 h 6630312"/>
              <a:gd name="connsiteX50" fmla="*/ 4789856 w 10248824"/>
              <a:gd name="connsiteY50" fmla="*/ 384048 h 6630312"/>
              <a:gd name="connsiteX51" fmla="*/ 565328 w 10248824"/>
              <a:gd name="connsiteY51" fmla="*/ 329184 h 6630312"/>
              <a:gd name="connsiteX52" fmla="*/ 971323 w 10248824"/>
              <a:gd name="connsiteY52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7587920 w 10248824"/>
              <a:gd name="connsiteY44" fmla="*/ 192024 h 6630312"/>
              <a:gd name="connsiteX45" fmla="*/ 6810680 w 10248824"/>
              <a:gd name="connsiteY45" fmla="*/ 265176 h 6630312"/>
              <a:gd name="connsiteX46" fmla="*/ 6371768 w 10248824"/>
              <a:gd name="connsiteY46" fmla="*/ 310896 h 6630312"/>
              <a:gd name="connsiteX47" fmla="*/ 6079160 w 10248824"/>
              <a:gd name="connsiteY47" fmla="*/ 338328 h 6630312"/>
              <a:gd name="connsiteX48" fmla="*/ 5567096 w 10248824"/>
              <a:gd name="connsiteY48" fmla="*/ 374904 h 6630312"/>
              <a:gd name="connsiteX49" fmla="*/ 4789856 w 10248824"/>
              <a:gd name="connsiteY49" fmla="*/ 384048 h 6630312"/>
              <a:gd name="connsiteX50" fmla="*/ 565328 w 10248824"/>
              <a:gd name="connsiteY50" fmla="*/ 329184 h 6630312"/>
              <a:gd name="connsiteX51" fmla="*/ 971323 w 10248824"/>
              <a:gd name="connsiteY51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871384 w 10248824"/>
              <a:gd name="connsiteY42" fmla="*/ 173736 h 6630312"/>
              <a:gd name="connsiteX43" fmla="*/ 7688504 w 10248824"/>
              <a:gd name="connsiteY43" fmla="*/ 182880 h 6630312"/>
              <a:gd name="connsiteX44" fmla="*/ 6810680 w 10248824"/>
              <a:gd name="connsiteY44" fmla="*/ 265176 h 6630312"/>
              <a:gd name="connsiteX45" fmla="*/ 6371768 w 10248824"/>
              <a:gd name="connsiteY45" fmla="*/ 310896 h 6630312"/>
              <a:gd name="connsiteX46" fmla="*/ 6079160 w 10248824"/>
              <a:gd name="connsiteY46" fmla="*/ 338328 h 6630312"/>
              <a:gd name="connsiteX47" fmla="*/ 5567096 w 10248824"/>
              <a:gd name="connsiteY47" fmla="*/ 374904 h 6630312"/>
              <a:gd name="connsiteX48" fmla="*/ 4789856 w 10248824"/>
              <a:gd name="connsiteY48" fmla="*/ 384048 h 6630312"/>
              <a:gd name="connsiteX49" fmla="*/ 565328 w 10248824"/>
              <a:gd name="connsiteY49" fmla="*/ 329184 h 6630312"/>
              <a:gd name="connsiteX50" fmla="*/ 971323 w 10248824"/>
              <a:gd name="connsiteY50" fmla="*/ 332495 h 6630312"/>
              <a:gd name="connsiteX0" fmla="*/ 971323 w 10248824"/>
              <a:gd name="connsiteY0" fmla="*/ 332495 h 6630312"/>
              <a:gd name="connsiteX1" fmla="*/ 254432 w 10248824"/>
              <a:gd name="connsiteY1" fmla="*/ 393192 h 6630312"/>
              <a:gd name="connsiteX2" fmla="*/ 162992 w 10248824"/>
              <a:gd name="connsiteY2" fmla="*/ 1225296 h 6630312"/>
              <a:gd name="connsiteX3" fmla="*/ 135560 w 10248824"/>
              <a:gd name="connsiteY3" fmla="*/ 1563624 h 6630312"/>
              <a:gd name="connsiteX4" fmla="*/ 126416 w 10248824"/>
              <a:gd name="connsiteY4" fmla="*/ 1892808 h 6630312"/>
              <a:gd name="connsiteX5" fmla="*/ 108128 w 10248824"/>
              <a:gd name="connsiteY5" fmla="*/ 2148840 h 6630312"/>
              <a:gd name="connsiteX6" fmla="*/ 98984 w 10248824"/>
              <a:gd name="connsiteY6" fmla="*/ 2962656 h 6630312"/>
              <a:gd name="connsiteX7" fmla="*/ 80696 w 10248824"/>
              <a:gd name="connsiteY7" fmla="*/ 3538728 h 6630312"/>
              <a:gd name="connsiteX8" fmla="*/ 71552 w 10248824"/>
              <a:gd name="connsiteY8" fmla="*/ 4297680 h 6630312"/>
              <a:gd name="connsiteX9" fmla="*/ 53264 w 10248824"/>
              <a:gd name="connsiteY9" fmla="*/ 5157216 h 6630312"/>
              <a:gd name="connsiteX10" fmla="*/ 62408 w 10248824"/>
              <a:gd name="connsiteY10" fmla="*/ 5815584 h 6630312"/>
              <a:gd name="connsiteX11" fmla="*/ 236144 w 10248824"/>
              <a:gd name="connsiteY11" fmla="*/ 6190488 h 6630312"/>
              <a:gd name="connsiteX12" fmla="*/ 2595296 w 10248824"/>
              <a:gd name="connsiteY12" fmla="*/ 6601968 h 6630312"/>
              <a:gd name="connsiteX13" fmla="*/ 4415004 w 10248824"/>
              <a:gd name="connsiteY13" fmla="*/ 6600882 h 6630312"/>
              <a:gd name="connsiteX14" fmla="*/ 7478192 w 10248824"/>
              <a:gd name="connsiteY14" fmla="*/ 6318504 h 6630312"/>
              <a:gd name="connsiteX15" fmla="*/ 9654464 w 10248824"/>
              <a:gd name="connsiteY15" fmla="*/ 6309360 h 6630312"/>
              <a:gd name="connsiteX16" fmla="*/ 9681896 w 10248824"/>
              <a:gd name="connsiteY16" fmla="*/ 6300216 h 6630312"/>
              <a:gd name="connsiteX17" fmla="*/ 9773336 w 10248824"/>
              <a:gd name="connsiteY17" fmla="*/ 6281928 h 6630312"/>
              <a:gd name="connsiteX18" fmla="*/ 9828200 w 10248824"/>
              <a:gd name="connsiteY18" fmla="*/ 6263640 h 6630312"/>
              <a:gd name="connsiteX19" fmla="*/ 9892208 w 10248824"/>
              <a:gd name="connsiteY19" fmla="*/ 6236208 h 6630312"/>
              <a:gd name="connsiteX20" fmla="*/ 10020224 w 10248824"/>
              <a:gd name="connsiteY20" fmla="*/ 6117336 h 6630312"/>
              <a:gd name="connsiteX21" fmla="*/ 10056800 w 10248824"/>
              <a:gd name="connsiteY21" fmla="*/ 6080760 h 6630312"/>
              <a:gd name="connsiteX22" fmla="*/ 10102520 w 10248824"/>
              <a:gd name="connsiteY22" fmla="*/ 5998464 h 6630312"/>
              <a:gd name="connsiteX23" fmla="*/ 10111664 w 10248824"/>
              <a:gd name="connsiteY23" fmla="*/ 5971032 h 6630312"/>
              <a:gd name="connsiteX24" fmla="*/ 10129952 w 10248824"/>
              <a:gd name="connsiteY24" fmla="*/ 5897880 h 6630312"/>
              <a:gd name="connsiteX25" fmla="*/ 10148240 w 10248824"/>
              <a:gd name="connsiteY25" fmla="*/ 5815584 h 6630312"/>
              <a:gd name="connsiteX26" fmla="*/ 10166528 w 10248824"/>
              <a:gd name="connsiteY26" fmla="*/ 5596128 h 6630312"/>
              <a:gd name="connsiteX27" fmla="*/ 10175672 w 10248824"/>
              <a:gd name="connsiteY27" fmla="*/ 5550408 h 6630312"/>
              <a:gd name="connsiteX28" fmla="*/ 10184816 w 10248824"/>
              <a:gd name="connsiteY28" fmla="*/ 5440680 h 6630312"/>
              <a:gd name="connsiteX29" fmla="*/ 10212248 w 10248824"/>
              <a:gd name="connsiteY29" fmla="*/ 5065776 h 6630312"/>
              <a:gd name="connsiteX30" fmla="*/ 10221392 w 10248824"/>
              <a:gd name="connsiteY30" fmla="*/ 4645152 h 6630312"/>
              <a:gd name="connsiteX31" fmla="*/ 10248824 w 10248824"/>
              <a:gd name="connsiteY31" fmla="*/ 4389120 h 6630312"/>
              <a:gd name="connsiteX32" fmla="*/ 10239680 w 10248824"/>
              <a:gd name="connsiteY32" fmla="*/ 3008376 h 6630312"/>
              <a:gd name="connsiteX33" fmla="*/ 10230536 w 10248824"/>
              <a:gd name="connsiteY33" fmla="*/ 2852928 h 6630312"/>
              <a:gd name="connsiteX34" fmla="*/ 10221392 w 10248824"/>
              <a:gd name="connsiteY34" fmla="*/ 256032 h 6630312"/>
              <a:gd name="connsiteX35" fmla="*/ 10193960 w 10248824"/>
              <a:gd name="connsiteY35" fmla="*/ 128016 h 6630312"/>
              <a:gd name="connsiteX36" fmla="*/ 10175672 w 10248824"/>
              <a:gd name="connsiteY36" fmla="*/ 27432 h 6630312"/>
              <a:gd name="connsiteX37" fmla="*/ 10157384 w 10248824"/>
              <a:gd name="connsiteY37" fmla="*/ 0 h 6630312"/>
              <a:gd name="connsiteX38" fmla="*/ 10029368 w 10248824"/>
              <a:gd name="connsiteY38" fmla="*/ 18288 h 6630312"/>
              <a:gd name="connsiteX39" fmla="*/ 9663608 w 10248824"/>
              <a:gd name="connsiteY39" fmla="*/ 73152 h 6630312"/>
              <a:gd name="connsiteX40" fmla="*/ 9233840 w 10248824"/>
              <a:gd name="connsiteY40" fmla="*/ 118872 h 6630312"/>
              <a:gd name="connsiteX41" fmla="*/ 8657768 w 10248824"/>
              <a:gd name="connsiteY41" fmla="*/ 164592 h 6630312"/>
              <a:gd name="connsiteX42" fmla="*/ 7688504 w 10248824"/>
              <a:gd name="connsiteY42" fmla="*/ 182880 h 6630312"/>
              <a:gd name="connsiteX43" fmla="*/ 6810680 w 10248824"/>
              <a:gd name="connsiteY43" fmla="*/ 265176 h 6630312"/>
              <a:gd name="connsiteX44" fmla="*/ 6371768 w 10248824"/>
              <a:gd name="connsiteY44" fmla="*/ 310896 h 6630312"/>
              <a:gd name="connsiteX45" fmla="*/ 6079160 w 10248824"/>
              <a:gd name="connsiteY45" fmla="*/ 338328 h 6630312"/>
              <a:gd name="connsiteX46" fmla="*/ 5567096 w 10248824"/>
              <a:gd name="connsiteY46" fmla="*/ 374904 h 6630312"/>
              <a:gd name="connsiteX47" fmla="*/ 4789856 w 10248824"/>
              <a:gd name="connsiteY47" fmla="*/ 384048 h 6630312"/>
              <a:gd name="connsiteX48" fmla="*/ 565328 w 10248824"/>
              <a:gd name="connsiteY48" fmla="*/ 329184 h 6630312"/>
              <a:gd name="connsiteX49" fmla="*/ 971323 w 10248824"/>
              <a:gd name="connsiteY49" fmla="*/ 332495 h 6630312"/>
              <a:gd name="connsiteX0" fmla="*/ 971323 w 10248824"/>
              <a:gd name="connsiteY0" fmla="*/ 437124 h 6734941"/>
              <a:gd name="connsiteX1" fmla="*/ 254432 w 10248824"/>
              <a:gd name="connsiteY1" fmla="*/ 497821 h 6734941"/>
              <a:gd name="connsiteX2" fmla="*/ 162992 w 10248824"/>
              <a:gd name="connsiteY2" fmla="*/ 1329925 h 6734941"/>
              <a:gd name="connsiteX3" fmla="*/ 135560 w 10248824"/>
              <a:gd name="connsiteY3" fmla="*/ 1668253 h 6734941"/>
              <a:gd name="connsiteX4" fmla="*/ 126416 w 10248824"/>
              <a:gd name="connsiteY4" fmla="*/ 1997437 h 6734941"/>
              <a:gd name="connsiteX5" fmla="*/ 108128 w 10248824"/>
              <a:gd name="connsiteY5" fmla="*/ 2253469 h 6734941"/>
              <a:gd name="connsiteX6" fmla="*/ 98984 w 10248824"/>
              <a:gd name="connsiteY6" fmla="*/ 3067285 h 6734941"/>
              <a:gd name="connsiteX7" fmla="*/ 80696 w 10248824"/>
              <a:gd name="connsiteY7" fmla="*/ 3643357 h 6734941"/>
              <a:gd name="connsiteX8" fmla="*/ 71552 w 10248824"/>
              <a:gd name="connsiteY8" fmla="*/ 4402309 h 6734941"/>
              <a:gd name="connsiteX9" fmla="*/ 53264 w 10248824"/>
              <a:gd name="connsiteY9" fmla="*/ 5261845 h 6734941"/>
              <a:gd name="connsiteX10" fmla="*/ 62408 w 10248824"/>
              <a:gd name="connsiteY10" fmla="*/ 5920213 h 6734941"/>
              <a:gd name="connsiteX11" fmla="*/ 236144 w 10248824"/>
              <a:gd name="connsiteY11" fmla="*/ 6295117 h 6734941"/>
              <a:gd name="connsiteX12" fmla="*/ 2595296 w 10248824"/>
              <a:gd name="connsiteY12" fmla="*/ 6706597 h 6734941"/>
              <a:gd name="connsiteX13" fmla="*/ 4415004 w 10248824"/>
              <a:gd name="connsiteY13" fmla="*/ 6705511 h 6734941"/>
              <a:gd name="connsiteX14" fmla="*/ 7478192 w 10248824"/>
              <a:gd name="connsiteY14" fmla="*/ 6423133 h 6734941"/>
              <a:gd name="connsiteX15" fmla="*/ 9654464 w 10248824"/>
              <a:gd name="connsiteY15" fmla="*/ 6413989 h 6734941"/>
              <a:gd name="connsiteX16" fmla="*/ 9681896 w 10248824"/>
              <a:gd name="connsiteY16" fmla="*/ 6404845 h 6734941"/>
              <a:gd name="connsiteX17" fmla="*/ 9773336 w 10248824"/>
              <a:gd name="connsiteY17" fmla="*/ 6386557 h 6734941"/>
              <a:gd name="connsiteX18" fmla="*/ 9828200 w 10248824"/>
              <a:gd name="connsiteY18" fmla="*/ 6368269 h 6734941"/>
              <a:gd name="connsiteX19" fmla="*/ 9892208 w 10248824"/>
              <a:gd name="connsiteY19" fmla="*/ 6340837 h 6734941"/>
              <a:gd name="connsiteX20" fmla="*/ 10020224 w 10248824"/>
              <a:gd name="connsiteY20" fmla="*/ 6221965 h 6734941"/>
              <a:gd name="connsiteX21" fmla="*/ 10056800 w 10248824"/>
              <a:gd name="connsiteY21" fmla="*/ 6185389 h 6734941"/>
              <a:gd name="connsiteX22" fmla="*/ 10102520 w 10248824"/>
              <a:gd name="connsiteY22" fmla="*/ 6103093 h 6734941"/>
              <a:gd name="connsiteX23" fmla="*/ 10111664 w 10248824"/>
              <a:gd name="connsiteY23" fmla="*/ 6075661 h 6734941"/>
              <a:gd name="connsiteX24" fmla="*/ 10129952 w 10248824"/>
              <a:gd name="connsiteY24" fmla="*/ 6002509 h 6734941"/>
              <a:gd name="connsiteX25" fmla="*/ 10148240 w 10248824"/>
              <a:gd name="connsiteY25" fmla="*/ 5920213 h 6734941"/>
              <a:gd name="connsiteX26" fmla="*/ 10166528 w 10248824"/>
              <a:gd name="connsiteY26" fmla="*/ 5700757 h 6734941"/>
              <a:gd name="connsiteX27" fmla="*/ 10175672 w 10248824"/>
              <a:gd name="connsiteY27" fmla="*/ 5655037 h 6734941"/>
              <a:gd name="connsiteX28" fmla="*/ 10184816 w 10248824"/>
              <a:gd name="connsiteY28" fmla="*/ 5545309 h 6734941"/>
              <a:gd name="connsiteX29" fmla="*/ 10212248 w 10248824"/>
              <a:gd name="connsiteY29" fmla="*/ 5170405 h 6734941"/>
              <a:gd name="connsiteX30" fmla="*/ 10221392 w 10248824"/>
              <a:gd name="connsiteY30" fmla="*/ 4749781 h 6734941"/>
              <a:gd name="connsiteX31" fmla="*/ 10248824 w 10248824"/>
              <a:gd name="connsiteY31" fmla="*/ 4493749 h 6734941"/>
              <a:gd name="connsiteX32" fmla="*/ 10239680 w 10248824"/>
              <a:gd name="connsiteY32" fmla="*/ 3113005 h 6734941"/>
              <a:gd name="connsiteX33" fmla="*/ 10230536 w 10248824"/>
              <a:gd name="connsiteY33" fmla="*/ 2957557 h 6734941"/>
              <a:gd name="connsiteX34" fmla="*/ 10193960 w 10248824"/>
              <a:gd name="connsiteY34" fmla="*/ 232645 h 6734941"/>
              <a:gd name="connsiteX35" fmla="*/ 10175672 w 10248824"/>
              <a:gd name="connsiteY35" fmla="*/ 132061 h 6734941"/>
              <a:gd name="connsiteX36" fmla="*/ 10157384 w 10248824"/>
              <a:gd name="connsiteY36" fmla="*/ 104629 h 6734941"/>
              <a:gd name="connsiteX37" fmla="*/ 10029368 w 10248824"/>
              <a:gd name="connsiteY37" fmla="*/ 122917 h 6734941"/>
              <a:gd name="connsiteX38" fmla="*/ 9663608 w 10248824"/>
              <a:gd name="connsiteY38" fmla="*/ 177781 h 6734941"/>
              <a:gd name="connsiteX39" fmla="*/ 9233840 w 10248824"/>
              <a:gd name="connsiteY39" fmla="*/ 223501 h 6734941"/>
              <a:gd name="connsiteX40" fmla="*/ 8657768 w 10248824"/>
              <a:gd name="connsiteY40" fmla="*/ 269221 h 6734941"/>
              <a:gd name="connsiteX41" fmla="*/ 7688504 w 10248824"/>
              <a:gd name="connsiteY41" fmla="*/ 287509 h 6734941"/>
              <a:gd name="connsiteX42" fmla="*/ 6810680 w 10248824"/>
              <a:gd name="connsiteY42" fmla="*/ 369805 h 6734941"/>
              <a:gd name="connsiteX43" fmla="*/ 6371768 w 10248824"/>
              <a:gd name="connsiteY43" fmla="*/ 415525 h 6734941"/>
              <a:gd name="connsiteX44" fmla="*/ 6079160 w 10248824"/>
              <a:gd name="connsiteY44" fmla="*/ 442957 h 6734941"/>
              <a:gd name="connsiteX45" fmla="*/ 5567096 w 10248824"/>
              <a:gd name="connsiteY45" fmla="*/ 479533 h 6734941"/>
              <a:gd name="connsiteX46" fmla="*/ 4789856 w 10248824"/>
              <a:gd name="connsiteY46" fmla="*/ 488677 h 6734941"/>
              <a:gd name="connsiteX47" fmla="*/ 565328 w 10248824"/>
              <a:gd name="connsiteY47" fmla="*/ 433813 h 6734941"/>
              <a:gd name="connsiteX48" fmla="*/ 971323 w 10248824"/>
              <a:gd name="connsiteY48" fmla="*/ 437124 h 6734941"/>
              <a:gd name="connsiteX0" fmla="*/ 971323 w 10248824"/>
              <a:gd name="connsiteY0" fmla="*/ 521606 h 6819423"/>
              <a:gd name="connsiteX1" fmla="*/ 254432 w 10248824"/>
              <a:gd name="connsiteY1" fmla="*/ 582303 h 6819423"/>
              <a:gd name="connsiteX2" fmla="*/ 162992 w 10248824"/>
              <a:gd name="connsiteY2" fmla="*/ 1414407 h 6819423"/>
              <a:gd name="connsiteX3" fmla="*/ 135560 w 10248824"/>
              <a:gd name="connsiteY3" fmla="*/ 1752735 h 6819423"/>
              <a:gd name="connsiteX4" fmla="*/ 126416 w 10248824"/>
              <a:gd name="connsiteY4" fmla="*/ 2081919 h 6819423"/>
              <a:gd name="connsiteX5" fmla="*/ 108128 w 10248824"/>
              <a:gd name="connsiteY5" fmla="*/ 2337951 h 6819423"/>
              <a:gd name="connsiteX6" fmla="*/ 98984 w 10248824"/>
              <a:gd name="connsiteY6" fmla="*/ 3151767 h 6819423"/>
              <a:gd name="connsiteX7" fmla="*/ 80696 w 10248824"/>
              <a:gd name="connsiteY7" fmla="*/ 3727839 h 6819423"/>
              <a:gd name="connsiteX8" fmla="*/ 71552 w 10248824"/>
              <a:gd name="connsiteY8" fmla="*/ 4486791 h 6819423"/>
              <a:gd name="connsiteX9" fmla="*/ 53264 w 10248824"/>
              <a:gd name="connsiteY9" fmla="*/ 5346327 h 6819423"/>
              <a:gd name="connsiteX10" fmla="*/ 62408 w 10248824"/>
              <a:gd name="connsiteY10" fmla="*/ 6004695 h 6819423"/>
              <a:gd name="connsiteX11" fmla="*/ 236144 w 10248824"/>
              <a:gd name="connsiteY11" fmla="*/ 6379599 h 6819423"/>
              <a:gd name="connsiteX12" fmla="*/ 2595296 w 10248824"/>
              <a:gd name="connsiteY12" fmla="*/ 6791079 h 6819423"/>
              <a:gd name="connsiteX13" fmla="*/ 4415004 w 10248824"/>
              <a:gd name="connsiteY13" fmla="*/ 6789993 h 6819423"/>
              <a:gd name="connsiteX14" fmla="*/ 7478192 w 10248824"/>
              <a:gd name="connsiteY14" fmla="*/ 6507615 h 6819423"/>
              <a:gd name="connsiteX15" fmla="*/ 9654464 w 10248824"/>
              <a:gd name="connsiteY15" fmla="*/ 6498471 h 6819423"/>
              <a:gd name="connsiteX16" fmla="*/ 9681896 w 10248824"/>
              <a:gd name="connsiteY16" fmla="*/ 6489327 h 6819423"/>
              <a:gd name="connsiteX17" fmla="*/ 9773336 w 10248824"/>
              <a:gd name="connsiteY17" fmla="*/ 6471039 h 6819423"/>
              <a:gd name="connsiteX18" fmla="*/ 9828200 w 10248824"/>
              <a:gd name="connsiteY18" fmla="*/ 6452751 h 6819423"/>
              <a:gd name="connsiteX19" fmla="*/ 9892208 w 10248824"/>
              <a:gd name="connsiteY19" fmla="*/ 6425319 h 6819423"/>
              <a:gd name="connsiteX20" fmla="*/ 10020224 w 10248824"/>
              <a:gd name="connsiteY20" fmla="*/ 6306447 h 6819423"/>
              <a:gd name="connsiteX21" fmla="*/ 10056800 w 10248824"/>
              <a:gd name="connsiteY21" fmla="*/ 6269871 h 6819423"/>
              <a:gd name="connsiteX22" fmla="*/ 10102520 w 10248824"/>
              <a:gd name="connsiteY22" fmla="*/ 6187575 h 6819423"/>
              <a:gd name="connsiteX23" fmla="*/ 10111664 w 10248824"/>
              <a:gd name="connsiteY23" fmla="*/ 6160143 h 6819423"/>
              <a:gd name="connsiteX24" fmla="*/ 10129952 w 10248824"/>
              <a:gd name="connsiteY24" fmla="*/ 6086991 h 6819423"/>
              <a:gd name="connsiteX25" fmla="*/ 10148240 w 10248824"/>
              <a:gd name="connsiteY25" fmla="*/ 6004695 h 6819423"/>
              <a:gd name="connsiteX26" fmla="*/ 10166528 w 10248824"/>
              <a:gd name="connsiteY26" fmla="*/ 5785239 h 6819423"/>
              <a:gd name="connsiteX27" fmla="*/ 10175672 w 10248824"/>
              <a:gd name="connsiteY27" fmla="*/ 5739519 h 6819423"/>
              <a:gd name="connsiteX28" fmla="*/ 10184816 w 10248824"/>
              <a:gd name="connsiteY28" fmla="*/ 5629791 h 6819423"/>
              <a:gd name="connsiteX29" fmla="*/ 10212248 w 10248824"/>
              <a:gd name="connsiteY29" fmla="*/ 5254887 h 6819423"/>
              <a:gd name="connsiteX30" fmla="*/ 10221392 w 10248824"/>
              <a:gd name="connsiteY30" fmla="*/ 4834263 h 6819423"/>
              <a:gd name="connsiteX31" fmla="*/ 10248824 w 10248824"/>
              <a:gd name="connsiteY31" fmla="*/ 4578231 h 6819423"/>
              <a:gd name="connsiteX32" fmla="*/ 10239680 w 10248824"/>
              <a:gd name="connsiteY32" fmla="*/ 3197487 h 6819423"/>
              <a:gd name="connsiteX33" fmla="*/ 10230536 w 10248824"/>
              <a:gd name="connsiteY33" fmla="*/ 3042039 h 6819423"/>
              <a:gd name="connsiteX34" fmla="*/ 10175672 w 10248824"/>
              <a:gd name="connsiteY34" fmla="*/ 216543 h 6819423"/>
              <a:gd name="connsiteX35" fmla="*/ 10157384 w 10248824"/>
              <a:gd name="connsiteY35" fmla="*/ 189111 h 6819423"/>
              <a:gd name="connsiteX36" fmla="*/ 10029368 w 10248824"/>
              <a:gd name="connsiteY36" fmla="*/ 207399 h 6819423"/>
              <a:gd name="connsiteX37" fmla="*/ 9663608 w 10248824"/>
              <a:gd name="connsiteY37" fmla="*/ 262263 h 6819423"/>
              <a:gd name="connsiteX38" fmla="*/ 9233840 w 10248824"/>
              <a:gd name="connsiteY38" fmla="*/ 307983 h 6819423"/>
              <a:gd name="connsiteX39" fmla="*/ 8657768 w 10248824"/>
              <a:gd name="connsiteY39" fmla="*/ 353703 h 6819423"/>
              <a:gd name="connsiteX40" fmla="*/ 7688504 w 10248824"/>
              <a:gd name="connsiteY40" fmla="*/ 371991 h 6819423"/>
              <a:gd name="connsiteX41" fmla="*/ 6810680 w 10248824"/>
              <a:gd name="connsiteY41" fmla="*/ 454287 h 6819423"/>
              <a:gd name="connsiteX42" fmla="*/ 6371768 w 10248824"/>
              <a:gd name="connsiteY42" fmla="*/ 500007 h 6819423"/>
              <a:gd name="connsiteX43" fmla="*/ 6079160 w 10248824"/>
              <a:gd name="connsiteY43" fmla="*/ 527439 h 6819423"/>
              <a:gd name="connsiteX44" fmla="*/ 5567096 w 10248824"/>
              <a:gd name="connsiteY44" fmla="*/ 564015 h 6819423"/>
              <a:gd name="connsiteX45" fmla="*/ 4789856 w 10248824"/>
              <a:gd name="connsiteY45" fmla="*/ 573159 h 6819423"/>
              <a:gd name="connsiteX46" fmla="*/ 565328 w 10248824"/>
              <a:gd name="connsiteY46" fmla="*/ 518295 h 6819423"/>
              <a:gd name="connsiteX47" fmla="*/ 971323 w 10248824"/>
              <a:gd name="connsiteY47" fmla="*/ 521606 h 6819423"/>
              <a:gd name="connsiteX0" fmla="*/ 971323 w 10381731"/>
              <a:gd name="connsiteY0" fmla="*/ 414369 h 6712186"/>
              <a:gd name="connsiteX1" fmla="*/ 254432 w 10381731"/>
              <a:gd name="connsiteY1" fmla="*/ 475066 h 6712186"/>
              <a:gd name="connsiteX2" fmla="*/ 162992 w 10381731"/>
              <a:gd name="connsiteY2" fmla="*/ 1307170 h 6712186"/>
              <a:gd name="connsiteX3" fmla="*/ 135560 w 10381731"/>
              <a:gd name="connsiteY3" fmla="*/ 1645498 h 6712186"/>
              <a:gd name="connsiteX4" fmla="*/ 126416 w 10381731"/>
              <a:gd name="connsiteY4" fmla="*/ 1974682 h 6712186"/>
              <a:gd name="connsiteX5" fmla="*/ 108128 w 10381731"/>
              <a:gd name="connsiteY5" fmla="*/ 2230714 h 6712186"/>
              <a:gd name="connsiteX6" fmla="*/ 98984 w 10381731"/>
              <a:gd name="connsiteY6" fmla="*/ 3044530 h 6712186"/>
              <a:gd name="connsiteX7" fmla="*/ 80696 w 10381731"/>
              <a:gd name="connsiteY7" fmla="*/ 3620602 h 6712186"/>
              <a:gd name="connsiteX8" fmla="*/ 71552 w 10381731"/>
              <a:gd name="connsiteY8" fmla="*/ 4379554 h 6712186"/>
              <a:gd name="connsiteX9" fmla="*/ 53264 w 10381731"/>
              <a:gd name="connsiteY9" fmla="*/ 5239090 h 6712186"/>
              <a:gd name="connsiteX10" fmla="*/ 62408 w 10381731"/>
              <a:gd name="connsiteY10" fmla="*/ 5897458 h 6712186"/>
              <a:gd name="connsiteX11" fmla="*/ 236144 w 10381731"/>
              <a:gd name="connsiteY11" fmla="*/ 6272362 h 6712186"/>
              <a:gd name="connsiteX12" fmla="*/ 2595296 w 10381731"/>
              <a:gd name="connsiteY12" fmla="*/ 6683842 h 6712186"/>
              <a:gd name="connsiteX13" fmla="*/ 4415004 w 10381731"/>
              <a:gd name="connsiteY13" fmla="*/ 6682756 h 6712186"/>
              <a:gd name="connsiteX14" fmla="*/ 7478192 w 10381731"/>
              <a:gd name="connsiteY14" fmla="*/ 6400378 h 6712186"/>
              <a:gd name="connsiteX15" fmla="*/ 9654464 w 10381731"/>
              <a:gd name="connsiteY15" fmla="*/ 6391234 h 6712186"/>
              <a:gd name="connsiteX16" fmla="*/ 9681896 w 10381731"/>
              <a:gd name="connsiteY16" fmla="*/ 6382090 h 6712186"/>
              <a:gd name="connsiteX17" fmla="*/ 9773336 w 10381731"/>
              <a:gd name="connsiteY17" fmla="*/ 6363802 h 6712186"/>
              <a:gd name="connsiteX18" fmla="*/ 9828200 w 10381731"/>
              <a:gd name="connsiteY18" fmla="*/ 6345514 h 6712186"/>
              <a:gd name="connsiteX19" fmla="*/ 9892208 w 10381731"/>
              <a:gd name="connsiteY19" fmla="*/ 6318082 h 6712186"/>
              <a:gd name="connsiteX20" fmla="*/ 10020224 w 10381731"/>
              <a:gd name="connsiteY20" fmla="*/ 6199210 h 6712186"/>
              <a:gd name="connsiteX21" fmla="*/ 10056800 w 10381731"/>
              <a:gd name="connsiteY21" fmla="*/ 6162634 h 6712186"/>
              <a:gd name="connsiteX22" fmla="*/ 10102520 w 10381731"/>
              <a:gd name="connsiteY22" fmla="*/ 6080338 h 6712186"/>
              <a:gd name="connsiteX23" fmla="*/ 10111664 w 10381731"/>
              <a:gd name="connsiteY23" fmla="*/ 6052906 h 6712186"/>
              <a:gd name="connsiteX24" fmla="*/ 10129952 w 10381731"/>
              <a:gd name="connsiteY24" fmla="*/ 5979754 h 6712186"/>
              <a:gd name="connsiteX25" fmla="*/ 10148240 w 10381731"/>
              <a:gd name="connsiteY25" fmla="*/ 5897458 h 6712186"/>
              <a:gd name="connsiteX26" fmla="*/ 10166528 w 10381731"/>
              <a:gd name="connsiteY26" fmla="*/ 5678002 h 6712186"/>
              <a:gd name="connsiteX27" fmla="*/ 10175672 w 10381731"/>
              <a:gd name="connsiteY27" fmla="*/ 5632282 h 6712186"/>
              <a:gd name="connsiteX28" fmla="*/ 10184816 w 10381731"/>
              <a:gd name="connsiteY28" fmla="*/ 5522554 h 6712186"/>
              <a:gd name="connsiteX29" fmla="*/ 10212248 w 10381731"/>
              <a:gd name="connsiteY29" fmla="*/ 5147650 h 6712186"/>
              <a:gd name="connsiteX30" fmla="*/ 10221392 w 10381731"/>
              <a:gd name="connsiteY30" fmla="*/ 4727026 h 6712186"/>
              <a:gd name="connsiteX31" fmla="*/ 10248824 w 10381731"/>
              <a:gd name="connsiteY31" fmla="*/ 4470994 h 6712186"/>
              <a:gd name="connsiteX32" fmla="*/ 10239680 w 10381731"/>
              <a:gd name="connsiteY32" fmla="*/ 3090250 h 6712186"/>
              <a:gd name="connsiteX33" fmla="*/ 10230536 w 10381731"/>
              <a:gd name="connsiteY33" fmla="*/ 2934802 h 6712186"/>
              <a:gd name="connsiteX34" fmla="*/ 10175672 w 10381731"/>
              <a:gd name="connsiteY34" fmla="*/ 109306 h 6712186"/>
              <a:gd name="connsiteX35" fmla="*/ 10381586 w 10381731"/>
              <a:gd name="connsiteY35" fmla="*/ 530278 h 6712186"/>
              <a:gd name="connsiteX36" fmla="*/ 10029368 w 10381731"/>
              <a:gd name="connsiteY36" fmla="*/ 100162 h 6712186"/>
              <a:gd name="connsiteX37" fmla="*/ 9663608 w 10381731"/>
              <a:gd name="connsiteY37" fmla="*/ 155026 h 6712186"/>
              <a:gd name="connsiteX38" fmla="*/ 9233840 w 10381731"/>
              <a:gd name="connsiteY38" fmla="*/ 200746 h 6712186"/>
              <a:gd name="connsiteX39" fmla="*/ 8657768 w 10381731"/>
              <a:gd name="connsiteY39" fmla="*/ 246466 h 6712186"/>
              <a:gd name="connsiteX40" fmla="*/ 7688504 w 10381731"/>
              <a:gd name="connsiteY40" fmla="*/ 264754 h 6712186"/>
              <a:gd name="connsiteX41" fmla="*/ 6810680 w 10381731"/>
              <a:gd name="connsiteY41" fmla="*/ 347050 h 6712186"/>
              <a:gd name="connsiteX42" fmla="*/ 6371768 w 10381731"/>
              <a:gd name="connsiteY42" fmla="*/ 392770 h 6712186"/>
              <a:gd name="connsiteX43" fmla="*/ 6079160 w 10381731"/>
              <a:gd name="connsiteY43" fmla="*/ 420202 h 6712186"/>
              <a:gd name="connsiteX44" fmla="*/ 5567096 w 10381731"/>
              <a:gd name="connsiteY44" fmla="*/ 456778 h 6712186"/>
              <a:gd name="connsiteX45" fmla="*/ 4789856 w 10381731"/>
              <a:gd name="connsiteY45" fmla="*/ 465922 h 6712186"/>
              <a:gd name="connsiteX46" fmla="*/ 565328 w 10381731"/>
              <a:gd name="connsiteY46" fmla="*/ 411058 h 6712186"/>
              <a:gd name="connsiteX47" fmla="*/ 971323 w 10381731"/>
              <a:gd name="connsiteY47" fmla="*/ 414369 h 6712186"/>
              <a:gd name="connsiteX0" fmla="*/ 971323 w 10248824"/>
              <a:gd name="connsiteY0" fmla="*/ 758463 h 7056280"/>
              <a:gd name="connsiteX1" fmla="*/ 254432 w 10248824"/>
              <a:gd name="connsiteY1" fmla="*/ 819160 h 7056280"/>
              <a:gd name="connsiteX2" fmla="*/ 162992 w 10248824"/>
              <a:gd name="connsiteY2" fmla="*/ 1651264 h 7056280"/>
              <a:gd name="connsiteX3" fmla="*/ 135560 w 10248824"/>
              <a:gd name="connsiteY3" fmla="*/ 1989592 h 7056280"/>
              <a:gd name="connsiteX4" fmla="*/ 126416 w 10248824"/>
              <a:gd name="connsiteY4" fmla="*/ 2318776 h 7056280"/>
              <a:gd name="connsiteX5" fmla="*/ 108128 w 10248824"/>
              <a:gd name="connsiteY5" fmla="*/ 2574808 h 7056280"/>
              <a:gd name="connsiteX6" fmla="*/ 98984 w 10248824"/>
              <a:gd name="connsiteY6" fmla="*/ 3388624 h 7056280"/>
              <a:gd name="connsiteX7" fmla="*/ 80696 w 10248824"/>
              <a:gd name="connsiteY7" fmla="*/ 3964696 h 7056280"/>
              <a:gd name="connsiteX8" fmla="*/ 71552 w 10248824"/>
              <a:gd name="connsiteY8" fmla="*/ 4723648 h 7056280"/>
              <a:gd name="connsiteX9" fmla="*/ 53264 w 10248824"/>
              <a:gd name="connsiteY9" fmla="*/ 5583184 h 7056280"/>
              <a:gd name="connsiteX10" fmla="*/ 62408 w 10248824"/>
              <a:gd name="connsiteY10" fmla="*/ 6241552 h 7056280"/>
              <a:gd name="connsiteX11" fmla="*/ 236144 w 10248824"/>
              <a:gd name="connsiteY11" fmla="*/ 6616456 h 7056280"/>
              <a:gd name="connsiteX12" fmla="*/ 2595296 w 10248824"/>
              <a:gd name="connsiteY12" fmla="*/ 7027936 h 7056280"/>
              <a:gd name="connsiteX13" fmla="*/ 4415004 w 10248824"/>
              <a:gd name="connsiteY13" fmla="*/ 7026850 h 7056280"/>
              <a:gd name="connsiteX14" fmla="*/ 7478192 w 10248824"/>
              <a:gd name="connsiteY14" fmla="*/ 6744472 h 7056280"/>
              <a:gd name="connsiteX15" fmla="*/ 9654464 w 10248824"/>
              <a:gd name="connsiteY15" fmla="*/ 6735328 h 7056280"/>
              <a:gd name="connsiteX16" fmla="*/ 9681896 w 10248824"/>
              <a:gd name="connsiteY16" fmla="*/ 6726184 h 7056280"/>
              <a:gd name="connsiteX17" fmla="*/ 9773336 w 10248824"/>
              <a:gd name="connsiteY17" fmla="*/ 6707896 h 7056280"/>
              <a:gd name="connsiteX18" fmla="*/ 9828200 w 10248824"/>
              <a:gd name="connsiteY18" fmla="*/ 6689608 h 7056280"/>
              <a:gd name="connsiteX19" fmla="*/ 9892208 w 10248824"/>
              <a:gd name="connsiteY19" fmla="*/ 6662176 h 7056280"/>
              <a:gd name="connsiteX20" fmla="*/ 10020224 w 10248824"/>
              <a:gd name="connsiteY20" fmla="*/ 6543304 h 7056280"/>
              <a:gd name="connsiteX21" fmla="*/ 10056800 w 10248824"/>
              <a:gd name="connsiteY21" fmla="*/ 6506728 h 7056280"/>
              <a:gd name="connsiteX22" fmla="*/ 10102520 w 10248824"/>
              <a:gd name="connsiteY22" fmla="*/ 6424432 h 7056280"/>
              <a:gd name="connsiteX23" fmla="*/ 10111664 w 10248824"/>
              <a:gd name="connsiteY23" fmla="*/ 6397000 h 7056280"/>
              <a:gd name="connsiteX24" fmla="*/ 10129952 w 10248824"/>
              <a:gd name="connsiteY24" fmla="*/ 6323848 h 7056280"/>
              <a:gd name="connsiteX25" fmla="*/ 10148240 w 10248824"/>
              <a:gd name="connsiteY25" fmla="*/ 6241552 h 7056280"/>
              <a:gd name="connsiteX26" fmla="*/ 10166528 w 10248824"/>
              <a:gd name="connsiteY26" fmla="*/ 6022096 h 7056280"/>
              <a:gd name="connsiteX27" fmla="*/ 10175672 w 10248824"/>
              <a:gd name="connsiteY27" fmla="*/ 5976376 h 7056280"/>
              <a:gd name="connsiteX28" fmla="*/ 10184816 w 10248824"/>
              <a:gd name="connsiteY28" fmla="*/ 5866648 h 7056280"/>
              <a:gd name="connsiteX29" fmla="*/ 10212248 w 10248824"/>
              <a:gd name="connsiteY29" fmla="*/ 5491744 h 7056280"/>
              <a:gd name="connsiteX30" fmla="*/ 10221392 w 10248824"/>
              <a:gd name="connsiteY30" fmla="*/ 5071120 h 7056280"/>
              <a:gd name="connsiteX31" fmla="*/ 10248824 w 10248824"/>
              <a:gd name="connsiteY31" fmla="*/ 4815088 h 7056280"/>
              <a:gd name="connsiteX32" fmla="*/ 10239680 w 10248824"/>
              <a:gd name="connsiteY32" fmla="*/ 3434344 h 7056280"/>
              <a:gd name="connsiteX33" fmla="*/ 10230536 w 10248824"/>
              <a:gd name="connsiteY33" fmla="*/ 3278896 h 7056280"/>
              <a:gd name="connsiteX34" fmla="*/ 10175672 w 10248824"/>
              <a:gd name="connsiteY34" fmla="*/ 453400 h 7056280"/>
              <a:gd name="connsiteX35" fmla="*/ 10132473 w 10248824"/>
              <a:gd name="connsiteY35" fmla="*/ 2476 h 7056280"/>
              <a:gd name="connsiteX36" fmla="*/ 10029368 w 10248824"/>
              <a:gd name="connsiteY36" fmla="*/ 444256 h 7056280"/>
              <a:gd name="connsiteX37" fmla="*/ 9663608 w 10248824"/>
              <a:gd name="connsiteY37" fmla="*/ 499120 h 7056280"/>
              <a:gd name="connsiteX38" fmla="*/ 9233840 w 10248824"/>
              <a:gd name="connsiteY38" fmla="*/ 544840 h 7056280"/>
              <a:gd name="connsiteX39" fmla="*/ 8657768 w 10248824"/>
              <a:gd name="connsiteY39" fmla="*/ 590560 h 7056280"/>
              <a:gd name="connsiteX40" fmla="*/ 7688504 w 10248824"/>
              <a:gd name="connsiteY40" fmla="*/ 608848 h 7056280"/>
              <a:gd name="connsiteX41" fmla="*/ 6810680 w 10248824"/>
              <a:gd name="connsiteY41" fmla="*/ 691144 h 7056280"/>
              <a:gd name="connsiteX42" fmla="*/ 6371768 w 10248824"/>
              <a:gd name="connsiteY42" fmla="*/ 736864 h 7056280"/>
              <a:gd name="connsiteX43" fmla="*/ 6079160 w 10248824"/>
              <a:gd name="connsiteY43" fmla="*/ 764296 h 7056280"/>
              <a:gd name="connsiteX44" fmla="*/ 5567096 w 10248824"/>
              <a:gd name="connsiteY44" fmla="*/ 800872 h 7056280"/>
              <a:gd name="connsiteX45" fmla="*/ 4789856 w 10248824"/>
              <a:gd name="connsiteY45" fmla="*/ 810016 h 7056280"/>
              <a:gd name="connsiteX46" fmla="*/ 565328 w 10248824"/>
              <a:gd name="connsiteY46" fmla="*/ 755152 h 7056280"/>
              <a:gd name="connsiteX47" fmla="*/ 971323 w 10248824"/>
              <a:gd name="connsiteY47" fmla="*/ 758463 h 7056280"/>
              <a:gd name="connsiteX0" fmla="*/ 971323 w 10248824"/>
              <a:gd name="connsiteY0" fmla="*/ 755987 h 7053804"/>
              <a:gd name="connsiteX1" fmla="*/ 254432 w 10248824"/>
              <a:gd name="connsiteY1" fmla="*/ 816684 h 7053804"/>
              <a:gd name="connsiteX2" fmla="*/ 162992 w 10248824"/>
              <a:gd name="connsiteY2" fmla="*/ 1648788 h 7053804"/>
              <a:gd name="connsiteX3" fmla="*/ 135560 w 10248824"/>
              <a:gd name="connsiteY3" fmla="*/ 1987116 h 7053804"/>
              <a:gd name="connsiteX4" fmla="*/ 126416 w 10248824"/>
              <a:gd name="connsiteY4" fmla="*/ 2316300 h 7053804"/>
              <a:gd name="connsiteX5" fmla="*/ 108128 w 10248824"/>
              <a:gd name="connsiteY5" fmla="*/ 2572332 h 7053804"/>
              <a:gd name="connsiteX6" fmla="*/ 98984 w 10248824"/>
              <a:gd name="connsiteY6" fmla="*/ 3386148 h 7053804"/>
              <a:gd name="connsiteX7" fmla="*/ 80696 w 10248824"/>
              <a:gd name="connsiteY7" fmla="*/ 3962220 h 7053804"/>
              <a:gd name="connsiteX8" fmla="*/ 71552 w 10248824"/>
              <a:gd name="connsiteY8" fmla="*/ 4721172 h 7053804"/>
              <a:gd name="connsiteX9" fmla="*/ 53264 w 10248824"/>
              <a:gd name="connsiteY9" fmla="*/ 5580708 h 7053804"/>
              <a:gd name="connsiteX10" fmla="*/ 62408 w 10248824"/>
              <a:gd name="connsiteY10" fmla="*/ 6239076 h 7053804"/>
              <a:gd name="connsiteX11" fmla="*/ 236144 w 10248824"/>
              <a:gd name="connsiteY11" fmla="*/ 6613980 h 7053804"/>
              <a:gd name="connsiteX12" fmla="*/ 2595296 w 10248824"/>
              <a:gd name="connsiteY12" fmla="*/ 7025460 h 7053804"/>
              <a:gd name="connsiteX13" fmla="*/ 4415004 w 10248824"/>
              <a:gd name="connsiteY13" fmla="*/ 7024374 h 7053804"/>
              <a:gd name="connsiteX14" fmla="*/ 7478192 w 10248824"/>
              <a:gd name="connsiteY14" fmla="*/ 6741996 h 7053804"/>
              <a:gd name="connsiteX15" fmla="*/ 9654464 w 10248824"/>
              <a:gd name="connsiteY15" fmla="*/ 6732852 h 7053804"/>
              <a:gd name="connsiteX16" fmla="*/ 9681896 w 10248824"/>
              <a:gd name="connsiteY16" fmla="*/ 6723708 h 7053804"/>
              <a:gd name="connsiteX17" fmla="*/ 9773336 w 10248824"/>
              <a:gd name="connsiteY17" fmla="*/ 6705420 h 7053804"/>
              <a:gd name="connsiteX18" fmla="*/ 9828200 w 10248824"/>
              <a:gd name="connsiteY18" fmla="*/ 6687132 h 7053804"/>
              <a:gd name="connsiteX19" fmla="*/ 9892208 w 10248824"/>
              <a:gd name="connsiteY19" fmla="*/ 6659700 h 7053804"/>
              <a:gd name="connsiteX20" fmla="*/ 10020224 w 10248824"/>
              <a:gd name="connsiteY20" fmla="*/ 6540828 h 7053804"/>
              <a:gd name="connsiteX21" fmla="*/ 10056800 w 10248824"/>
              <a:gd name="connsiteY21" fmla="*/ 6504252 h 7053804"/>
              <a:gd name="connsiteX22" fmla="*/ 10102520 w 10248824"/>
              <a:gd name="connsiteY22" fmla="*/ 6421956 h 7053804"/>
              <a:gd name="connsiteX23" fmla="*/ 10111664 w 10248824"/>
              <a:gd name="connsiteY23" fmla="*/ 6394524 h 7053804"/>
              <a:gd name="connsiteX24" fmla="*/ 10129952 w 10248824"/>
              <a:gd name="connsiteY24" fmla="*/ 6321372 h 7053804"/>
              <a:gd name="connsiteX25" fmla="*/ 10148240 w 10248824"/>
              <a:gd name="connsiteY25" fmla="*/ 6239076 h 7053804"/>
              <a:gd name="connsiteX26" fmla="*/ 10166528 w 10248824"/>
              <a:gd name="connsiteY26" fmla="*/ 6019620 h 7053804"/>
              <a:gd name="connsiteX27" fmla="*/ 10175672 w 10248824"/>
              <a:gd name="connsiteY27" fmla="*/ 5973900 h 7053804"/>
              <a:gd name="connsiteX28" fmla="*/ 10184816 w 10248824"/>
              <a:gd name="connsiteY28" fmla="*/ 5864172 h 7053804"/>
              <a:gd name="connsiteX29" fmla="*/ 10212248 w 10248824"/>
              <a:gd name="connsiteY29" fmla="*/ 5489268 h 7053804"/>
              <a:gd name="connsiteX30" fmla="*/ 10221392 w 10248824"/>
              <a:gd name="connsiteY30" fmla="*/ 5068644 h 7053804"/>
              <a:gd name="connsiteX31" fmla="*/ 10248824 w 10248824"/>
              <a:gd name="connsiteY31" fmla="*/ 4812612 h 7053804"/>
              <a:gd name="connsiteX32" fmla="*/ 10239680 w 10248824"/>
              <a:gd name="connsiteY32" fmla="*/ 3431868 h 7053804"/>
              <a:gd name="connsiteX33" fmla="*/ 10230536 w 10248824"/>
              <a:gd name="connsiteY33" fmla="*/ 3276420 h 7053804"/>
              <a:gd name="connsiteX34" fmla="*/ 10132473 w 10248824"/>
              <a:gd name="connsiteY34" fmla="*/ 0 h 7053804"/>
              <a:gd name="connsiteX35" fmla="*/ 10029368 w 10248824"/>
              <a:gd name="connsiteY35" fmla="*/ 441780 h 7053804"/>
              <a:gd name="connsiteX36" fmla="*/ 9663608 w 10248824"/>
              <a:gd name="connsiteY36" fmla="*/ 496644 h 7053804"/>
              <a:gd name="connsiteX37" fmla="*/ 9233840 w 10248824"/>
              <a:gd name="connsiteY37" fmla="*/ 542364 h 7053804"/>
              <a:gd name="connsiteX38" fmla="*/ 8657768 w 10248824"/>
              <a:gd name="connsiteY38" fmla="*/ 588084 h 7053804"/>
              <a:gd name="connsiteX39" fmla="*/ 7688504 w 10248824"/>
              <a:gd name="connsiteY39" fmla="*/ 606372 h 7053804"/>
              <a:gd name="connsiteX40" fmla="*/ 6810680 w 10248824"/>
              <a:gd name="connsiteY40" fmla="*/ 688668 h 7053804"/>
              <a:gd name="connsiteX41" fmla="*/ 6371768 w 10248824"/>
              <a:gd name="connsiteY41" fmla="*/ 734388 h 7053804"/>
              <a:gd name="connsiteX42" fmla="*/ 6079160 w 10248824"/>
              <a:gd name="connsiteY42" fmla="*/ 761820 h 7053804"/>
              <a:gd name="connsiteX43" fmla="*/ 5567096 w 10248824"/>
              <a:gd name="connsiteY43" fmla="*/ 798396 h 7053804"/>
              <a:gd name="connsiteX44" fmla="*/ 4789856 w 10248824"/>
              <a:gd name="connsiteY44" fmla="*/ 807540 h 7053804"/>
              <a:gd name="connsiteX45" fmla="*/ 565328 w 10248824"/>
              <a:gd name="connsiteY45" fmla="*/ 752676 h 7053804"/>
              <a:gd name="connsiteX46" fmla="*/ 971323 w 10248824"/>
              <a:gd name="connsiteY46" fmla="*/ 755987 h 7053804"/>
              <a:gd name="connsiteX0" fmla="*/ 971323 w 10248824"/>
              <a:gd name="connsiteY0" fmla="*/ 314206 h 6612023"/>
              <a:gd name="connsiteX1" fmla="*/ 254432 w 10248824"/>
              <a:gd name="connsiteY1" fmla="*/ 374903 h 6612023"/>
              <a:gd name="connsiteX2" fmla="*/ 162992 w 10248824"/>
              <a:gd name="connsiteY2" fmla="*/ 1207007 h 6612023"/>
              <a:gd name="connsiteX3" fmla="*/ 135560 w 10248824"/>
              <a:gd name="connsiteY3" fmla="*/ 1545335 h 6612023"/>
              <a:gd name="connsiteX4" fmla="*/ 126416 w 10248824"/>
              <a:gd name="connsiteY4" fmla="*/ 1874519 h 6612023"/>
              <a:gd name="connsiteX5" fmla="*/ 108128 w 10248824"/>
              <a:gd name="connsiteY5" fmla="*/ 2130551 h 6612023"/>
              <a:gd name="connsiteX6" fmla="*/ 98984 w 10248824"/>
              <a:gd name="connsiteY6" fmla="*/ 2944367 h 6612023"/>
              <a:gd name="connsiteX7" fmla="*/ 80696 w 10248824"/>
              <a:gd name="connsiteY7" fmla="*/ 3520439 h 6612023"/>
              <a:gd name="connsiteX8" fmla="*/ 71552 w 10248824"/>
              <a:gd name="connsiteY8" fmla="*/ 4279391 h 6612023"/>
              <a:gd name="connsiteX9" fmla="*/ 53264 w 10248824"/>
              <a:gd name="connsiteY9" fmla="*/ 5138927 h 6612023"/>
              <a:gd name="connsiteX10" fmla="*/ 62408 w 10248824"/>
              <a:gd name="connsiteY10" fmla="*/ 5797295 h 6612023"/>
              <a:gd name="connsiteX11" fmla="*/ 236144 w 10248824"/>
              <a:gd name="connsiteY11" fmla="*/ 6172199 h 6612023"/>
              <a:gd name="connsiteX12" fmla="*/ 2595296 w 10248824"/>
              <a:gd name="connsiteY12" fmla="*/ 6583679 h 6612023"/>
              <a:gd name="connsiteX13" fmla="*/ 4415004 w 10248824"/>
              <a:gd name="connsiteY13" fmla="*/ 6582593 h 6612023"/>
              <a:gd name="connsiteX14" fmla="*/ 7478192 w 10248824"/>
              <a:gd name="connsiteY14" fmla="*/ 6300215 h 6612023"/>
              <a:gd name="connsiteX15" fmla="*/ 9654464 w 10248824"/>
              <a:gd name="connsiteY15" fmla="*/ 6291071 h 6612023"/>
              <a:gd name="connsiteX16" fmla="*/ 9681896 w 10248824"/>
              <a:gd name="connsiteY16" fmla="*/ 6281927 h 6612023"/>
              <a:gd name="connsiteX17" fmla="*/ 9773336 w 10248824"/>
              <a:gd name="connsiteY17" fmla="*/ 6263639 h 6612023"/>
              <a:gd name="connsiteX18" fmla="*/ 9828200 w 10248824"/>
              <a:gd name="connsiteY18" fmla="*/ 6245351 h 6612023"/>
              <a:gd name="connsiteX19" fmla="*/ 9892208 w 10248824"/>
              <a:gd name="connsiteY19" fmla="*/ 6217919 h 6612023"/>
              <a:gd name="connsiteX20" fmla="*/ 10020224 w 10248824"/>
              <a:gd name="connsiteY20" fmla="*/ 6099047 h 6612023"/>
              <a:gd name="connsiteX21" fmla="*/ 10056800 w 10248824"/>
              <a:gd name="connsiteY21" fmla="*/ 6062471 h 6612023"/>
              <a:gd name="connsiteX22" fmla="*/ 10102520 w 10248824"/>
              <a:gd name="connsiteY22" fmla="*/ 5980175 h 6612023"/>
              <a:gd name="connsiteX23" fmla="*/ 10111664 w 10248824"/>
              <a:gd name="connsiteY23" fmla="*/ 5952743 h 6612023"/>
              <a:gd name="connsiteX24" fmla="*/ 10129952 w 10248824"/>
              <a:gd name="connsiteY24" fmla="*/ 5879591 h 6612023"/>
              <a:gd name="connsiteX25" fmla="*/ 10148240 w 10248824"/>
              <a:gd name="connsiteY25" fmla="*/ 5797295 h 6612023"/>
              <a:gd name="connsiteX26" fmla="*/ 10166528 w 10248824"/>
              <a:gd name="connsiteY26" fmla="*/ 5577839 h 6612023"/>
              <a:gd name="connsiteX27" fmla="*/ 10175672 w 10248824"/>
              <a:gd name="connsiteY27" fmla="*/ 5532119 h 6612023"/>
              <a:gd name="connsiteX28" fmla="*/ 10184816 w 10248824"/>
              <a:gd name="connsiteY28" fmla="*/ 5422391 h 6612023"/>
              <a:gd name="connsiteX29" fmla="*/ 10212248 w 10248824"/>
              <a:gd name="connsiteY29" fmla="*/ 5047487 h 6612023"/>
              <a:gd name="connsiteX30" fmla="*/ 10221392 w 10248824"/>
              <a:gd name="connsiteY30" fmla="*/ 4626863 h 6612023"/>
              <a:gd name="connsiteX31" fmla="*/ 10248824 w 10248824"/>
              <a:gd name="connsiteY31" fmla="*/ 4370831 h 6612023"/>
              <a:gd name="connsiteX32" fmla="*/ 10239680 w 10248824"/>
              <a:gd name="connsiteY32" fmla="*/ 2990087 h 6612023"/>
              <a:gd name="connsiteX33" fmla="*/ 10230536 w 10248824"/>
              <a:gd name="connsiteY33" fmla="*/ 2834639 h 6612023"/>
              <a:gd name="connsiteX34" fmla="*/ 10029368 w 10248824"/>
              <a:gd name="connsiteY34" fmla="*/ -1 h 6612023"/>
              <a:gd name="connsiteX35" fmla="*/ 9663608 w 10248824"/>
              <a:gd name="connsiteY35" fmla="*/ 54863 h 6612023"/>
              <a:gd name="connsiteX36" fmla="*/ 9233840 w 10248824"/>
              <a:gd name="connsiteY36" fmla="*/ 100583 h 6612023"/>
              <a:gd name="connsiteX37" fmla="*/ 8657768 w 10248824"/>
              <a:gd name="connsiteY37" fmla="*/ 146303 h 6612023"/>
              <a:gd name="connsiteX38" fmla="*/ 7688504 w 10248824"/>
              <a:gd name="connsiteY38" fmla="*/ 164591 h 6612023"/>
              <a:gd name="connsiteX39" fmla="*/ 6810680 w 10248824"/>
              <a:gd name="connsiteY39" fmla="*/ 246887 h 6612023"/>
              <a:gd name="connsiteX40" fmla="*/ 6371768 w 10248824"/>
              <a:gd name="connsiteY40" fmla="*/ 292607 h 6612023"/>
              <a:gd name="connsiteX41" fmla="*/ 6079160 w 10248824"/>
              <a:gd name="connsiteY41" fmla="*/ 320039 h 6612023"/>
              <a:gd name="connsiteX42" fmla="*/ 5567096 w 10248824"/>
              <a:gd name="connsiteY42" fmla="*/ 356615 h 6612023"/>
              <a:gd name="connsiteX43" fmla="*/ 4789856 w 10248824"/>
              <a:gd name="connsiteY43" fmla="*/ 365759 h 6612023"/>
              <a:gd name="connsiteX44" fmla="*/ 565328 w 10248824"/>
              <a:gd name="connsiteY44" fmla="*/ 310895 h 6612023"/>
              <a:gd name="connsiteX45" fmla="*/ 971323 w 10248824"/>
              <a:gd name="connsiteY45" fmla="*/ 314206 h 6612023"/>
              <a:gd name="connsiteX0" fmla="*/ 971323 w 10248824"/>
              <a:gd name="connsiteY0" fmla="*/ 314310 h 6612127"/>
              <a:gd name="connsiteX1" fmla="*/ 254432 w 10248824"/>
              <a:gd name="connsiteY1" fmla="*/ 375007 h 6612127"/>
              <a:gd name="connsiteX2" fmla="*/ 162992 w 10248824"/>
              <a:gd name="connsiteY2" fmla="*/ 1207111 h 6612127"/>
              <a:gd name="connsiteX3" fmla="*/ 135560 w 10248824"/>
              <a:gd name="connsiteY3" fmla="*/ 1545439 h 6612127"/>
              <a:gd name="connsiteX4" fmla="*/ 126416 w 10248824"/>
              <a:gd name="connsiteY4" fmla="*/ 1874623 h 6612127"/>
              <a:gd name="connsiteX5" fmla="*/ 108128 w 10248824"/>
              <a:gd name="connsiteY5" fmla="*/ 2130655 h 6612127"/>
              <a:gd name="connsiteX6" fmla="*/ 98984 w 10248824"/>
              <a:gd name="connsiteY6" fmla="*/ 2944471 h 6612127"/>
              <a:gd name="connsiteX7" fmla="*/ 80696 w 10248824"/>
              <a:gd name="connsiteY7" fmla="*/ 3520543 h 6612127"/>
              <a:gd name="connsiteX8" fmla="*/ 71552 w 10248824"/>
              <a:gd name="connsiteY8" fmla="*/ 4279495 h 6612127"/>
              <a:gd name="connsiteX9" fmla="*/ 53264 w 10248824"/>
              <a:gd name="connsiteY9" fmla="*/ 5139031 h 6612127"/>
              <a:gd name="connsiteX10" fmla="*/ 62408 w 10248824"/>
              <a:gd name="connsiteY10" fmla="*/ 5797399 h 6612127"/>
              <a:gd name="connsiteX11" fmla="*/ 236144 w 10248824"/>
              <a:gd name="connsiteY11" fmla="*/ 6172303 h 6612127"/>
              <a:gd name="connsiteX12" fmla="*/ 2595296 w 10248824"/>
              <a:gd name="connsiteY12" fmla="*/ 6583783 h 6612127"/>
              <a:gd name="connsiteX13" fmla="*/ 4415004 w 10248824"/>
              <a:gd name="connsiteY13" fmla="*/ 6582697 h 6612127"/>
              <a:gd name="connsiteX14" fmla="*/ 7478192 w 10248824"/>
              <a:gd name="connsiteY14" fmla="*/ 6300319 h 6612127"/>
              <a:gd name="connsiteX15" fmla="*/ 9654464 w 10248824"/>
              <a:gd name="connsiteY15" fmla="*/ 6291175 h 6612127"/>
              <a:gd name="connsiteX16" fmla="*/ 9681896 w 10248824"/>
              <a:gd name="connsiteY16" fmla="*/ 6282031 h 6612127"/>
              <a:gd name="connsiteX17" fmla="*/ 9773336 w 10248824"/>
              <a:gd name="connsiteY17" fmla="*/ 6263743 h 6612127"/>
              <a:gd name="connsiteX18" fmla="*/ 9828200 w 10248824"/>
              <a:gd name="connsiteY18" fmla="*/ 6245455 h 6612127"/>
              <a:gd name="connsiteX19" fmla="*/ 9892208 w 10248824"/>
              <a:gd name="connsiteY19" fmla="*/ 6218023 h 6612127"/>
              <a:gd name="connsiteX20" fmla="*/ 10020224 w 10248824"/>
              <a:gd name="connsiteY20" fmla="*/ 6099151 h 6612127"/>
              <a:gd name="connsiteX21" fmla="*/ 10056800 w 10248824"/>
              <a:gd name="connsiteY21" fmla="*/ 6062575 h 6612127"/>
              <a:gd name="connsiteX22" fmla="*/ 10102520 w 10248824"/>
              <a:gd name="connsiteY22" fmla="*/ 5980279 h 6612127"/>
              <a:gd name="connsiteX23" fmla="*/ 10111664 w 10248824"/>
              <a:gd name="connsiteY23" fmla="*/ 5952847 h 6612127"/>
              <a:gd name="connsiteX24" fmla="*/ 10129952 w 10248824"/>
              <a:gd name="connsiteY24" fmla="*/ 5879695 h 6612127"/>
              <a:gd name="connsiteX25" fmla="*/ 10148240 w 10248824"/>
              <a:gd name="connsiteY25" fmla="*/ 5797399 h 6612127"/>
              <a:gd name="connsiteX26" fmla="*/ 10166528 w 10248824"/>
              <a:gd name="connsiteY26" fmla="*/ 5577943 h 6612127"/>
              <a:gd name="connsiteX27" fmla="*/ 10175672 w 10248824"/>
              <a:gd name="connsiteY27" fmla="*/ 5532223 h 6612127"/>
              <a:gd name="connsiteX28" fmla="*/ 10184816 w 10248824"/>
              <a:gd name="connsiteY28" fmla="*/ 5422495 h 6612127"/>
              <a:gd name="connsiteX29" fmla="*/ 10212248 w 10248824"/>
              <a:gd name="connsiteY29" fmla="*/ 5047591 h 6612127"/>
              <a:gd name="connsiteX30" fmla="*/ 10221392 w 10248824"/>
              <a:gd name="connsiteY30" fmla="*/ 4626967 h 6612127"/>
              <a:gd name="connsiteX31" fmla="*/ 10248824 w 10248824"/>
              <a:gd name="connsiteY31" fmla="*/ 4370935 h 6612127"/>
              <a:gd name="connsiteX32" fmla="*/ 10239680 w 10248824"/>
              <a:gd name="connsiteY32" fmla="*/ 2990191 h 6612127"/>
              <a:gd name="connsiteX33" fmla="*/ 10230536 w 10248824"/>
              <a:gd name="connsiteY33" fmla="*/ 2834743 h 6612127"/>
              <a:gd name="connsiteX34" fmla="*/ 10029368 w 10248824"/>
              <a:gd name="connsiteY34" fmla="*/ 103 h 6612127"/>
              <a:gd name="connsiteX35" fmla="*/ 9663608 w 10248824"/>
              <a:gd name="connsiteY35" fmla="*/ 54967 h 6612127"/>
              <a:gd name="connsiteX36" fmla="*/ 9233840 w 10248824"/>
              <a:gd name="connsiteY36" fmla="*/ 100687 h 6612127"/>
              <a:gd name="connsiteX37" fmla="*/ 8657768 w 10248824"/>
              <a:gd name="connsiteY37" fmla="*/ 146407 h 6612127"/>
              <a:gd name="connsiteX38" fmla="*/ 7688504 w 10248824"/>
              <a:gd name="connsiteY38" fmla="*/ 164695 h 6612127"/>
              <a:gd name="connsiteX39" fmla="*/ 6810680 w 10248824"/>
              <a:gd name="connsiteY39" fmla="*/ 246991 h 6612127"/>
              <a:gd name="connsiteX40" fmla="*/ 6371768 w 10248824"/>
              <a:gd name="connsiteY40" fmla="*/ 292711 h 6612127"/>
              <a:gd name="connsiteX41" fmla="*/ 6079160 w 10248824"/>
              <a:gd name="connsiteY41" fmla="*/ 320143 h 6612127"/>
              <a:gd name="connsiteX42" fmla="*/ 5567096 w 10248824"/>
              <a:gd name="connsiteY42" fmla="*/ 356719 h 6612127"/>
              <a:gd name="connsiteX43" fmla="*/ 4789856 w 10248824"/>
              <a:gd name="connsiteY43" fmla="*/ 365863 h 6612127"/>
              <a:gd name="connsiteX44" fmla="*/ 565328 w 10248824"/>
              <a:gd name="connsiteY44" fmla="*/ 310999 h 6612127"/>
              <a:gd name="connsiteX45" fmla="*/ 971323 w 10248824"/>
              <a:gd name="connsiteY45" fmla="*/ 314310 h 6612127"/>
              <a:gd name="connsiteX0" fmla="*/ 971323 w 10331751"/>
              <a:gd name="connsiteY0" fmla="*/ 450960 h 6748777"/>
              <a:gd name="connsiteX1" fmla="*/ 254432 w 10331751"/>
              <a:gd name="connsiteY1" fmla="*/ 511657 h 6748777"/>
              <a:gd name="connsiteX2" fmla="*/ 162992 w 10331751"/>
              <a:gd name="connsiteY2" fmla="*/ 1343761 h 6748777"/>
              <a:gd name="connsiteX3" fmla="*/ 135560 w 10331751"/>
              <a:gd name="connsiteY3" fmla="*/ 1682089 h 6748777"/>
              <a:gd name="connsiteX4" fmla="*/ 126416 w 10331751"/>
              <a:gd name="connsiteY4" fmla="*/ 2011273 h 6748777"/>
              <a:gd name="connsiteX5" fmla="*/ 108128 w 10331751"/>
              <a:gd name="connsiteY5" fmla="*/ 2267305 h 6748777"/>
              <a:gd name="connsiteX6" fmla="*/ 98984 w 10331751"/>
              <a:gd name="connsiteY6" fmla="*/ 3081121 h 6748777"/>
              <a:gd name="connsiteX7" fmla="*/ 80696 w 10331751"/>
              <a:gd name="connsiteY7" fmla="*/ 3657193 h 6748777"/>
              <a:gd name="connsiteX8" fmla="*/ 71552 w 10331751"/>
              <a:gd name="connsiteY8" fmla="*/ 4416145 h 6748777"/>
              <a:gd name="connsiteX9" fmla="*/ 53264 w 10331751"/>
              <a:gd name="connsiteY9" fmla="*/ 5275681 h 6748777"/>
              <a:gd name="connsiteX10" fmla="*/ 62408 w 10331751"/>
              <a:gd name="connsiteY10" fmla="*/ 5934049 h 6748777"/>
              <a:gd name="connsiteX11" fmla="*/ 236144 w 10331751"/>
              <a:gd name="connsiteY11" fmla="*/ 6308953 h 6748777"/>
              <a:gd name="connsiteX12" fmla="*/ 2595296 w 10331751"/>
              <a:gd name="connsiteY12" fmla="*/ 6720433 h 6748777"/>
              <a:gd name="connsiteX13" fmla="*/ 4415004 w 10331751"/>
              <a:gd name="connsiteY13" fmla="*/ 6719347 h 6748777"/>
              <a:gd name="connsiteX14" fmla="*/ 7478192 w 10331751"/>
              <a:gd name="connsiteY14" fmla="*/ 6436969 h 6748777"/>
              <a:gd name="connsiteX15" fmla="*/ 9654464 w 10331751"/>
              <a:gd name="connsiteY15" fmla="*/ 6427825 h 6748777"/>
              <a:gd name="connsiteX16" fmla="*/ 9681896 w 10331751"/>
              <a:gd name="connsiteY16" fmla="*/ 6418681 h 6748777"/>
              <a:gd name="connsiteX17" fmla="*/ 9773336 w 10331751"/>
              <a:gd name="connsiteY17" fmla="*/ 6400393 h 6748777"/>
              <a:gd name="connsiteX18" fmla="*/ 9828200 w 10331751"/>
              <a:gd name="connsiteY18" fmla="*/ 6382105 h 6748777"/>
              <a:gd name="connsiteX19" fmla="*/ 9892208 w 10331751"/>
              <a:gd name="connsiteY19" fmla="*/ 6354673 h 6748777"/>
              <a:gd name="connsiteX20" fmla="*/ 10020224 w 10331751"/>
              <a:gd name="connsiteY20" fmla="*/ 6235801 h 6748777"/>
              <a:gd name="connsiteX21" fmla="*/ 10056800 w 10331751"/>
              <a:gd name="connsiteY21" fmla="*/ 6199225 h 6748777"/>
              <a:gd name="connsiteX22" fmla="*/ 10102520 w 10331751"/>
              <a:gd name="connsiteY22" fmla="*/ 6116929 h 6748777"/>
              <a:gd name="connsiteX23" fmla="*/ 10111664 w 10331751"/>
              <a:gd name="connsiteY23" fmla="*/ 6089497 h 6748777"/>
              <a:gd name="connsiteX24" fmla="*/ 10129952 w 10331751"/>
              <a:gd name="connsiteY24" fmla="*/ 6016345 h 6748777"/>
              <a:gd name="connsiteX25" fmla="*/ 10148240 w 10331751"/>
              <a:gd name="connsiteY25" fmla="*/ 5934049 h 6748777"/>
              <a:gd name="connsiteX26" fmla="*/ 10166528 w 10331751"/>
              <a:gd name="connsiteY26" fmla="*/ 5714593 h 6748777"/>
              <a:gd name="connsiteX27" fmla="*/ 10175672 w 10331751"/>
              <a:gd name="connsiteY27" fmla="*/ 5668873 h 6748777"/>
              <a:gd name="connsiteX28" fmla="*/ 10184816 w 10331751"/>
              <a:gd name="connsiteY28" fmla="*/ 5559145 h 6748777"/>
              <a:gd name="connsiteX29" fmla="*/ 10212248 w 10331751"/>
              <a:gd name="connsiteY29" fmla="*/ 5184241 h 6748777"/>
              <a:gd name="connsiteX30" fmla="*/ 10221392 w 10331751"/>
              <a:gd name="connsiteY30" fmla="*/ 4763617 h 6748777"/>
              <a:gd name="connsiteX31" fmla="*/ 10248824 w 10331751"/>
              <a:gd name="connsiteY31" fmla="*/ 4507585 h 6748777"/>
              <a:gd name="connsiteX32" fmla="*/ 10239680 w 10331751"/>
              <a:gd name="connsiteY32" fmla="*/ 3126841 h 6748777"/>
              <a:gd name="connsiteX33" fmla="*/ 10230536 w 10331751"/>
              <a:gd name="connsiteY33" fmla="*/ 2971393 h 6748777"/>
              <a:gd name="connsiteX34" fmla="*/ 10029368 w 10331751"/>
              <a:gd name="connsiteY34" fmla="*/ 136753 h 6748777"/>
              <a:gd name="connsiteX35" fmla="*/ 9663608 w 10331751"/>
              <a:gd name="connsiteY35" fmla="*/ 191617 h 6748777"/>
              <a:gd name="connsiteX36" fmla="*/ 9233840 w 10331751"/>
              <a:gd name="connsiteY36" fmla="*/ 237337 h 6748777"/>
              <a:gd name="connsiteX37" fmla="*/ 8657768 w 10331751"/>
              <a:gd name="connsiteY37" fmla="*/ 283057 h 6748777"/>
              <a:gd name="connsiteX38" fmla="*/ 7688504 w 10331751"/>
              <a:gd name="connsiteY38" fmla="*/ 301345 h 6748777"/>
              <a:gd name="connsiteX39" fmla="*/ 6810680 w 10331751"/>
              <a:gd name="connsiteY39" fmla="*/ 383641 h 6748777"/>
              <a:gd name="connsiteX40" fmla="*/ 6371768 w 10331751"/>
              <a:gd name="connsiteY40" fmla="*/ 429361 h 6748777"/>
              <a:gd name="connsiteX41" fmla="*/ 6079160 w 10331751"/>
              <a:gd name="connsiteY41" fmla="*/ 456793 h 6748777"/>
              <a:gd name="connsiteX42" fmla="*/ 5567096 w 10331751"/>
              <a:gd name="connsiteY42" fmla="*/ 493369 h 6748777"/>
              <a:gd name="connsiteX43" fmla="*/ 4789856 w 10331751"/>
              <a:gd name="connsiteY43" fmla="*/ 502513 h 6748777"/>
              <a:gd name="connsiteX44" fmla="*/ 565328 w 10331751"/>
              <a:gd name="connsiteY44" fmla="*/ 447649 h 6748777"/>
              <a:gd name="connsiteX45" fmla="*/ 971323 w 10331751"/>
              <a:gd name="connsiteY45" fmla="*/ 450960 h 6748777"/>
              <a:gd name="connsiteX0" fmla="*/ 971323 w 10607233"/>
              <a:gd name="connsiteY0" fmla="*/ 313760 h 6611577"/>
              <a:gd name="connsiteX1" fmla="*/ 254432 w 10607233"/>
              <a:gd name="connsiteY1" fmla="*/ 374457 h 6611577"/>
              <a:gd name="connsiteX2" fmla="*/ 162992 w 10607233"/>
              <a:gd name="connsiteY2" fmla="*/ 1206561 h 6611577"/>
              <a:gd name="connsiteX3" fmla="*/ 135560 w 10607233"/>
              <a:gd name="connsiteY3" fmla="*/ 1544889 h 6611577"/>
              <a:gd name="connsiteX4" fmla="*/ 126416 w 10607233"/>
              <a:gd name="connsiteY4" fmla="*/ 1874073 h 6611577"/>
              <a:gd name="connsiteX5" fmla="*/ 108128 w 10607233"/>
              <a:gd name="connsiteY5" fmla="*/ 2130105 h 6611577"/>
              <a:gd name="connsiteX6" fmla="*/ 98984 w 10607233"/>
              <a:gd name="connsiteY6" fmla="*/ 2943921 h 6611577"/>
              <a:gd name="connsiteX7" fmla="*/ 80696 w 10607233"/>
              <a:gd name="connsiteY7" fmla="*/ 3519993 h 6611577"/>
              <a:gd name="connsiteX8" fmla="*/ 71552 w 10607233"/>
              <a:gd name="connsiteY8" fmla="*/ 4278945 h 6611577"/>
              <a:gd name="connsiteX9" fmla="*/ 53264 w 10607233"/>
              <a:gd name="connsiteY9" fmla="*/ 5138481 h 6611577"/>
              <a:gd name="connsiteX10" fmla="*/ 62408 w 10607233"/>
              <a:gd name="connsiteY10" fmla="*/ 5796849 h 6611577"/>
              <a:gd name="connsiteX11" fmla="*/ 236144 w 10607233"/>
              <a:gd name="connsiteY11" fmla="*/ 6171753 h 6611577"/>
              <a:gd name="connsiteX12" fmla="*/ 2595296 w 10607233"/>
              <a:gd name="connsiteY12" fmla="*/ 6583233 h 6611577"/>
              <a:gd name="connsiteX13" fmla="*/ 4415004 w 10607233"/>
              <a:gd name="connsiteY13" fmla="*/ 6582147 h 6611577"/>
              <a:gd name="connsiteX14" fmla="*/ 7478192 w 10607233"/>
              <a:gd name="connsiteY14" fmla="*/ 6299769 h 6611577"/>
              <a:gd name="connsiteX15" fmla="*/ 9654464 w 10607233"/>
              <a:gd name="connsiteY15" fmla="*/ 6290625 h 6611577"/>
              <a:gd name="connsiteX16" fmla="*/ 9681896 w 10607233"/>
              <a:gd name="connsiteY16" fmla="*/ 6281481 h 6611577"/>
              <a:gd name="connsiteX17" fmla="*/ 9773336 w 10607233"/>
              <a:gd name="connsiteY17" fmla="*/ 6263193 h 6611577"/>
              <a:gd name="connsiteX18" fmla="*/ 9828200 w 10607233"/>
              <a:gd name="connsiteY18" fmla="*/ 6244905 h 6611577"/>
              <a:gd name="connsiteX19" fmla="*/ 9892208 w 10607233"/>
              <a:gd name="connsiteY19" fmla="*/ 6217473 h 6611577"/>
              <a:gd name="connsiteX20" fmla="*/ 10020224 w 10607233"/>
              <a:gd name="connsiteY20" fmla="*/ 6098601 h 6611577"/>
              <a:gd name="connsiteX21" fmla="*/ 10056800 w 10607233"/>
              <a:gd name="connsiteY21" fmla="*/ 6062025 h 6611577"/>
              <a:gd name="connsiteX22" fmla="*/ 10102520 w 10607233"/>
              <a:gd name="connsiteY22" fmla="*/ 5979729 h 6611577"/>
              <a:gd name="connsiteX23" fmla="*/ 10111664 w 10607233"/>
              <a:gd name="connsiteY23" fmla="*/ 5952297 h 6611577"/>
              <a:gd name="connsiteX24" fmla="*/ 10129952 w 10607233"/>
              <a:gd name="connsiteY24" fmla="*/ 5879145 h 6611577"/>
              <a:gd name="connsiteX25" fmla="*/ 10148240 w 10607233"/>
              <a:gd name="connsiteY25" fmla="*/ 5796849 h 6611577"/>
              <a:gd name="connsiteX26" fmla="*/ 10166528 w 10607233"/>
              <a:gd name="connsiteY26" fmla="*/ 5577393 h 6611577"/>
              <a:gd name="connsiteX27" fmla="*/ 10175672 w 10607233"/>
              <a:gd name="connsiteY27" fmla="*/ 5531673 h 6611577"/>
              <a:gd name="connsiteX28" fmla="*/ 10184816 w 10607233"/>
              <a:gd name="connsiteY28" fmla="*/ 5421945 h 6611577"/>
              <a:gd name="connsiteX29" fmla="*/ 10212248 w 10607233"/>
              <a:gd name="connsiteY29" fmla="*/ 5047041 h 6611577"/>
              <a:gd name="connsiteX30" fmla="*/ 10221392 w 10607233"/>
              <a:gd name="connsiteY30" fmla="*/ 4626417 h 6611577"/>
              <a:gd name="connsiteX31" fmla="*/ 10248824 w 10607233"/>
              <a:gd name="connsiteY31" fmla="*/ 4370385 h 6611577"/>
              <a:gd name="connsiteX32" fmla="*/ 10239680 w 10607233"/>
              <a:gd name="connsiteY32" fmla="*/ 2989641 h 6611577"/>
              <a:gd name="connsiteX33" fmla="*/ 10230536 w 10607233"/>
              <a:gd name="connsiteY33" fmla="*/ 2834193 h 6611577"/>
              <a:gd name="connsiteX34" fmla="*/ 10390583 w 10607233"/>
              <a:gd name="connsiteY34" fmla="*/ 186388 h 6611577"/>
              <a:gd name="connsiteX35" fmla="*/ 9663608 w 10607233"/>
              <a:gd name="connsiteY35" fmla="*/ 54417 h 6611577"/>
              <a:gd name="connsiteX36" fmla="*/ 9233840 w 10607233"/>
              <a:gd name="connsiteY36" fmla="*/ 100137 h 6611577"/>
              <a:gd name="connsiteX37" fmla="*/ 8657768 w 10607233"/>
              <a:gd name="connsiteY37" fmla="*/ 145857 h 6611577"/>
              <a:gd name="connsiteX38" fmla="*/ 7688504 w 10607233"/>
              <a:gd name="connsiteY38" fmla="*/ 164145 h 6611577"/>
              <a:gd name="connsiteX39" fmla="*/ 6810680 w 10607233"/>
              <a:gd name="connsiteY39" fmla="*/ 246441 h 6611577"/>
              <a:gd name="connsiteX40" fmla="*/ 6371768 w 10607233"/>
              <a:gd name="connsiteY40" fmla="*/ 292161 h 6611577"/>
              <a:gd name="connsiteX41" fmla="*/ 6079160 w 10607233"/>
              <a:gd name="connsiteY41" fmla="*/ 319593 h 6611577"/>
              <a:gd name="connsiteX42" fmla="*/ 5567096 w 10607233"/>
              <a:gd name="connsiteY42" fmla="*/ 356169 h 6611577"/>
              <a:gd name="connsiteX43" fmla="*/ 4789856 w 10607233"/>
              <a:gd name="connsiteY43" fmla="*/ 365313 h 6611577"/>
              <a:gd name="connsiteX44" fmla="*/ 565328 w 10607233"/>
              <a:gd name="connsiteY44" fmla="*/ 310449 h 6611577"/>
              <a:gd name="connsiteX45" fmla="*/ 971323 w 10607233"/>
              <a:gd name="connsiteY45" fmla="*/ 313760 h 6611577"/>
              <a:gd name="connsiteX0" fmla="*/ 971323 w 10452626"/>
              <a:gd name="connsiteY0" fmla="*/ 293623 h 6591440"/>
              <a:gd name="connsiteX1" fmla="*/ 254432 w 10452626"/>
              <a:gd name="connsiteY1" fmla="*/ 354320 h 6591440"/>
              <a:gd name="connsiteX2" fmla="*/ 162992 w 10452626"/>
              <a:gd name="connsiteY2" fmla="*/ 1186424 h 6591440"/>
              <a:gd name="connsiteX3" fmla="*/ 135560 w 10452626"/>
              <a:gd name="connsiteY3" fmla="*/ 1524752 h 6591440"/>
              <a:gd name="connsiteX4" fmla="*/ 126416 w 10452626"/>
              <a:gd name="connsiteY4" fmla="*/ 1853936 h 6591440"/>
              <a:gd name="connsiteX5" fmla="*/ 108128 w 10452626"/>
              <a:gd name="connsiteY5" fmla="*/ 2109968 h 6591440"/>
              <a:gd name="connsiteX6" fmla="*/ 98984 w 10452626"/>
              <a:gd name="connsiteY6" fmla="*/ 2923784 h 6591440"/>
              <a:gd name="connsiteX7" fmla="*/ 80696 w 10452626"/>
              <a:gd name="connsiteY7" fmla="*/ 3499856 h 6591440"/>
              <a:gd name="connsiteX8" fmla="*/ 71552 w 10452626"/>
              <a:gd name="connsiteY8" fmla="*/ 4258808 h 6591440"/>
              <a:gd name="connsiteX9" fmla="*/ 53264 w 10452626"/>
              <a:gd name="connsiteY9" fmla="*/ 5118344 h 6591440"/>
              <a:gd name="connsiteX10" fmla="*/ 62408 w 10452626"/>
              <a:gd name="connsiteY10" fmla="*/ 5776712 h 6591440"/>
              <a:gd name="connsiteX11" fmla="*/ 236144 w 10452626"/>
              <a:gd name="connsiteY11" fmla="*/ 6151616 h 6591440"/>
              <a:gd name="connsiteX12" fmla="*/ 2595296 w 10452626"/>
              <a:gd name="connsiteY12" fmla="*/ 6563096 h 6591440"/>
              <a:gd name="connsiteX13" fmla="*/ 4415004 w 10452626"/>
              <a:gd name="connsiteY13" fmla="*/ 6562010 h 6591440"/>
              <a:gd name="connsiteX14" fmla="*/ 7478192 w 10452626"/>
              <a:gd name="connsiteY14" fmla="*/ 6279632 h 6591440"/>
              <a:gd name="connsiteX15" fmla="*/ 9654464 w 10452626"/>
              <a:gd name="connsiteY15" fmla="*/ 6270488 h 6591440"/>
              <a:gd name="connsiteX16" fmla="*/ 9681896 w 10452626"/>
              <a:gd name="connsiteY16" fmla="*/ 6261344 h 6591440"/>
              <a:gd name="connsiteX17" fmla="*/ 9773336 w 10452626"/>
              <a:gd name="connsiteY17" fmla="*/ 6243056 h 6591440"/>
              <a:gd name="connsiteX18" fmla="*/ 9828200 w 10452626"/>
              <a:gd name="connsiteY18" fmla="*/ 6224768 h 6591440"/>
              <a:gd name="connsiteX19" fmla="*/ 9892208 w 10452626"/>
              <a:gd name="connsiteY19" fmla="*/ 6197336 h 6591440"/>
              <a:gd name="connsiteX20" fmla="*/ 10020224 w 10452626"/>
              <a:gd name="connsiteY20" fmla="*/ 6078464 h 6591440"/>
              <a:gd name="connsiteX21" fmla="*/ 10056800 w 10452626"/>
              <a:gd name="connsiteY21" fmla="*/ 6041888 h 6591440"/>
              <a:gd name="connsiteX22" fmla="*/ 10102520 w 10452626"/>
              <a:gd name="connsiteY22" fmla="*/ 5959592 h 6591440"/>
              <a:gd name="connsiteX23" fmla="*/ 10111664 w 10452626"/>
              <a:gd name="connsiteY23" fmla="*/ 5932160 h 6591440"/>
              <a:gd name="connsiteX24" fmla="*/ 10129952 w 10452626"/>
              <a:gd name="connsiteY24" fmla="*/ 5859008 h 6591440"/>
              <a:gd name="connsiteX25" fmla="*/ 10148240 w 10452626"/>
              <a:gd name="connsiteY25" fmla="*/ 5776712 h 6591440"/>
              <a:gd name="connsiteX26" fmla="*/ 10166528 w 10452626"/>
              <a:gd name="connsiteY26" fmla="*/ 5557256 h 6591440"/>
              <a:gd name="connsiteX27" fmla="*/ 10175672 w 10452626"/>
              <a:gd name="connsiteY27" fmla="*/ 5511536 h 6591440"/>
              <a:gd name="connsiteX28" fmla="*/ 10184816 w 10452626"/>
              <a:gd name="connsiteY28" fmla="*/ 5401808 h 6591440"/>
              <a:gd name="connsiteX29" fmla="*/ 10212248 w 10452626"/>
              <a:gd name="connsiteY29" fmla="*/ 5026904 h 6591440"/>
              <a:gd name="connsiteX30" fmla="*/ 10221392 w 10452626"/>
              <a:gd name="connsiteY30" fmla="*/ 4606280 h 6591440"/>
              <a:gd name="connsiteX31" fmla="*/ 10248824 w 10452626"/>
              <a:gd name="connsiteY31" fmla="*/ 4350248 h 6591440"/>
              <a:gd name="connsiteX32" fmla="*/ 10239680 w 10452626"/>
              <a:gd name="connsiteY32" fmla="*/ 2969504 h 6591440"/>
              <a:gd name="connsiteX33" fmla="*/ 10230536 w 10452626"/>
              <a:gd name="connsiteY33" fmla="*/ 2814056 h 6591440"/>
              <a:gd name="connsiteX34" fmla="*/ 10390583 w 10452626"/>
              <a:gd name="connsiteY34" fmla="*/ 166251 h 6591440"/>
              <a:gd name="connsiteX35" fmla="*/ 9663608 w 10452626"/>
              <a:gd name="connsiteY35" fmla="*/ 34280 h 6591440"/>
              <a:gd name="connsiteX36" fmla="*/ 9233840 w 10452626"/>
              <a:gd name="connsiteY36" fmla="*/ 80000 h 6591440"/>
              <a:gd name="connsiteX37" fmla="*/ 8657768 w 10452626"/>
              <a:gd name="connsiteY37" fmla="*/ 125720 h 6591440"/>
              <a:gd name="connsiteX38" fmla="*/ 7688504 w 10452626"/>
              <a:gd name="connsiteY38" fmla="*/ 144008 h 6591440"/>
              <a:gd name="connsiteX39" fmla="*/ 6810680 w 10452626"/>
              <a:gd name="connsiteY39" fmla="*/ 226304 h 6591440"/>
              <a:gd name="connsiteX40" fmla="*/ 6371768 w 10452626"/>
              <a:gd name="connsiteY40" fmla="*/ 272024 h 6591440"/>
              <a:gd name="connsiteX41" fmla="*/ 6079160 w 10452626"/>
              <a:gd name="connsiteY41" fmla="*/ 299456 h 6591440"/>
              <a:gd name="connsiteX42" fmla="*/ 5567096 w 10452626"/>
              <a:gd name="connsiteY42" fmla="*/ 336032 h 6591440"/>
              <a:gd name="connsiteX43" fmla="*/ 4789856 w 10452626"/>
              <a:gd name="connsiteY43" fmla="*/ 345176 h 6591440"/>
              <a:gd name="connsiteX44" fmla="*/ 565328 w 10452626"/>
              <a:gd name="connsiteY44" fmla="*/ 290312 h 6591440"/>
              <a:gd name="connsiteX45" fmla="*/ 971323 w 10452626"/>
              <a:gd name="connsiteY45" fmla="*/ 293623 h 6591440"/>
              <a:gd name="connsiteX0" fmla="*/ 971323 w 10452626"/>
              <a:gd name="connsiteY0" fmla="*/ 296336 h 6594153"/>
              <a:gd name="connsiteX1" fmla="*/ 254432 w 10452626"/>
              <a:gd name="connsiteY1" fmla="*/ 357033 h 6594153"/>
              <a:gd name="connsiteX2" fmla="*/ 162992 w 10452626"/>
              <a:gd name="connsiteY2" fmla="*/ 1189137 h 6594153"/>
              <a:gd name="connsiteX3" fmla="*/ 135560 w 10452626"/>
              <a:gd name="connsiteY3" fmla="*/ 1527465 h 6594153"/>
              <a:gd name="connsiteX4" fmla="*/ 126416 w 10452626"/>
              <a:gd name="connsiteY4" fmla="*/ 1856649 h 6594153"/>
              <a:gd name="connsiteX5" fmla="*/ 108128 w 10452626"/>
              <a:gd name="connsiteY5" fmla="*/ 2112681 h 6594153"/>
              <a:gd name="connsiteX6" fmla="*/ 98984 w 10452626"/>
              <a:gd name="connsiteY6" fmla="*/ 2926497 h 6594153"/>
              <a:gd name="connsiteX7" fmla="*/ 80696 w 10452626"/>
              <a:gd name="connsiteY7" fmla="*/ 3502569 h 6594153"/>
              <a:gd name="connsiteX8" fmla="*/ 71552 w 10452626"/>
              <a:gd name="connsiteY8" fmla="*/ 4261521 h 6594153"/>
              <a:gd name="connsiteX9" fmla="*/ 53264 w 10452626"/>
              <a:gd name="connsiteY9" fmla="*/ 5121057 h 6594153"/>
              <a:gd name="connsiteX10" fmla="*/ 62408 w 10452626"/>
              <a:gd name="connsiteY10" fmla="*/ 5779425 h 6594153"/>
              <a:gd name="connsiteX11" fmla="*/ 236144 w 10452626"/>
              <a:gd name="connsiteY11" fmla="*/ 6154329 h 6594153"/>
              <a:gd name="connsiteX12" fmla="*/ 2595296 w 10452626"/>
              <a:gd name="connsiteY12" fmla="*/ 6565809 h 6594153"/>
              <a:gd name="connsiteX13" fmla="*/ 4415004 w 10452626"/>
              <a:gd name="connsiteY13" fmla="*/ 6564723 h 6594153"/>
              <a:gd name="connsiteX14" fmla="*/ 7478192 w 10452626"/>
              <a:gd name="connsiteY14" fmla="*/ 6282345 h 6594153"/>
              <a:gd name="connsiteX15" fmla="*/ 9654464 w 10452626"/>
              <a:gd name="connsiteY15" fmla="*/ 6273201 h 6594153"/>
              <a:gd name="connsiteX16" fmla="*/ 9681896 w 10452626"/>
              <a:gd name="connsiteY16" fmla="*/ 6264057 h 6594153"/>
              <a:gd name="connsiteX17" fmla="*/ 9773336 w 10452626"/>
              <a:gd name="connsiteY17" fmla="*/ 6245769 h 6594153"/>
              <a:gd name="connsiteX18" fmla="*/ 9828200 w 10452626"/>
              <a:gd name="connsiteY18" fmla="*/ 6227481 h 6594153"/>
              <a:gd name="connsiteX19" fmla="*/ 9892208 w 10452626"/>
              <a:gd name="connsiteY19" fmla="*/ 6200049 h 6594153"/>
              <a:gd name="connsiteX20" fmla="*/ 10020224 w 10452626"/>
              <a:gd name="connsiteY20" fmla="*/ 6081177 h 6594153"/>
              <a:gd name="connsiteX21" fmla="*/ 10056800 w 10452626"/>
              <a:gd name="connsiteY21" fmla="*/ 6044601 h 6594153"/>
              <a:gd name="connsiteX22" fmla="*/ 10102520 w 10452626"/>
              <a:gd name="connsiteY22" fmla="*/ 5962305 h 6594153"/>
              <a:gd name="connsiteX23" fmla="*/ 10111664 w 10452626"/>
              <a:gd name="connsiteY23" fmla="*/ 5934873 h 6594153"/>
              <a:gd name="connsiteX24" fmla="*/ 10129952 w 10452626"/>
              <a:gd name="connsiteY24" fmla="*/ 5861721 h 6594153"/>
              <a:gd name="connsiteX25" fmla="*/ 10148240 w 10452626"/>
              <a:gd name="connsiteY25" fmla="*/ 5779425 h 6594153"/>
              <a:gd name="connsiteX26" fmla="*/ 10166528 w 10452626"/>
              <a:gd name="connsiteY26" fmla="*/ 5559969 h 6594153"/>
              <a:gd name="connsiteX27" fmla="*/ 10175672 w 10452626"/>
              <a:gd name="connsiteY27" fmla="*/ 5514249 h 6594153"/>
              <a:gd name="connsiteX28" fmla="*/ 10184816 w 10452626"/>
              <a:gd name="connsiteY28" fmla="*/ 5404521 h 6594153"/>
              <a:gd name="connsiteX29" fmla="*/ 10212248 w 10452626"/>
              <a:gd name="connsiteY29" fmla="*/ 5029617 h 6594153"/>
              <a:gd name="connsiteX30" fmla="*/ 10221392 w 10452626"/>
              <a:gd name="connsiteY30" fmla="*/ 4608993 h 6594153"/>
              <a:gd name="connsiteX31" fmla="*/ 10248824 w 10452626"/>
              <a:gd name="connsiteY31" fmla="*/ 4352961 h 6594153"/>
              <a:gd name="connsiteX32" fmla="*/ 10239680 w 10452626"/>
              <a:gd name="connsiteY32" fmla="*/ 2972217 h 6594153"/>
              <a:gd name="connsiteX33" fmla="*/ 10230536 w 10452626"/>
              <a:gd name="connsiteY33" fmla="*/ 2816769 h 6594153"/>
              <a:gd name="connsiteX34" fmla="*/ 10390583 w 10452626"/>
              <a:gd name="connsiteY34" fmla="*/ 168964 h 6594153"/>
              <a:gd name="connsiteX35" fmla="*/ 9663608 w 10452626"/>
              <a:gd name="connsiteY35" fmla="*/ 36993 h 6594153"/>
              <a:gd name="connsiteX36" fmla="*/ 8657768 w 10452626"/>
              <a:gd name="connsiteY36" fmla="*/ 128433 h 6594153"/>
              <a:gd name="connsiteX37" fmla="*/ 7688504 w 10452626"/>
              <a:gd name="connsiteY37" fmla="*/ 146721 h 6594153"/>
              <a:gd name="connsiteX38" fmla="*/ 6810680 w 10452626"/>
              <a:gd name="connsiteY38" fmla="*/ 229017 h 6594153"/>
              <a:gd name="connsiteX39" fmla="*/ 6371768 w 10452626"/>
              <a:gd name="connsiteY39" fmla="*/ 274737 h 6594153"/>
              <a:gd name="connsiteX40" fmla="*/ 6079160 w 10452626"/>
              <a:gd name="connsiteY40" fmla="*/ 302169 h 6594153"/>
              <a:gd name="connsiteX41" fmla="*/ 5567096 w 10452626"/>
              <a:gd name="connsiteY41" fmla="*/ 338745 h 6594153"/>
              <a:gd name="connsiteX42" fmla="*/ 4789856 w 10452626"/>
              <a:gd name="connsiteY42" fmla="*/ 347889 h 6594153"/>
              <a:gd name="connsiteX43" fmla="*/ 565328 w 10452626"/>
              <a:gd name="connsiteY43" fmla="*/ 293025 h 6594153"/>
              <a:gd name="connsiteX44" fmla="*/ 971323 w 10452626"/>
              <a:gd name="connsiteY44" fmla="*/ 296336 h 6594153"/>
              <a:gd name="connsiteX0" fmla="*/ 971323 w 10479714"/>
              <a:gd name="connsiteY0" fmla="*/ 336687 h 6634504"/>
              <a:gd name="connsiteX1" fmla="*/ 254432 w 10479714"/>
              <a:gd name="connsiteY1" fmla="*/ 397384 h 6634504"/>
              <a:gd name="connsiteX2" fmla="*/ 162992 w 10479714"/>
              <a:gd name="connsiteY2" fmla="*/ 1229488 h 6634504"/>
              <a:gd name="connsiteX3" fmla="*/ 135560 w 10479714"/>
              <a:gd name="connsiteY3" fmla="*/ 1567816 h 6634504"/>
              <a:gd name="connsiteX4" fmla="*/ 126416 w 10479714"/>
              <a:gd name="connsiteY4" fmla="*/ 1897000 h 6634504"/>
              <a:gd name="connsiteX5" fmla="*/ 108128 w 10479714"/>
              <a:gd name="connsiteY5" fmla="*/ 2153032 h 6634504"/>
              <a:gd name="connsiteX6" fmla="*/ 98984 w 10479714"/>
              <a:gd name="connsiteY6" fmla="*/ 2966848 h 6634504"/>
              <a:gd name="connsiteX7" fmla="*/ 80696 w 10479714"/>
              <a:gd name="connsiteY7" fmla="*/ 3542920 h 6634504"/>
              <a:gd name="connsiteX8" fmla="*/ 71552 w 10479714"/>
              <a:gd name="connsiteY8" fmla="*/ 4301872 h 6634504"/>
              <a:gd name="connsiteX9" fmla="*/ 53264 w 10479714"/>
              <a:gd name="connsiteY9" fmla="*/ 5161408 h 6634504"/>
              <a:gd name="connsiteX10" fmla="*/ 62408 w 10479714"/>
              <a:gd name="connsiteY10" fmla="*/ 5819776 h 6634504"/>
              <a:gd name="connsiteX11" fmla="*/ 236144 w 10479714"/>
              <a:gd name="connsiteY11" fmla="*/ 6194680 h 6634504"/>
              <a:gd name="connsiteX12" fmla="*/ 2595296 w 10479714"/>
              <a:gd name="connsiteY12" fmla="*/ 6606160 h 6634504"/>
              <a:gd name="connsiteX13" fmla="*/ 4415004 w 10479714"/>
              <a:gd name="connsiteY13" fmla="*/ 6605074 h 6634504"/>
              <a:gd name="connsiteX14" fmla="*/ 7478192 w 10479714"/>
              <a:gd name="connsiteY14" fmla="*/ 6322696 h 6634504"/>
              <a:gd name="connsiteX15" fmla="*/ 9654464 w 10479714"/>
              <a:gd name="connsiteY15" fmla="*/ 6313552 h 6634504"/>
              <a:gd name="connsiteX16" fmla="*/ 9681896 w 10479714"/>
              <a:gd name="connsiteY16" fmla="*/ 6304408 h 6634504"/>
              <a:gd name="connsiteX17" fmla="*/ 9773336 w 10479714"/>
              <a:gd name="connsiteY17" fmla="*/ 6286120 h 6634504"/>
              <a:gd name="connsiteX18" fmla="*/ 9828200 w 10479714"/>
              <a:gd name="connsiteY18" fmla="*/ 6267832 h 6634504"/>
              <a:gd name="connsiteX19" fmla="*/ 9892208 w 10479714"/>
              <a:gd name="connsiteY19" fmla="*/ 6240400 h 6634504"/>
              <a:gd name="connsiteX20" fmla="*/ 10020224 w 10479714"/>
              <a:gd name="connsiteY20" fmla="*/ 6121528 h 6634504"/>
              <a:gd name="connsiteX21" fmla="*/ 10056800 w 10479714"/>
              <a:gd name="connsiteY21" fmla="*/ 6084952 h 6634504"/>
              <a:gd name="connsiteX22" fmla="*/ 10102520 w 10479714"/>
              <a:gd name="connsiteY22" fmla="*/ 6002656 h 6634504"/>
              <a:gd name="connsiteX23" fmla="*/ 10111664 w 10479714"/>
              <a:gd name="connsiteY23" fmla="*/ 5975224 h 6634504"/>
              <a:gd name="connsiteX24" fmla="*/ 10129952 w 10479714"/>
              <a:gd name="connsiteY24" fmla="*/ 5902072 h 6634504"/>
              <a:gd name="connsiteX25" fmla="*/ 10148240 w 10479714"/>
              <a:gd name="connsiteY25" fmla="*/ 5819776 h 6634504"/>
              <a:gd name="connsiteX26" fmla="*/ 10166528 w 10479714"/>
              <a:gd name="connsiteY26" fmla="*/ 5600320 h 6634504"/>
              <a:gd name="connsiteX27" fmla="*/ 10175672 w 10479714"/>
              <a:gd name="connsiteY27" fmla="*/ 5554600 h 6634504"/>
              <a:gd name="connsiteX28" fmla="*/ 10184816 w 10479714"/>
              <a:gd name="connsiteY28" fmla="*/ 5444872 h 6634504"/>
              <a:gd name="connsiteX29" fmla="*/ 10212248 w 10479714"/>
              <a:gd name="connsiteY29" fmla="*/ 5069968 h 6634504"/>
              <a:gd name="connsiteX30" fmla="*/ 10221392 w 10479714"/>
              <a:gd name="connsiteY30" fmla="*/ 4649344 h 6634504"/>
              <a:gd name="connsiteX31" fmla="*/ 10248824 w 10479714"/>
              <a:gd name="connsiteY31" fmla="*/ 4393312 h 6634504"/>
              <a:gd name="connsiteX32" fmla="*/ 10239680 w 10479714"/>
              <a:gd name="connsiteY32" fmla="*/ 3012568 h 6634504"/>
              <a:gd name="connsiteX33" fmla="*/ 10230536 w 10479714"/>
              <a:gd name="connsiteY33" fmla="*/ 2857120 h 6634504"/>
              <a:gd name="connsiteX34" fmla="*/ 10390583 w 10479714"/>
              <a:gd name="connsiteY34" fmla="*/ 209315 h 6634504"/>
              <a:gd name="connsiteX35" fmla="*/ 8657768 w 10479714"/>
              <a:gd name="connsiteY35" fmla="*/ 168784 h 6634504"/>
              <a:gd name="connsiteX36" fmla="*/ 7688504 w 10479714"/>
              <a:gd name="connsiteY36" fmla="*/ 187072 h 6634504"/>
              <a:gd name="connsiteX37" fmla="*/ 6810680 w 10479714"/>
              <a:gd name="connsiteY37" fmla="*/ 269368 h 6634504"/>
              <a:gd name="connsiteX38" fmla="*/ 6371768 w 10479714"/>
              <a:gd name="connsiteY38" fmla="*/ 315088 h 6634504"/>
              <a:gd name="connsiteX39" fmla="*/ 6079160 w 10479714"/>
              <a:gd name="connsiteY39" fmla="*/ 342520 h 6634504"/>
              <a:gd name="connsiteX40" fmla="*/ 5567096 w 10479714"/>
              <a:gd name="connsiteY40" fmla="*/ 379096 h 6634504"/>
              <a:gd name="connsiteX41" fmla="*/ 4789856 w 10479714"/>
              <a:gd name="connsiteY41" fmla="*/ 388240 h 6634504"/>
              <a:gd name="connsiteX42" fmla="*/ 565328 w 10479714"/>
              <a:gd name="connsiteY42" fmla="*/ 333376 h 6634504"/>
              <a:gd name="connsiteX43" fmla="*/ 971323 w 10479714"/>
              <a:gd name="connsiteY43" fmla="*/ 336687 h 6634504"/>
              <a:gd name="connsiteX0" fmla="*/ 971323 w 10481556"/>
              <a:gd name="connsiteY0" fmla="*/ 336687 h 6634504"/>
              <a:gd name="connsiteX1" fmla="*/ 254432 w 10481556"/>
              <a:gd name="connsiteY1" fmla="*/ 397384 h 6634504"/>
              <a:gd name="connsiteX2" fmla="*/ 162992 w 10481556"/>
              <a:gd name="connsiteY2" fmla="*/ 1229488 h 6634504"/>
              <a:gd name="connsiteX3" fmla="*/ 135560 w 10481556"/>
              <a:gd name="connsiteY3" fmla="*/ 1567816 h 6634504"/>
              <a:gd name="connsiteX4" fmla="*/ 126416 w 10481556"/>
              <a:gd name="connsiteY4" fmla="*/ 1897000 h 6634504"/>
              <a:gd name="connsiteX5" fmla="*/ 108128 w 10481556"/>
              <a:gd name="connsiteY5" fmla="*/ 2153032 h 6634504"/>
              <a:gd name="connsiteX6" fmla="*/ 98984 w 10481556"/>
              <a:gd name="connsiteY6" fmla="*/ 2966848 h 6634504"/>
              <a:gd name="connsiteX7" fmla="*/ 80696 w 10481556"/>
              <a:gd name="connsiteY7" fmla="*/ 3542920 h 6634504"/>
              <a:gd name="connsiteX8" fmla="*/ 71552 w 10481556"/>
              <a:gd name="connsiteY8" fmla="*/ 4301872 h 6634504"/>
              <a:gd name="connsiteX9" fmla="*/ 53264 w 10481556"/>
              <a:gd name="connsiteY9" fmla="*/ 5161408 h 6634504"/>
              <a:gd name="connsiteX10" fmla="*/ 62408 w 10481556"/>
              <a:gd name="connsiteY10" fmla="*/ 5819776 h 6634504"/>
              <a:gd name="connsiteX11" fmla="*/ 236144 w 10481556"/>
              <a:gd name="connsiteY11" fmla="*/ 6194680 h 6634504"/>
              <a:gd name="connsiteX12" fmla="*/ 2595296 w 10481556"/>
              <a:gd name="connsiteY12" fmla="*/ 6606160 h 6634504"/>
              <a:gd name="connsiteX13" fmla="*/ 4415004 w 10481556"/>
              <a:gd name="connsiteY13" fmla="*/ 6605074 h 6634504"/>
              <a:gd name="connsiteX14" fmla="*/ 7478192 w 10481556"/>
              <a:gd name="connsiteY14" fmla="*/ 6322696 h 6634504"/>
              <a:gd name="connsiteX15" fmla="*/ 9654464 w 10481556"/>
              <a:gd name="connsiteY15" fmla="*/ 6313552 h 6634504"/>
              <a:gd name="connsiteX16" fmla="*/ 9681896 w 10481556"/>
              <a:gd name="connsiteY16" fmla="*/ 6304408 h 6634504"/>
              <a:gd name="connsiteX17" fmla="*/ 9773336 w 10481556"/>
              <a:gd name="connsiteY17" fmla="*/ 6286120 h 6634504"/>
              <a:gd name="connsiteX18" fmla="*/ 9828200 w 10481556"/>
              <a:gd name="connsiteY18" fmla="*/ 6267832 h 6634504"/>
              <a:gd name="connsiteX19" fmla="*/ 9892208 w 10481556"/>
              <a:gd name="connsiteY19" fmla="*/ 6240400 h 6634504"/>
              <a:gd name="connsiteX20" fmla="*/ 10020224 w 10481556"/>
              <a:gd name="connsiteY20" fmla="*/ 6121528 h 6634504"/>
              <a:gd name="connsiteX21" fmla="*/ 10056800 w 10481556"/>
              <a:gd name="connsiteY21" fmla="*/ 6084952 h 6634504"/>
              <a:gd name="connsiteX22" fmla="*/ 10102520 w 10481556"/>
              <a:gd name="connsiteY22" fmla="*/ 6002656 h 6634504"/>
              <a:gd name="connsiteX23" fmla="*/ 10111664 w 10481556"/>
              <a:gd name="connsiteY23" fmla="*/ 5975224 h 6634504"/>
              <a:gd name="connsiteX24" fmla="*/ 10129952 w 10481556"/>
              <a:gd name="connsiteY24" fmla="*/ 5902072 h 6634504"/>
              <a:gd name="connsiteX25" fmla="*/ 10148240 w 10481556"/>
              <a:gd name="connsiteY25" fmla="*/ 5819776 h 6634504"/>
              <a:gd name="connsiteX26" fmla="*/ 10166528 w 10481556"/>
              <a:gd name="connsiteY26" fmla="*/ 5600320 h 6634504"/>
              <a:gd name="connsiteX27" fmla="*/ 10175672 w 10481556"/>
              <a:gd name="connsiteY27" fmla="*/ 5554600 h 6634504"/>
              <a:gd name="connsiteX28" fmla="*/ 10184816 w 10481556"/>
              <a:gd name="connsiteY28" fmla="*/ 5444872 h 6634504"/>
              <a:gd name="connsiteX29" fmla="*/ 10212248 w 10481556"/>
              <a:gd name="connsiteY29" fmla="*/ 5069968 h 6634504"/>
              <a:gd name="connsiteX30" fmla="*/ 10221392 w 10481556"/>
              <a:gd name="connsiteY30" fmla="*/ 4649344 h 6634504"/>
              <a:gd name="connsiteX31" fmla="*/ 10248824 w 10481556"/>
              <a:gd name="connsiteY31" fmla="*/ 4393312 h 6634504"/>
              <a:gd name="connsiteX32" fmla="*/ 10239680 w 10481556"/>
              <a:gd name="connsiteY32" fmla="*/ 3012568 h 6634504"/>
              <a:gd name="connsiteX33" fmla="*/ 10390583 w 10481556"/>
              <a:gd name="connsiteY33" fmla="*/ 209315 h 6634504"/>
              <a:gd name="connsiteX34" fmla="*/ 8657768 w 10481556"/>
              <a:gd name="connsiteY34" fmla="*/ 168784 h 6634504"/>
              <a:gd name="connsiteX35" fmla="*/ 7688504 w 10481556"/>
              <a:gd name="connsiteY35" fmla="*/ 187072 h 6634504"/>
              <a:gd name="connsiteX36" fmla="*/ 6810680 w 10481556"/>
              <a:gd name="connsiteY36" fmla="*/ 269368 h 6634504"/>
              <a:gd name="connsiteX37" fmla="*/ 6371768 w 10481556"/>
              <a:gd name="connsiteY37" fmla="*/ 315088 h 6634504"/>
              <a:gd name="connsiteX38" fmla="*/ 6079160 w 10481556"/>
              <a:gd name="connsiteY38" fmla="*/ 342520 h 6634504"/>
              <a:gd name="connsiteX39" fmla="*/ 5567096 w 10481556"/>
              <a:gd name="connsiteY39" fmla="*/ 379096 h 6634504"/>
              <a:gd name="connsiteX40" fmla="*/ 4789856 w 10481556"/>
              <a:gd name="connsiteY40" fmla="*/ 388240 h 6634504"/>
              <a:gd name="connsiteX41" fmla="*/ 565328 w 10481556"/>
              <a:gd name="connsiteY41" fmla="*/ 333376 h 6634504"/>
              <a:gd name="connsiteX42" fmla="*/ 971323 w 10481556"/>
              <a:gd name="connsiteY4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11664 w 10481555"/>
              <a:gd name="connsiteY23" fmla="*/ 5975224 h 6634504"/>
              <a:gd name="connsiteX24" fmla="*/ 10148240 w 10481555"/>
              <a:gd name="connsiteY24" fmla="*/ 5819776 h 6634504"/>
              <a:gd name="connsiteX25" fmla="*/ 10166528 w 10481555"/>
              <a:gd name="connsiteY25" fmla="*/ 5600320 h 6634504"/>
              <a:gd name="connsiteX26" fmla="*/ 10175672 w 10481555"/>
              <a:gd name="connsiteY26" fmla="*/ 5554600 h 6634504"/>
              <a:gd name="connsiteX27" fmla="*/ 10184816 w 10481555"/>
              <a:gd name="connsiteY27" fmla="*/ 5444872 h 6634504"/>
              <a:gd name="connsiteX28" fmla="*/ 10212248 w 10481555"/>
              <a:gd name="connsiteY28" fmla="*/ 5069968 h 6634504"/>
              <a:gd name="connsiteX29" fmla="*/ 10221392 w 10481555"/>
              <a:gd name="connsiteY29" fmla="*/ 4649344 h 6634504"/>
              <a:gd name="connsiteX30" fmla="*/ 10248824 w 10481555"/>
              <a:gd name="connsiteY30" fmla="*/ 4393312 h 6634504"/>
              <a:gd name="connsiteX31" fmla="*/ 10239680 w 10481555"/>
              <a:gd name="connsiteY31" fmla="*/ 3012568 h 6634504"/>
              <a:gd name="connsiteX32" fmla="*/ 10390583 w 10481555"/>
              <a:gd name="connsiteY32" fmla="*/ 209315 h 6634504"/>
              <a:gd name="connsiteX33" fmla="*/ 8657768 w 10481555"/>
              <a:gd name="connsiteY33" fmla="*/ 168784 h 6634504"/>
              <a:gd name="connsiteX34" fmla="*/ 7688504 w 10481555"/>
              <a:gd name="connsiteY34" fmla="*/ 187072 h 6634504"/>
              <a:gd name="connsiteX35" fmla="*/ 6810680 w 10481555"/>
              <a:gd name="connsiteY35" fmla="*/ 269368 h 6634504"/>
              <a:gd name="connsiteX36" fmla="*/ 6371768 w 10481555"/>
              <a:gd name="connsiteY36" fmla="*/ 315088 h 6634504"/>
              <a:gd name="connsiteX37" fmla="*/ 6079160 w 10481555"/>
              <a:gd name="connsiteY37" fmla="*/ 342520 h 6634504"/>
              <a:gd name="connsiteX38" fmla="*/ 5567096 w 10481555"/>
              <a:gd name="connsiteY38" fmla="*/ 379096 h 6634504"/>
              <a:gd name="connsiteX39" fmla="*/ 4789856 w 10481555"/>
              <a:gd name="connsiteY39" fmla="*/ 388240 h 6634504"/>
              <a:gd name="connsiteX40" fmla="*/ 565328 w 10481555"/>
              <a:gd name="connsiteY40" fmla="*/ 333376 h 6634504"/>
              <a:gd name="connsiteX41" fmla="*/ 971323 w 10481555"/>
              <a:gd name="connsiteY4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056800 w 10481555"/>
              <a:gd name="connsiteY21" fmla="*/ 6084952 h 6634504"/>
              <a:gd name="connsiteX22" fmla="*/ 10102520 w 10481555"/>
              <a:gd name="connsiteY22" fmla="*/ 6002656 h 6634504"/>
              <a:gd name="connsiteX23" fmla="*/ 10148240 w 10481555"/>
              <a:gd name="connsiteY23" fmla="*/ 5819776 h 6634504"/>
              <a:gd name="connsiteX24" fmla="*/ 10166528 w 10481555"/>
              <a:gd name="connsiteY24" fmla="*/ 5600320 h 6634504"/>
              <a:gd name="connsiteX25" fmla="*/ 10175672 w 10481555"/>
              <a:gd name="connsiteY25" fmla="*/ 5554600 h 6634504"/>
              <a:gd name="connsiteX26" fmla="*/ 10184816 w 10481555"/>
              <a:gd name="connsiteY26" fmla="*/ 5444872 h 6634504"/>
              <a:gd name="connsiteX27" fmla="*/ 10212248 w 10481555"/>
              <a:gd name="connsiteY27" fmla="*/ 5069968 h 6634504"/>
              <a:gd name="connsiteX28" fmla="*/ 10221392 w 10481555"/>
              <a:gd name="connsiteY28" fmla="*/ 4649344 h 6634504"/>
              <a:gd name="connsiteX29" fmla="*/ 10248824 w 10481555"/>
              <a:gd name="connsiteY29" fmla="*/ 4393312 h 6634504"/>
              <a:gd name="connsiteX30" fmla="*/ 10239680 w 10481555"/>
              <a:gd name="connsiteY30" fmla="*/ 3012568 h 6634504"/>
              <a:gd name="connsiteX31" fmla="*/ 10390583 w 10481555"/>
              <a:gd name="connsiteY31" fmla="*/ 209315 h 6634504"/>
              <a:gd name="connsiteX32" fmla="*/ 8657768 w 10481555"/>
              <a:gd name="connsiteY32" fmla="*/ 168784 h 6634504"/>
              <a:gd name="connsiteX33" fmla="*/ 7688504 w 10481555"/>
              <a:gd name="connsiteY33" fmla="*/ 187072 h 6634504"/>
              <a:gd name="connsiteX34" fmla="*/ 6810680 w 10481555"/>
              <a:gd name="connsiteY34" fmla="*/ 269368 h 6634504"/>
              <a:gd name="connsiteX35" fmla="*/ 6371768 w 10481555"/>
              <a:gd name="connsiteY35" fmla="*/ 315088 h 6634504"/>
              <a:gd name="connsiteX36" fmla="*/ 6079160 w 10481555"/>
              <a:gd name="connsiteY36" fmla="*/ 342520 h 6634504"/>
              <a:gd name="connsiteX37" fmla="*/ 5567096 w 10481555"/>
              <a:gd name="connsiteY37" fmla="*/ 379096 h 6634504"/>
              <a:gd name="connsiteX38" fmla="*/ 4789856 w 10481555"/>
              <a:gd name="connsiteY38" fmla="*/ 388240 h 6634504"/>
              <a:gd name="connsiteX39" fmla="*/ 565328 w 10481555"/>
              <a:gd name="connsiteY39" fmla="*/ 333376 h 6634504"/>
              <a:gd name="connsiteX40" fmla="*/ 971323 w 10481555"/>
              <a:gd name="connsiteY4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020224 w 10481555"/>
              <a:gd name="connsiteY20" fmla="*/ 6121528 h 6634504"/>
              <a:gd name="connsiteX21" fmla="*/ 10102520 w 10481555"/>
              <a:gd name="connsiteY21" fmla="*/ 6002656 h 6634504"/>
              <a:gd name="connsiteX22" fmla="*/ 10148240 w 10481555"/>
              <a:gd name="connsiteY22" fmla="*/ 5819776 h 6634504"/>
              <a:gd name="connsiteX23" fmla="*/ 10166528 w 10481555"/>
              <a:gd name="connsiteY23" fmla="*/ 5600320 h 6634504"/>
              <a:gd name="connsiteX24" fmla="*/ 10175672 w 10481555"/>
              <a:gd name="connsiteY24" fmla="*/ 5554600 h 6634504"/>
              <a:gd name="connsiteX25" fmla="*/ 10184816 w 10481555"/>
              <a:gd name="connsiteY25" fmla="*/ 5444872 h 6634504"/>
              <a:gd name="connsiteX26" fmla="*/ 10212248 w 10481555"/>
              <a:gd name="connsiteY26" fmla="*/ 5069968 h 6634504"/>
              <a:gd name="connsiteX27" fmla="*/ 10221392 w 10481555"/>
              <a:gd name="connsiteY27" fmla="*/ 4649344 h 6634504"/>
              <a:gd name="connsiteX28" fmla="*/ 10248824 w 10481555"/>
              <a:gd name="connsiteY28" fmla="*/ 4393312 h 6634504"/>
              <a:gd name="connsiteX29" fmla="*/ 10239680 w 10481555"/>
              <a:gd name="connsiteY29" fmla="*/ 3012568 h 6634504"/>
              <a:gd name="connsiteX30" fmla="*/ 10390583 w 10481555"/>
              <a:gd name="connsiteY30" fmla="*/ 209315 h 6634504"/>
              <a:gd name="connsiteX31" fmla="*/ 8657768 w 10481555"/>
              <a:gd name="connsiteY31" fmla="*/ 168784 h 6634504"/>
              <a:gd name="connsiteX32" fmla="*/ 7688504 w 10481555"/>
              <a:gd name="connsiteY32" fmla="*/ 187072 h 6634504"/>
              <a:gd name="connsiteX33" fmla="*/ 6810680 w 10481555"/>
              <a:gd name="connsiteY33" fmla="*/ 269368 h 6634504"/>
              <a:gd name="connsiteX34" fmla="*/ 6371768 w 10481555"/>
              <a:gd name="connsiteY34" fmla="*/ 315088 h 6634504"/>
              <a:gd name="connsiteX35" fmla="*/ 6079160 w 10481555"/>
              <a:gd name="connsiteY35" fmla="*/ 342520 h 6634504"/>
              <a:gd name="connsiteX36" fmla="*/ 5567096 w 10481555"/>
              <a:gd name="connsiteY36" fmla="*/ 379096 h 6634504"/>
              <a:gd name="connsiteX37" fmla="*/ 4789856 w 10481555"/>
              <a:gd name="connsiteY37" fmla="*/ 388240 h 6634504"/>
              <a:gd name="connsiteX38" fmla="*/ 565328 w 10481555"/>
              <a:gd name="connsiteY38" fmla="*/ 333376 h 6634504"/>
              <a:gd name="connsiteX39" fmla="*/ 971323 w 10481555"/>
              <a:gd name="connsiteY3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9892208 w 10481555"/>
              <a:gd name="connsiteY19" fmla="*/ 6240400 h 6634504"/>
              <a:gd name="connsiteX20" fmla="*/ 10102520 w 10481555"/>
              <a:gd name="connsiteY20" fmla="*/ 6002656 h 6634504"/>
              <a:gd name="connsiteX21" fmla="*/ 10148240 w 10481555"/>
              <a:gd name="connsiteY21" fmla="*/ 5819776 h 6634504"/>
              <a:gd name="connsiteX22" fmla="*/ 10166528 w 10481555"/>
              <a:gd name="connsiteY22" fmla="*/ 5600320 h 6634504"/>
              <a:gd name="connsiteX23" fmla="*/ 10175672 w 10481555"/>
              <a:gd name="connsiteY23" fmla="*/ 5554600 h 6634504"/>
              <a:gd name="connsiteX24" fmla="*/ 10184816 w 10481555"/>
              <a:gd name="connsiteY24" fmla="*/ 5444872 h 6634504"/>
              <a:gd name="connsiteX25" fmla="*/ 10212248 w 10481555"/>
              <a:gd name="connsiteY25" fmla="*/ 5069968 h 6634504"/>
              <a:gd name="connsiteX26" fmla="*/ 10221392 w 10481555"/>
              <a:gd name="connsiteY26" fmla="*/ 4649344 h 6634504"/>
              <a:gd name="connsiteX27" fmla="*/ 10248824 w 10481555"/>
              <a:gd name="connsiteY27" fmla="*/ 4393312 h 6634504"/>
              <a:gd name="connsiteX28" fmla="*/ 10239680 w 10481555"/>
              <a:gd name="connsiteY28" fmla="*/ 3012568 h 6634504"/>
              <a:gd name="connsiteX29" fmla="*/ 10390583 w 10481555"/>
              <a:gd name="connsiteY29" fmla="*/ 209315 h 6634504"/>
              <a:gd name="connsiteX30" fmla="*/ 8657768 w 10481555"/>
              <a:gd name="connsiteY30" fmla="*/ 168784 h 6634504"/>
              <a:gd name="connsiteX31" fmla="*/ 7688504 w 10481555"/>
              <a:gd name="connsiteY31" fmla="*/ 187072 h 6634504"/>
              <a:gd name="connsiteX32" fmla="*/ 6810680 w 10481555"/>
              <a:gd name="connsiteY32" fmla="*/ 269368 h 6634504"/>
              <a:gd name="connsiteX33" fmla="*/ 6371768 w 10481555"/>
              <a:gd name="connsiteY33" fmla="*/ 315088 h 6634504"/>
              <a:gd name="connsiteX34" fmla="*/ 6079160 w 10481555"/>
              <a:gd name="connsiteY34" fmla="*/ 342520 h 6634504"/>
              <a:gd name="connsiteX35" fmla="*/ 5567096 w 10481555"/>
              <a:gd name="connsiteY35" fmla="*/ 379096 h 6634504"/>
              <a:gd name="connsiteX36" fmla="*/ 4789856 w 10481555"/>
              <a:gd name="connsiteY36" fmla="*/ 388240 h 6634504"/>
              <a:gd name="connsiteX37" fmla="*/ 565328 w 10481555"/>
              <a:gd name="connsiteY37" fmla="*/ 333376 h 6634504"/>
              <a:gd name="connsiteX38" fmla="*/ 971323 w 10481555"/>
              <a:gd name="connsiteY3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9828200 w 10481555"/>
              <a:gd name="connsiteY18" fmla="*/ 6267832 h 6634504"/>
              <a:gd name="connsiteX19" fmla="*/ 10102520 w 10481555"/>
              <a:gd name="connsiteY19" fmla="*/ 6002656 h 6634504"/>
              <a:gd name="connsiteX20" fmla="*/ 10148240 w 10481555"/>
              <a:gd name="connsiteY20" fmla="*/ 5819776 h 6634504"/>
              <a:gd name="connsiteX21" fmla="*/ 10166528 w 10481555"/>
              <a:gd name="connsiteY21" fmla="*/ 5600320 h 6634504"/>
              <a:gd name="connsiteX22" fmla="*/ 10175672 w 10481555"/>
              <a:gd name="connsiteY22" fmla="*/ 5554600 h 6634504"/>
              <a:gd name="connsiteX23" fmla="*/ 10184816 w 10481555"/>
              <a:gd name="connsiteY23" fmla="*/ 5444872 h 6634504"/>
              <a:gd name="connsiteX24" fmla="*/ 10212248 w 10481555"/>
              <a:gd name="connsiteY24" fmla="*/ 5069968 h 6634504"/>
              <a:gd name="connsiteX25" fmla="*/ 10221392 w 10481555"/>
              <a:gd name="connsiteY25" fmla="*/ 4649344 h 6634504"/>
              <a:gd name="connsiteX26" fmla="*/ 10248824 w 10481555"/>
              <a:gd name="connsiteY26" fmla="*/ 4393312 h 6634504"/>
              <a:gd name="connsiteX27" fmla="*/ 10239680 w 10481555"/>
              <a:gd name="connsiteY27" fmla="*/ 3012568 h 6634504"/>
              <a:gd name="connsiteX28" fmla="*/ 10390583 w 10481555"/>
              <a:gd name="connsiteY28" fmla="*/ 209315 h 6634504"/>
              <a:gd name="connsiteX29" fmla="*/ 8657768 w 10481555"/>
              <a:gd name="connsiteY29" fmla="*/ 168784 h 6634504"/>
              <a:gd name="connsiteX30" fmla="*/ 7688504 w 10481555"/>
              <a:gd name="connsiteY30" fmla="*/ 187072 h 6634504"/>
              <a:gd name="connsiteX31" fmla="*/ 6810680 w 10481555"/>
              <a:gd name="connsiteY31" fmla="*/ 269368 h 6634504"/>
              <a:gd name="connsiteX32" fmla="*/ 6371768 w 10481555"/>
              <a:gd name="connsiteY32" fmla="*/ 315088 h 6634504"/>
              <a:gd name="connsiteX33" fmla="*/ 6079160 w 10481555"/>
              <a:gd name="connsiteY33" fmla="*/ 342520 h 6634504"/>
              <a:gd name="connsiteX34" fmla="*/ 5567096 w 10481555"/>
              <a:gd name="connsiteY34" fmla="*/ 379096 h 6634504"/>
              <a:gd name="connsiteX35" fmla="*/ 4789856 w 10481555"/>
              <a:gd name="connsiteY35" fmla="*/ 388240 h 6634504"/>
              <a:gd name="connsiteX36" fmla="*/ 565328 w 10481555"/>
              <a:gd name="connsiteY36" fmla="*/ 333376 h 6634504"/>
              <a:gd name="connsiteX37" fmla="*/ 971323 w 10481555"/>
              <a:gd name="connsiteY37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9773336 w 10481555"/>
              <a:gd name="connsiteY17" fmla="*/ 6286120 h 6634504"/>
              <a:gd name="connsiteX18" fmla="*/ 10102520 w 10481555"/>
              <a:gd name="connsiteY18" fmla="*/ 6002656 h 6634504"/>
              <a:gd name="connsiteX19" fmla="*/ 10148240 w 10481555"/>
              <a:gd name="connsiteY19" fmla="*/ 5819776 h 6634504"/>
              <a:gd name="connsiteX20" fmla="*/ 10166528 w 10481555"/>
              <a:gd name="connsiteY20" fmla="*/ 5600320 h 6634504"/>
              <a:gd name="connsiteX21" fmla="*/ 10175672 w 10481555"/>
              <a:gd name="connsiteY21" fmla="*/ 5554600 h 6634504"/>
              <a:gd name="connsiteX22" fmla="*/ 10184816 w 10481555"/>
              <a:gd name="connsiteY22" fmla="*/ 5444872 h 6634504"/>
              <a:gd name="connsiteX23" fmla="*/ 10212248 w 10481555"/>
              <a:gd name="connsiteY23" fmla="*/ 5069968 h 6634504"/>
              <a:gd name="connsiteX24" fmla="*/ 10221392 w 10481555"/>
              <a:gd name="connsiteY24" fmla="*/ 4649344 h 6634504"/>
              <a:gd name="connsiteX25" fmla="*/ 10248824 w 10481555"/>
              <a:gd name="connsiteY25" fmla="*/ 4393312 h 6634504"/>
              <a:gd name="connsiteX26" fmla="*/ 10239680 w 10481555"/>
              <a:gd name="connsiteY26" fmla="*/ 3012568 h 6634504"/>
              <a:gd name="connsiteX27" fmla="*/ 10390583 w 10481555"/>
              <a:gd name="connsiteY27" fmla="*/ 209315 h 6634504"/>
              <a:gd name="connsiteX28" fmla="*/ 8657768 w 10481555"/>
              <a:gd name="connsiteY28" fmla="*/ 168784 h 6634504"/>
              <a:gd name="connsiteX29" fmla="*/ 7688504 w 10481555"/>
              <a:gd name="connsiteY29" fmla="*/ 187072 h 6634504"/>
              <a:gd name="connsiteX30" fmla="*/ 6810680 w 10481555"/>
              <a:gd name="connsiteY30" fmla="*/ 269368 h 6634504"/>
              <a:gd name="connsiteX31" fmla="*/ 6371768 w 10481555"/>
              <a:gd name="connsiteY31" fmla="*/ 315088 h 6634504"/>
              <a:gd name="connsiteX32" fmla="*/ 6079160 w 10481555"/>
              <a:gd name="connsiteY32" fmla="*/ 342520 h 6634504"/>
              <a:gd name="connsiteX33" fmla="*/ 5567096 w 10481555"/>
              <a:gd name="connsiteY33" fmla="*/ 379096 h 6634504"/>
              <a:gd name="connsiteX34" fmla="*/ 4789856 w 10481555"/>
              <a:gd name="connsiteY34" fmla="*/ 388240 h 6634504"/>
              <a:gd name="connsiteX35" fmla="*/ 565328 w 10481555"/>
              <a:gd name="connsiteY35" fmla="*/ 333376 h 6634504"/>
              <a:gd name="connsiteX36" fmla="*/ 971323 w 10481555"/>
              <a:gd name="connsiteY36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9681896 w 10481555"/>
              <a:gd name="connsiteY16" fmla="*/ 6304408 h 6634504"/>
              <a:gd name="connsiteX17" fmla="*/ 10102520 w 10481555"/>
              <a:gd name="connsiteY17" fmla="*/ 6002656 h 6634504"/>
              <a:gd name="connsiteX18" fmla="*/ 10148240 w 10481555"/>
              <a:gd name="connsiteY18" fmla="*/ 5819776 h 6634504"/>
              <a:gd name="connsiteX19" fmla="*/ 10166528 w 10481555"/>
              <a:gd name="connsiteY19" fmla="*/ 5600320 h 6634504"/>
              <a:gd name="connsiteX20" fmla="*/ 10175672 w 10481555"/>
              <a:gd name="connsiteY20" fmla="*/ 5554600 h 6634504"/>
              <a:gd name="connsiteX21" fmla="*/ 10184816 w 10481555"/>
              <a:gd name="connsiteY21" fmla="*/ 5444872 h 6634504"/>
              <a:gd name="connsiteX22" fmla="*/ 10212248 w 10481555"/>
              <a:gd name="connsiteY22" fmla="*/ 5069968 h 6634504"/>
              <a:gd name="connsiteX23" fmla="*/ 10221392 w 10481555"/>
              <a:gd name="connsiteY23" fmla="*/ 4649344 h 6634504"/>
              <a:gd name="connsiteX24" fmla="*/ 10248824 w 10481555"/>
              <a:gd name="connsiteY24" fmla="*/ 4393312 h 6634504"/>
              <a:gd name="connsiteX25" fmla="*/ 10239680 w 10481555"/>
              <a:gd name="connsiteY25" fmla="*/ 3012568 h 6634504"/>
              <a:gd name="connsiteX26" fmla="*/ 10390583 w 10481555"/>
              <a:gd name="connsiteY26" fmla="*/ 209315 h 6634504"/>
              <a:gd name="connsiteX27" fmla="*/ 8657768 w 10481555"/>
              <a:gd name="connsiteY27" fmla="*/ 168784 h 6634504"/>
              <a:gd name="connsiteX28" fmla="*/ 7688504 w 10481555"/>
              <a:gd name="connsiteY28" fmla="*/ 187072 h 6634504"/>
              <a:gd name="connsiteX29" fmla="*/ 6810680 w 10481555"/>
              <a:gd name="connsiteY29" fmla="*/ 269368 h 6634504"/>
              <a:gd name="connsiteX30" fmla="*/ 6371768 w 10481555"/>
              <a:gd name="connsiteY30" fmla="*/ 315088 h 6634504"/>
              <a:gd name="connsiteX31" fmla="*/ 6079160 w 10481555"/>
              <a:gd name="connsiteY31" fmla="*/ 342520 h 6634504"/>
              <a:gd name="connsiteX32" fmla="*/ 5567096 w 10481555"/>
              <a:gd name="connsiteY32" fmla="*/ 379096 h 6634504"/>
              <a:gd name="connsiteX33" fmla="*/ 4789856 w 10481555"/>
              <a:gd name="connsiteY33" fmla="*/ 388240 h 6634504"/>
              <a:gd name="connsiteX34" fmla="*/ 565328 w 10481555"/>
              <a:gd name="connsiteY34" fmla="*/ 333376 h 6634504"/>
              <a:gd name="connsiteX35" fmla="*/ 971323 w 10481555"/>
              <a:gd name="connsiteY35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75672 w 10481555"/>
              <a:gd name="connsiteY19" fmla="*/ 5554600 h 6634504"/>
              <a:gd name="connsiteX20" fmla="*/ 10184816 w 10481555"/>
              <a:gd name="connsiteY20" fmla="*/ 5444872 h 6634504"/>
              <a:gd name="connsiteX21" fmla="*/ 10212248 w 10481555"/>
              <a:gd name="connsiteY21" fmla="*/ 5069968 h 6634504"/>
              <a:gd name="connsiteX22" fmla="*/ 10221392 w 10481555"/>
              <a:gd name="connsiteY22" fmla="*/ 4649344 h 6634504"/>
              <a:gd name="connsiteX23" fmla="*/ 10248824 w 10481555"/>
              <a:gd name="connsiteY23" fmla="*/ 4393312 h 6634504"/>
              <a:gd name="connsiteX24" fmla="*/ 10239680 w 10481555"/>
              <a:gd name="connsiteY24" fmla="*/ 3012568 h 6634504"/>
              <a:gd name="connsiteX25" fmla="*/ 10390583 w 10481555"/>
              <a:gd name="connsiteY25" fmla="*/ 209315 h 6634504"/>
              <a:gd name="connsiteX26" fmla="*/ 8657768 w 10481555"/>
              <a:gd name="connsiteY26" fmla="*/ 168784 h 6634504"/>
              <a:gd name="connsiteX27" fmla="*/ 7688504 w 10481555"/>
              <a:gd name="connsiteY27" fmla="*/ 187072 h 6634504"/>
              <a:gd name="connsiteX28" fmla="*/ 6810680 w 10481555"/>
              <a:gd name="connsiteY28" fmla="*/ 269368 h 6634504"/>
              <a:gd name="connsiteX29" fmla="*/ 6371768 w 10481555"/>
              <a:gd name="connsiteY29" fmla="*/ 315088 h 6634504"/>
              <a:gd name="connsiteX30" fmla="*/ 6079160 w 10481555"/>
              <a:gd name="connsiteY30" fmla="*/ 342520 h 6634504"/>
              <a:gd name="connsiteX31" fmla="*/ 5567096 w 10481555"/>
              <a:gd name="connsiteY31" fmla="*/ 379096 h 6634504"/>
              <a:gd name="connsiteX32" fmla="*/ 4789856 w 10481555"/>
              <a:gd name="connsiteY32" fmla="*/ 388240 h 6634504"/>
              <a:gd name="connsiteX33" fmla="*/ 565328 w 10481555"/>
              <a:gd name="connsiteY33" fmla="*/ 333376 h 6634504"/>
              <a:gd name="connsiteX34" fmla="*/ 971323 w 10481555"/>
              <a:gd name="connsiteY34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184816 w 10481555"/>
              <a:gd name="connsiteY19" fmla="*/ 5444872 h 6634504"/>
              <a:gd name="connsiteX20" fmla="*/ 10212248 w 10481555"/>
              <a:gd name="connsiteY20" fmla="*/ 5069968 h 6634504"/>
              <a:gd name="connsiteX21" fmla="*/ 10221392 w 10481555"/>
              <a:gd name="connsiteY21" fmla="*/ 4649344 h 6634504"/>
              <a:gd name="connsiteX22" fmla="*/ 10248824 w 10481555"/>
              <a:gd name="connsiteY22" fmla="*/ 4393312 h 6634504"/>
              <a:gd name="connsiteX23" fmla="*/ 10239680 w 10481555"/>
              <a:gd name="connsiteY23" fmla="*/ 3012568 h 6634504"/>
              <a:gd name="connsiteX24" fmla="*/ 10390583 w 10481555"/>
              <a:gd name="connsiteY24" fmla="*/ 209315 h 6634504"/>
              <a:gd name="connsiteX25" fmla="*/ 8657768 w 10481555"/>
              <a:gd name="connsiteY25" fmla="*/ 168784 h 6634504"/>
              <a:gd name="connsiteX26" fmla="*/ 7688504 w 10481555"/>
              <a:gd name="connsiteY26" fmla="*/ 187072 h 6634504"/>
              <a:gd name="connsiteX27" fmla="*/ 6810680 w 10481555"/>
              <a:gd name="connsiteY27" fmla="*/ 269368 h 6634504"/>
              <a:gd name="connsiteX28" fmla="*/ 6371768 w 10481555"/>
              <a:gd name="connsiteY28" fmla="*/ 315088 h 6634504"/>
              <a:gd name="connsiteX29" fmla="*/ 6079160 w 10481555"/>
              <a:gd name="connsiteY29" fmla="*/ 342520 h 6634504"/>
              <a:gd name="connsiteX30" fmla="*/ 5567096 w 10481555"/>
              <a:gd name="connsiteY30" fmla="*/ 379096 h 6634504"/>
              <a:gd name="connsiteX31" fmla="*/ 4789856 w 10481555"/>
              <a:gd name="connsiteY31" fmla="*/ 388240 h 6634504"/>
              <a:gd name="connsiteX32" fmla="*/ 565328 w 10481555"/>
              <a:gd name="connsiteY32" fmla="*/ 333376 h 6634504"/>
              <a:gd name="connsiteX33" fmla="*/ 971323 w 10481555"/>
              <a:gd name="connsiteY33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12248 w 10481555"/>
              <a:gd name="connsiteY19" fmla="*/ 5069968 h 6634504"/>
              <a:gd name="connsiteX20" fmla="*/ 10221392 w 10481555"/>
              <a:gd name="connsiteY20" fmla="*/ 4649344 h 6634504"/>
              <a:gd name="connsiteX21" fmla="*/ 10248824 w 10481555"/>
              <a:gd name="connsiteY21" fmla="*/ 4393312 h 6634504"/>
              <a:gd name="connsiteX22" fmla="*/ 10239680 w 10481555"/>
              <a:gd name="connsiteY22" fmla="*/ 3012568 h 6634504"/>
              <a:gd name="connsiteX23" fmla="*/ 10390583 w 10481555"/>
              <a:gd name="connsiteY23" fmla="*/ 209315 h 6634504"/>
              <a:gd name="connsiteX24" fmla="*/ 8657768 w 10481555"/>
              <a:gd name="connsiteY24" fmla="*/ 168784 h 6634504"/>
              <a:gd name="connsiteX25" fmla="*/ 7688504 w 10481555"/>
              <a:gd name="connsiteY25" fmla="*/ 187072 h 6634504"/>
              <a:gd name="connsiteX26" fmla="*/ 6810680 w 10481555"/>
              <a:gd name="connsiteY26" fmla="*/ 269368 h 6634504"/>
              <a:gd name="connsiteX27" fmla="*/ 6371768 w 10481555"/>
              <a:gd name="connsiteY27" fmla="*/ 315088 h 6634504"/>
              <a:gd name="connsiteX28" fmla="*/ 6079160 w 10481555"/>
              <a:gd name="connsiteY28" fmla="*/ 342520 h 6634504"/>
              <a:gd name="connsiteX29" fmla="*/ 5567096 w 10481555"/>
              <a:gd name="connsiteY29" fmla="*/ 379096 h 6634504"/>
              <a:gd name="connsiteX30" fmla="*/ 4789856 w 10481555"/>
              <a:gd name="connsiteY30" fmla="*/ 388240 h 6634504"/>
              <a:gd name="connsiteX31" fmla="*/ 565328 w 10481555"/>
              <a:gd name="connsiteY31" fmla="*/ 333376 h 6634504"/>
              <a:gd name="connsiteX32" fmla="*/ 971323 w 10481555"/>
              <a:gd name="connsiteY32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21392 w 10481555"/>
              <a:gd name="connsiteY19" fmla="*/ 4649344 h 6634504"/>
              <a:gd name="connsiteX20" fmla="*/ 10248824 w 10481555"/>
              <a:gd name="connsiteY20" fmla="*/ 4393312 h 6634504"/>
              <a:gd name="connsiteX21" fmla="*/ 10239680 w 10481555"/>
              <a:gd name="connsiteY21" fmla="*/ 3012568 h 6634504"/>
              <a:gd name="connsiteX22" fmla="*/ 10390583 w 10481555"/>
              <a:gd name="connsiteY22" fmla="*/ 209315 h 6634504"/>
              <a:gd name="connsiteX23" fmla="*/ 8657768 w 10481555"/>
              <a:gd name="connsiteY23" fmla="*/ 168784 h 6634504"/>
              <a:gd name="connsiteX24" fmla="*/ 7688504 w 10481555"/>
              <a:gd name="connsiteY24" fmla="*/ 187072 h 6634504"/>
              <a:gd name="connsiteX25" fmla="*/ 6810680 w 10481555"/>
              <a:gd name="connsiteY25" fmla="*/ 269368 h 6634504"/>
              <a:gd name="connsiteX26" fmla="*/ 6371768 w 10481555"/>
              <a:gd name="connsiteY26" fmla="*/ 315088 h 6634504"/>
              <a:gd name="connsiteX27" fmla="*/ 6079160 w 10481555"/>
              <a:gd name="connsiteY27" fmla="*/ 342520 h 6634504"/>
              <a:gd name="connsiteX28" fmla="*/ 5567096 w 10481555"/>
              <a:gd name="connsiteY28" fmla="*/ 379096 h 6634504"/>
              <a:gd name="connsiteX29" fmla="*/ 4789856 w 10481555"/>
              <a:gd name="connsiteY29" fmla="*/ 388240 h 6634504"/>
              <a:gd name="connsiteX30" fmla="*/ 565328 w 10481555"/>
              <a:gd name="connsiteY30" fmla="*/ 333376 h 6634504"/>
              <a:gd name="connsiteX31" fmla="*/ 971323 w 10481555"/>
              <a:gd name="connsiteY31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166528 w 10481555"/>
              <a:gd name="connsiteY18" fmla="*/ 5600320 h 6634504"/>
              <a:gd name="connsiteX19" fmla="*/ 10248824 w 10481555"/>
              <a:gd name="connsiteY19" fmla="*/ 4393312 h 6634504"/>
              <a:gd name="connsiteX20" fmla="*/ 10239680 w 10481555"/>
              <a:gd name="connsiteY20" fmla="*/ 3012568 h 6634504"/>
              <a:gd name="connsiteX21" fmla="*/ 10390583 w 10481555"/>
              <a:gd name="connsiteY21" fmla="*/ 209315 h 6634504"/>
              <a:gd name="connsiteX22" fmla="*/ 8657768 w 10481555"/>
              <a:gd name="connsiteY22" fmla="*/ 168784 h 6634504"/>
              <a:gd name="connsiteX23" fmla="*/ 7688504 w 10481555"/>
              <a:gd name="connsiteY23" fmla="*/ 187072 h 6634504"/>
              <a:gd name="connsiteX24" fmla="*/ 6810680 w 10481555"/>
              <a:gd name="connsiteY24" fmla="*/ 269368 h 6634504"/>
              <a:gd name="connsiteX25" fmla="*/ 6371768 w 10481555"/>
              <a:gd name="connsiteY25" fmla="*/ 315088 h 6634504"/>
              <a:gd name="connsiteX26" fmla="*/ 6079160 w 10481555"/>
              <a:gd name="connsiteY26" fmla="*/ 342520 h 6634504"/>
              <a:gd name="connsiteX27" fmla="*/ 5567096 w 10481555"/>
              <a:gd name="connsiteY27" fmla="*/ 379096 h 6634504"/>
              <a:gd name="connsiteX28" fmla="*/ 4789856 w 10481555"/>
              <a:gd name="connsiteY28" fmla="*/ 388240 h 6634504"/>
              <a:gd name="connsiteX29" fmla="*/ 565328 w 10481555"/>
              <a:gd name="connsiteY29" fmla="*/ 333376 h 6634504"/>
              <a:gd name="connsiteX30" fmla="*/ 971323 w 10481555"/>
              <a:gd name="connsiteY30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148240 w 10481555"/>
              <a:gd name="connsiteY17" fmla="*/ 5819776 h 6634504"/>
              <a:gd name="connsiteX18" fmla="*/ 10248824 w 10481555"/>
              <a:gd name="connsiteY18" fmla="*/ 4393312 h 6634504"/>
              <a:gd name="connsiteX19" fmla="*/ 10239680 w 10481555"/>
              <a:gd name="connsiteY19" fmla="*/ 3012568 h 6634504"/>
              <a:gd name="connsiteX20" fmla="*/ 10390583 w 10481555"/>
              <a:gd name="connsiteY20" fmla="*/ 209315 h 6634504"/>
              <a:gd name="connsiteX21" fmla="*/ 8657768 w 10481555"/>
              <a:gd name="connsiteY21" fmla="*/ 168784 h 6634504"/>
              <a:gd name="connsiteX22" fmla="*/ 7688504 w 10481555"/>
              <a:gd name="connsiteY22" fmla="*/ 187072 h 6634504"/>
              <a:gd name="connsiteX23" fmla="*/ 6810680 w 10481555"/>
              <a:gd name="connsiteY23" fmla="*/ 269368 h 6634504"/>
              <a:gd name="connsiteX24" fmla="*/ 6371768 w 10481555"/>
              <a:gd name="connsiteY24" fmla="*/ 315088 h 6634504"/>
              <a:gd name="connsiteX25" fmla="*/ 6079160 w 10481555"/>
              <a:gd name="connsiteY25" fmla="*/ 342520 h 6634504"/>
              <a:gd name="connsiteX26" fmla="*/ 5567096 w 10481555"/>
              <a:gd name="connsiteY26" fmla="*/ 379096 h 6634504"/>
              <a:gd name="connsiteX27" fmla="*/ 4789856 w 10481555"/>
              <a:gd name="connsiteY27" fmla="*/ 388240 h 6634504"/>
              <a:gd name="connsiteX28" fmla="*/ 565328 w 10481555"/>
              <a:gd name="connsiteY28" fmla="*/ 333376 h 6634504"/>
              <a:gd name="connsiteX29" fmla="*/ 971323 w 10481555"/>
              <a:gd name="connsiteY29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102520 w 10481555"/>
              <a:gd name="connsiteY16" fmla="*/ 6002656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248824 w 10481555"/>
              <a:gd name="connsiteY17" fmla="*/ 4393312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  <a:gd name="connsiteX0" fmla="*/ 971323 w 10481555"/>
              <a:gd name="connsiteY0" fmla="*/ 336687 h 6634504"/>
              <a:gd name="connsiteX1" fmla="*/ 254432 w 10481555"/>
              <a:gd name="connsiteY1" fmla="*/ 397384 h 6634504"/>
              <a:gd name="connsiteX2" fmla="*/ 162992 w 10481555"/>
              <a:gd name="connsiteY2" fmla="*/ 1229488 h 6634504"/>
              <a:gd name="connsiteX3" fmla="*/ 135560 w 10481555"/>
              <a:gd name="connsiteY3" fmla="*/ 1567816 h 6634504"/>
              <a:gd name="connsiteX4" fmla="*/ 126416 w 10481555"/>
              <a:gd name="connsiteY4" fmla="*/ 1897000 h 6634504"/>
              <a:gd name="connsiteX5" fmla="*/ 108128 w 10481555"/>
              <a:gd name="connsiteY5" fmla="*/ 2153032 h 6634504"/>
              <a:gd name="connsiteX6" fmla="*/ 98984 w 10481555"/>
              <a:gd name="connsiteY6" fmla="*/ 2966848 h 6634504"/>
              <a:gd name="connsiteX7" fmla="*/ 80696 w 10481555"/>
              <a:gd name="connsiteY7" fmla="*/ 3542920 h 6634504"/>
              <a:gd name="connsiteX8" fmla="*/ 71552 w 10481555"/>
              <a:gd name="connsiteY8" fmla="*/ 4301872 h 6634504"/>
              <a:gd name="connsiteX9" fmla="*/ 53264 w 10481555"/>
              <a:gd name="connsiteY9" fmla="*/ 5161408 h 6634504"/>
              <a:gd name="connsiteX10" fmla="*/ 62408 w 10481555"/>
              <a:gd name="connsiteY10" fmla="*/ 5819776 h 6634504"/>
              <a:gd name="connsiteX11" fmla="*/ 236144 w 10481555"/>
              <a:gd name="connsiteY11" fmla="*/ 6194680 h 6634504"/>
              <a:gd name="connsiteX12" fmla="*/ 2595296 w 10481555"/>
              <a:gd name="connsiteY12" fmla="*/ 6606160 h 6634504"/>
              <a:gd name="connsiteX13" fmla="*/ 4415004 w 10481555"/>
              <a:gd name="connsiteY13" fmla="*/ 6605074 h 6634504"/>
              <a:gd name="connsiteX14" fmla="*/ 7478192 w 10481555"/>
              <a:gd name="connsiteY14" fmla="*/ 6322696 h 6634504"/>
              <a:gd name="connsiteX15" fmla="*/ 9654464 w 10481555"/>
              <a:gd name="connsiteY15" fmla="*/ 6313552 h 6634504"/>
              <a:gd name="connsiteX16" fmla="*/ 10276899 w 10481555"/>
              <a:gd name="connsiteY16" fmla="*/ 5977745 h 6634504"/>
              <a:gd name="connsiteX17" fmla="*/ 10410748 w 10481555"/>
              <a:gd name="connsiteY17" fmla="*/ 4380856 h 6634504"/>
              <a:gd name="connsiteX18" fmla="*/ 10239680 w 10481555"/>
              <a:gd name="connsiteY18" fmla="*/ 3012568 h 6634504"/>
              <a:gd name="connsiteX19" fmla="*/ 10390583 w 10481555"/>
              <a:gd name="connsiteY19" fmla="*/ 209315 h 6634504"/>
              <a:gd name="connsiteX20" fmla="*/ 8657768 w 10481555"/>
              <a:gd name="connsiteY20" fmla="*/ 168784 h 6634504"/>
              <a:gd name="connsiteX21" fmla="*/ 7688504 w 10481555"/>
              <a:gd name="connsiteY21" fmla="*/ 187072 h 6634504"/>
              <a:gd name="connsiteX22" fmla="*/ 6810680 w 10481555"/>
              <a:gd name="connsiteY22" fmla="*/ 269368 h 6634504"/>
              <a:gd name="connsiteX23" fmla="*/ 6371768 w 10481555"/>
              <a:gd name="connsiteY23" fmla="*/ 315088 h 6634504"/>
              <a:gd name="connsiteX24" fmla="*/ 6079160 w 10481555"/>
              <a:gd name="connsiteY24" fmla="*/ 342520 h 6634504"/>
              <a:gd name="connsiteX25" fmla="*/ 5567096 w 10481555"/>
              <a:gd name="connsiteY25" fmla="*/ 379096 h 6634504"/>
              <a:gd name="connsiteX26" fmla="*/ 4789856 w 10481555"/>
              <a:gd name="connsiteY26" fmla="*/ 388240 h 6634504"/>
              <a:gd name="connsiteX27" fmla="*/ 565328 w 10481555"/>
              <a:gd name="connsiteY27" fmla="*/ 333376 h 6634504"/>
              <a:gd name="connsiteX28" fmla="*/ 971323 w 10481555"/>
              <a:gd name="connsiteY28" fmla="*/ 336687 h 6634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81555" h="6634504">
                <a:moveTo>
                  <a:pt x="971323" y="336687"/>
                </a:moveTo>
                <a:cubicBezTo>
                  <a:pt x="919507" y="347355"/>
                  <a:pt x="389154" y="248584"/>
                  <a:pt x="254432" y="397384"/>
                </a:cubicBezTo>
                <a:cubicBezTo>
                  <a:pt x="119710" y="546184"/>
                  <a:pt x="182804" y="1034416"/>
                  <a:pt x="162992" y="1229488"/>
                </a:cubicBezTo>
                <a:cubicBezTo>
                  <a:pt x="143180" y="1424560"/>
                  <a:pt x="135560" y="1567816"/>
                  <a:pt x="135560" y="1567816"/>
                </a:cubicBezTo>
                <a:cubicBezTo>
                  <a:pt x="132512" y="1677544"/>
                  <a:pt x="131556" y="1787350"/>
                  <a:pt x="126416" y="1897000"/>
                </a:cubicBezTo>
                <a:cubicBezTo>
                  <a:pt x="122410" y="1982468"/>
                  <a:pt x="110321" y="2067499"/>
                  <a:pt x="108128" y="2153032"/>
                </a:cubicBezTo>
                <a:cubicBezTo>
                  <a:pt x="101174" y="2424232"/>
                  <a:pt x="104337" y="2695612"/>
                  <a:pt x="98984" y="2966848"/>
                </a:cubicBezTo>
                <a:cubicBezTo>
                  <a:pt x="95193" y="3158931"/>
                  <a:pt x="80696" y="3542920"/>
                  <a:pt x="80696" y="3542920"/>
                </a:cubicBezTo>
                <a:cubicBezTo>
                  <a:pt x="77648" y="3795904"/>
                  <a:pt x="75840" y="4048906"/>
                  <a:pt x="71552" y="4301872"/>
                </a:cubicBezTo>
                <a:cubicBezTo>
                  <a:pt x="66695" y="4588408"/>
                  <a:pt x="54990" y="4874836"/>
                  <a:pt x="53264" y="5161408"/>
                </a:cubicBezTo>
                <a:cubicBezTo>
                  <a:pt x="51942" y="5380881"/>
                  <a:pt x="56557" y="5600377"/>
                  <a:pt x="62408" y="5819776"/>
                </a:cubicBezTo>
                <a:cubicBezTo>
                  <a:pt x="92888" y="5991988"/>
                  <a:pt x="-186004" y="6063616"/>
                  <a:pt x="236144" y="6194680"/>
                </a:cubicBezTo>
                <a:cubicBezTo>
                  <a:pt x="658292" y="6325744"/>
                  <a:pt x="2186864" y="6540628"/>
                  <a:pt x="2595296" y="6606160"/>
                </a:cubicBezTo>
                <a:cubicBezTo>
                  <a:pt x="3171368" y="6635116"/>
                  <a:pt x="3601188" y="6652318"/>
                  <a:pt x="4415004" y="6605074"/>
                </a:cubicBezTo>
                <a:cubicBezTo>
                  <a:pt x="5228820" y="6557830"/>
                  <a:pt x="6604949" y="6371283"/>
                  <a:pt x="7478192" y="6322696"/>
                </a:cubicBezTo>
                <a:lnTo>
                  <a:pt x="9654464" y="6313552"/>
                </a:lnTo>
                <a:cubicBezTo>
                  <a:pt x="10091852" y="6260212"/>
                  <a:pt x="10150852" y="6299861"/>
                  <a:pt x="10276899" y="5977745"/>
                </a:cubicBezTo>
                <a:cubicBezTo>
                  <a:pt x="10402946" y="5655629"/>
                  <a:pt x="10387888" y="4879204"/>
                  <a:pt x="10410748" y="4380856"/>
                </a:cubicBezTo>
                <a:cubicBezTo>
                  <a:pt x="10407700" y="3920608"/>
                  <a:pt x="10245159" y="3472793"/>
                  <a:pt x="10239680" y="3012568"/>
                </a:cubicBezTo>
                <a:cubicBezTo>
                  <a:pt x="10263306" y="2315235"/>
                  <a:pt x="10654235" y="683279"/>
                  <a:pt x="10390583" y="209315"/>
                </a:cubicBezTo>
                <a:cubicBezTo>
                  <a:pt x="10128455" y="-238741"/>
                  <a:pt x="9108114" y="172491"/>
                  <a:pt x="8657768" y="168784"/>
                </a:cubicBezTo>
                <a:lnTo>
                  <a:pt x="7688504" y="187072"/>
                </a:lnTo>
                <a:lnTo>
                  <a:pt x="6810680" y="269368"/>
                </a:lnTo>
                <a:cubicBezTo>
                  <a:pt x="6591224" y="290704"/>
                  <a:pt x="6616176" y="299813"/>
                  <a:pt x="6371768" y="315088"/>
                </a:cubicBezTo>
                <a:cubicBezTo>
                  <a:pt x="6113345" y="352006"/>
                  <a:pt x="6383685" y="317143"/>
                  <a:pt x="6079160" y="342520"/>
                </a:cubicBezTo>
                <a:cubicBezTo>
                  <a:pt x="5759209" y="369183"/>
                  <a:pt x="6053915" y="367222"/>
                  <a:pt x="5567096" y="379096"/>
                </a:cubicBezTo>
                <a:cubicBezTo>
                  <a:pt x="5308075" y="385414"/>
                  <a:pt x="5048936" y="385192"/>
                  <a:pt x="4789856" y="388240"/>
                </a:cubicBezTo>
                <a:lnTo>
                  <a:pt x="565328" y="333376"/>
                </a:lnTo>
                <a:lnTo>
                  <a:pt x="971323" y="336687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</a:ln>
          <a:effectLst>
            <a:outerShdw blurRad="457200" sx="108000" sy="108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55A9C7A3-1FF0-45E1-BB0D-D4AC8A10385E}"/>
              </a:ext>
            </a:extLst>
          </p:cNvPr>
          <p:cNvSpPr/>
          <p:nvPr/>
        </p:nvSpPr>
        <p:spPr>
          <a:xfrm>
            <a:off x="1750035" y="2017910"/>
            <a:ext cx="6313720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DFFA39B-7A0F-4860-AA22-399D6A8D660C}"/>
              </a:ext>
            </a:extLst>
          </p:cNvPr>
          <p:cNvSpPr txBox="1"/>
          <p:nvPr/>
        </p:nvSpPr>
        <p:spPr>
          <a:xfrm>
            <a:off x="1674038" y="1340098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47BE2DEF-0F97-43C5-B6E7-CB3D1A300C24}"/>
              </a:ext>
            </a:extLst>
          </p:cNvPr>
          <p:cNvSpPr/>
          <p:nvPr/>
        </p:nvSpPr>
        <p:spPr>
          <a:xfrm>
            <a:off x="1750035" y="4549322"/>
            <a:ext cx="6313720" cy="1086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  <a:p>
            <a:pPr>
              <a:lnSpc>
                <a:spcPts val="27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117DF2E-0E08-4192-A715-BB7A48E91479}"/>
              </a:ext>
            </a:extLst>
          </p:cNvPr>
          <p:cNvSpPr txBox="1"/>
          <p:nvPr/>
        </p:nvSpPr>
        <p:spPr>
          <a:xfrm>
            <a:off x="1674038" y="387151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请输入相关标题文字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D1B8B54-011D-4F8B-AE97-0BAE5E9D90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7969" y="523595"/>
            <a:ext cx="8241665" cy="581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7444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81023AC-A92A-48E9-B6D4-5385DEEA0CE2}"/>
              </a:ext>
            </a:extLst>
          </p:cNvPr>
          <p:cNvSpPr txBox="1"/>
          <p:nvPr/>
        </p:nvSpPr>
        <p:spPr>
          <a:xfrm>
            <a:off x="6777730" y="1403311"/>
            <a:ext cx="1705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rgbClr val="308E8A"/>
                </a:solidFill>
                <a:cs typeface="+mn-ea"/>
                <a:sym typeface="+mn-lt"/>
              </a:rPr>
              <a:t>02</a:t>
            </a:r>
            <a:endParaRPr lang="zh-CN" altLang="en-US" sz="8000" dirty="0">
              <a:solidFill>
                <a:srgbClr val="308E8A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85605348-740B-4869-8FDB-9DC6A1DB904D}"/>
              </a:ext>
            </a:extLst>
          </p:cNvPr>
          <p:cNvSpPr txBox="1"/>
          <p:nvPr/>
        </p:nvSpPr>
        <p:spPr>
          <a:xfrm>
            <a:off x="6777730" y="266295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308E8A"/>
                </a:solidFill>
                <a:cs typeface="+mn-ea"/>
                <a:sym typeface="+mn-lt"/>
              </a:rPr>
              <a:t>请输入相关标题文字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45E182B-C4FD-4D7F-88F6-546D5B953D3E}"/>
              </a:ext>
            </a:extLst>
          </p:cNvPr>
          <p:cNvSpPr/>
          <p:nvPr/>
        </p:nvSpPr>
        <p:spPr>
          <a:xfrm>
            <a:off x="6948927" y="3364091"/>
            <a:ext cx="399725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258B866-E4DE-4774-8831-D5173A7F12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1687" y="0"/>
            <a:ext cx="8267482" cy="6613985"/>
          </a:xfrm>
          <a:prstGeom prst="rect">
            <a:avLst/>
          </a:prstGeom>
          <a:effectLst>
            <a:outerShdw blurRad="546100" sx="106000" sy="106000" algn="ctr" rotWithShape="0">
              <a:prstClr val="black">
                <a:alpha val="2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059292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ouwkmlm">
      <a:majorFont>
        <a:latin typeface="方正卡通简体" panose="020F0302020204030204"/>
        <a:ea typeface="方正卡通简体"/>
        <a:cs typeface=""/>
      </a:majorFont>
      <a:minorFont>
        <a:latin typeface="方正卡通简体" panose="020F0502020204030204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1838</Words>
  <Application>Microsoft Office PowerPoint</Application>
  <PresentationFormat>宽屏</PresentationFormat>
  <Paragraphs>188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方正卡通简体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48</cp:revision>
  <dcterms:created xsi:type="dcterms:W3CDTF">2020-05-08T08:20:48Z</dcterms:created>
  <dcterms:modified xsi:type="dcterms:W3CDTF">2022-05-25T12:13:17Z</dcterms:modified>
</cp:coreProperties>
</file>