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31"/>
  </p:notesMasterIdLst>
  <p:sldIdLst>
    <p:sldId id="289" r:id="rId3"/>
    <p:sldId id="288" r:id="rId4"/>
    <p:sldId id="290" r:id="rId5"/>
    <p:sldId id="303" r:id="rId6"/>
    <p:sldId id="296" r:id="rId7"/>
    <p:sldId id="306" r:id="rId8"/>
    <p:sldId id="300" r:id="rId9"/>
    <p:sldId id="308" r:id="rId10"/>
    <p:sldId id="291" r:id="rId11"/>
    <p:sldId id="294" r:id="rId12"/>
    <p:sldId id="298" r:id="rId13"/>
    <p:sldId id="311" r:id="rId14"/>
    <p:sldId id="299" r:id="rId15"/>
    <p:sldId id="301" r:id="rId16"/>
    <p:sldId id="292" r:id="rId17"/>
    <p:sldId id="305" r:id="rId18"/>
    <p:sldId id="310" r:id="rId19"/>
    <p:sldId id="302" r:id="rId20"/>
    <p:sldId id="307" r:id="rId21"/>
    <p:sldId id="309" r:id="rId22"/>
    <p:sldId id="293" r:id="rId23"/>
    <p:sldId id="295" r:id="rId24"/>
    <p:sldId id="297" r:id="rId25"/>
    <p:sldId id="312" r:id="rId26"/>
    <p:sldId id="313" r:id="rId27"/>
    <p:sldId id="314" r:id="rId28"/>
    <p:sldId id="315" r:id="rId29"/>
    <p:sldId id="316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A82A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4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476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95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25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455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130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269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427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46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51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942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912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844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9589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966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177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7427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305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7284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2398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86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36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50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390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83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07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68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10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6" name="五边形 5"/>
          <p:cNvSpPr/>
          <p:nvPr userDrawn="1"/>
        </p:nvSpPr>
        <p:spPr>
          <a:xfrm>
            <a:off x="0" y="159657"/>
            <a:ext cx="3643086" cy="39188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344215" y="170934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单击此处添加文字标题内容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063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46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93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149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273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462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7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36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80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291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65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42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214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3" y="1918983"/>
            <a:ext cx="9143244" cy="3224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616" y="1948301"/>
            <a:ext cx="5516424" cy="1231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7669"/>
            <a:ext cx="2974602" cy="29685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30690" y="3256404"/>
            <a:ext cx="383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热烈庆祝中国共产党成立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9X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774" y="357762"/>
            <a:ext cx="1440108" cy="153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72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20"/>
          <p:cNvSpPr>
            <a:spLocks noChangeArrowheads="1"/>
          </p:cNvSpPr>
          <p:nvPr/>
        </p:nvSpPr>
        <p:spPr bwMode="auto">
          <a:xfrm>
            <a:off x="4477661" y="1572124"/>
            <a:ext cx="198354" cy="17372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矩形 6"/>
          <p:cNvSpPr>
            <a:spLocks noChangeArrowheads="1"/>
          </p:cNvSpPr>
          <p:nvPr/>
        </p:nvSpPr>
        <p:spPr bwMode="auto">
          <a:xfrm>
            <a:off x="4068966" y="1770477"/>
            <a:ext cx="198354" cy="1538876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6" name="矩形 22"/>
          <p:cNvSpPr>
            <a:spLocks noChangeArrowheads="1"/>
          </p:cNvSpPr>
          <p:nvPr/>
        </p:nvSpPr>
        <p:spPr bwMode="auto">
          <a:xfrm>
            <a:off x="4887447" y="2016784"/>
            <a:ext cx="197264" cy="129257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7" name="矩形 23"/>
          <p:cNvSpPr>
            <a:spLocks noChangeArrowheads="1"/>
          </p:cNvSpPr>
          <p:nvPr/>
        </p:nvSpPr>
        <p:spPr bwMode="auto">
          <a:xfrm>
            <a:off x="5296143" y="1868564"/>
            <a:ext cx="197264" cy="144079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矩形 24"/>
          <p:cNvSpPr>
            <a:spLocks noChangeArrowheads="1"/>
          </p:cNvSpPr>
          <p:nvPr/>
        </p:nvSpPr>
        <p:spPr bwMode="auto">
          <a:xfrm>
            <a:off x="5704839" y="1182075"/>
            <a:ext cx="198354" cy="2127279"/>
          </a:xfrm>
          <a:prstGeom prst="rect">
            <a:avLst/>
          </a:prstGeom>
          <a:solidFill>
            <a:srgbClr val="7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矩形 25"/>
          <p:cNvSpPr>
            <a:spLocks noChangeArrowheads="1"/>
          </p:cNvSpPr>
          <p:nvPr/>
        </p:nvSpPr>
        <p:spPr bwMode="auto">
          <a:xfrm>
            <a:off x="6113536" y="1720344"/>
            <a:ext cx="198354" cy="158901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0" name="矩形 26"/>
          <p:cNvSpPr>
            <a:spLocks noChangeArrowheads="1"/>
          </p:cNvSpPr>
          <p:nvPr/>
        </p:nvSpPr>
        <p:spPr bwMode="auto">
          <a:xfrm>
            <a:off x="6522231" y="2165005"/>
            <a:ext cx="198354" cy="11443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1" name="矩形 27"/>
          <p:cNvSpPr>
            <a:spLocks noChangeArrowheads="1"/>
          </p:cNvSpPr>
          <p:nvPr/>
        </p:nvSpPr>
        <p:spPr bwMode="auto">
          <a:xfrm>
            <a:off x="6932017" y="2016784"/>
            <a:ext cx="198354" cy="129257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" name="矩形 28"/>
          <p:cNvSpPr>
            <a:spLocks noChangeArrowheads="1"/>
          </p:cNvSpPr>
          <p:nvPr/>
        </p:nvSpPr>
        <p:spPr bwMode="auto">
          <a:xfrm>
            <a:off x="3660269" y="2165005"/>
            <a:ext cx="198354" cy="11443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矩形 29"/>
          <p:cNvSpPr>
            <a:spLocks noChangeArrowheads="1"/>
          </p:cNvSpPr>
          <p:nvPr/>
        </p:nvSpPr>
        <p:spPr bwMode="auto">
          <a:xfrm>
            <a:off x="3251574" y="2539915"/>
            <a:ext cx="197264" cy="769439"/>
          </a:xfrm>
          <a:prstGeom prst="rect">
            <a:avLst/>
          </a:prstGeom>
          <a:solidFill>
            <a:srgbClr val="7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4" name="矩形 30"/>
          <p:cNvSpPr>
            <a:spLocks noChangeArrowheads="1"/>
          </p:cNvSpPr>
          <p:nvPr/>
        </p:nvSpPr>
        <p:spPr bwMode="auto">
          <a:xfrm>
            <a:off x="2841788" y="2264181"/>
            <a:ext cx="198354" cy="104517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5" name="矩形 31"/>
          <p:cNvSpPr>
            <a:spLocks noChangeArrowheads="1"/>
          </p:cNvSpPr>
          <p:nvPr/>
        </p:nvSpPr>
        <p:spPr bwMode="auto">
          <a:xfrm>
            <a:off x="2433091" y="2384066"/>
            <a:ext cx="198354" cy="9187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矩形 46"/>
          <p:cNvSpPr>
            <a:spLocks noChangeArrowheads="1"/>
          </p:cNvSpPr>
          <p:nvPr/>
        </p:nvSpPr>
        <p:spPr bwMode="auto">
          <a:xfrm>
            <a:off x="1617879" y="3302590"/>
            <a:ext cx="6245945" cy="197846"/>
          </a:xfrm>
          <a:prstGeom prst="rect">
            <a:avLst/>
          </a:prstGeom>
          <a:solidFill>
            <a:srgbClr val="7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TextBox 47"/>
          <p:cNvSpPr>
            <a:spLocks noChangeArrowheads="1"/>
          </p:cNvSpPr>
          <p:nvPr/>
        </p:nvSpPr>
        <p:spPr bwMode="auto">
          <a:xfrm>
            <a:off x="2357292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8" name="TextBox 48"/>
          <p:cNvSpPr>
            <a:spLocks noChangeArrowheads="1"/>
          </p:cNvSpPr>
          <p:nvPr/>
        </p:nvSpPr>
        <p:spPr bwMode="auto">
          <a:xfrm>
            <a:off x="2764786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9" name="TextBox 49"/>
          <p:cNvSpPr>
            <a:spLocks noChangeArrowheads="1"/>
          </p:cNvSpPr>
          <p:nvPr/>
        </p:nvSpPr>
        <p:spPr bwMode="auto">
          <a:xfrm>
            <a:off x="3172281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 dirty="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962" dirty="0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TextBox 50"/>
          <p:cNvSpPr>
            <a:spLocks noChangeArrowheads="1"/>
          </p:cNvSpPr>
          <p:nvPr/>
        </p:nvSpPr>
        <p:spPr bwMode="auto">
          <a:xfrm>
            <a:off x="3579775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TextBox 51"/>
          <p:cNvSpPr>
            <a:spLocks noChangeArrowheads="1"/>
          </p:cNvSpPr>
          <p:nvPr/>
        </p:nvSpPr>
        <p:spPr bwMode="auto">
          <a:xfrm>
            <a:off x="3987270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05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" name="TextBox 52"/>
          <p:cNvSpPr>
            <a:spLocks noChangeArrowheads="1"/>
          </p:cNvSpPr>
          <p:nvPr/>
        </p:nvSpPr>
        <p:spPr bwMode="auto">
          <a:xfrm>
            <a:off x="4394765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06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TextBox 53"/>
          <p:cNvSpPr>
            <a:spLocks noChangeArrowheads="1"/>
          </p:cNvSpPr>
          <p:nvPr/>
        </p:nvSpPr>
        <p:spPr bwMode="auto">
          <a:xfrm>
            <a:off x="4802259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07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TextBox 54"/>
          <p:cNvSpPr>
            <a:spLocks noChangeArrowheads="1"/>
          </p:cNvSpPr>
          <p:nvPr/>
        </p:nvSpPr>
        <p:spPr bwMode="auto">
          <a:xfrm>
            <a:off x="5209754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08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5" name="TextBox 55"/>
          <p:cNvSpPr>
            <a:spLocks noChangeArrowheads="1"/>
          </p:cNvSpPr>
          <p:nvPr/>
        </p:nvSpPr>
        <p:spPr bwMode="auto">
          <a:xfrm>
            <a:off x="5617248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09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6" name="TextBox 56"/>
          <p:cNvSpPr>
            <a:spLocks noChangeArrowheads="1"/>
          </p:cNvSpPr>
          <p:nvPr/>
        </p:nvSpPr>
        <p:spPr bwMode="auto">
          <a:xfrm>
            <a:off x="6024743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7" name="TextBox 57"/>
          <p:cNvSpPr>
            <a:spLocks noChangeArrowheads="1"/>
          </p:cNvSpPr>
          <p:nvPr/>
        </p:nvSpPr>
        <p:spPr bwMode="auto">
          <a:xfrm>
            <a:off x="6432238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TextBox 58"/>
          <p:cNvSpPr>
            <a:spLocks noChangeArrowheads="1"/>
          </p:cNvSpPr>
          <p:nvPr/>
        </p:nvSpPr>
        <p:spPr bwMode="auto">
          <a:xfrm>
            <a:off x="6839735" y="32940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962">
              <a:solidFill>
                <a:srgbClr val="D9D9D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9" name="TextBox 61"/>
          <p:cNvSpPr>
            <a:spLocks noChangeArrowheads="1"/>
          </p:cNvSpPr>
          <p:nvPr/>
        </p:nvSpPr>
        <p:spPr bwMode="auto">
          <a:xfrm>
            <a:off x="5524379" y="847051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980</a:t>
            </a:r>
            <a:endParaRPr lang="zh-CN" altLang="en-US" sz="1922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0" name="TextBox 62"/>
          <p:cNvSpPr>
            <a:spLocks noChangeArrowheads="1"/>
          </p:cNvSpPr>
          <p:nvPr/>
        </p:nvSpPr>
        <p:spPr bwMode="auto">
          <a:xfrm>
            <a:off x="3071065" y="2213879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350</a:t>
            </a:r>
            <a:endParaRPr lang="zh-CN" altLang="en-US" sz="1922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7586242" y="941358"/>
            <a:ext cx="389850" cy="2174329"/>
            <a:chOff x="10755800" y="1305280"/>
            <a:chExt cx="567860" cy="3167159"/>
          </a:xfrm>
        </p:grpSpPr>
        <p:cxnSp>
          <p:nvCxnSpPr>
            <p:cNvPr id="112" name="直接连接符 111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文本框 121"/>
            <p:cNvSpPr txBox="1"/>
            <p:nvPr/>
          </p:nvSpPr>
          <p:spPr>
            <a:xfrm>
              <a:off x="10794518" y="4168707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100</a:t>
              </a:r>
              <a:endParaRPr lang="zh-CN" altLang="en-US" sz="755" dirty="0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10794518" y="3854339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200</a:t>
              </a:r>
              <a:endParaRPr lang="zh-CN" altLang="en-US" sz="755" dirty="0"/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791867" y="3528205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300</a:t>
              </a:r>
              <a:endParaRPr lang="zh-CN" altLang="en-US" sz="755" dirty="0"/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10784154" y="3204321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400</a:t>
              </a:r>
              <a:endParaRPr lang="zh-CN" altLang="en-US" sz="755" dirty="0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784154" y="2862002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500</a:t>
              </a:r>
              <a:endParaRPr lang="zh-CN" altLang="en-US" sz="755" dirty="0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10784154" y="2569254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600</a:t>
              </a:r>
              <a:endParaRPr lang="zh-CN" altLang="en-US" sz="755" dirty="0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0784154" y="2267289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700</a:t>
              </a:r>
              <a:endParaRPr lang="zh-CN" altLang="en-US" sz="755" dirty="0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0782267" y="1955299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800</a:t>
              </a:r>
              <a:endParaRPr lang="zh-CN" altLang="en-US" sz="755" dirty="0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10772818" y="1634080"/>
              <a:ext cx="493142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900</a:t>
              </a:r>
              <a:endParaRPr lang="zh-CN" altLang="en-US" sz="755" dirty="0"/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10755800" y="1305280"/>
              <a:ext cx="567860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55" dirty="0"/>
                <a:t>1000</a:t>
              </a:r>
              <a:endParaRPr lang="zh-CN" altLang="en-US" sz="755" dirty="0"/>
            </a:p>
          </p:txBody>
        </p:sp>
      </p:grpSp>
      <p:sp>
        <p:nvSpPr>
          <p:cNvPr id="132" name="矩形 50"/>
          <p:cNvSpPr>
            <a:spLocks noChangeArrowheads="1"/>
          </p:cNvSpPr>
          <p:nvPr/>
        </p:nvSpPr>
        <p:spPr bwMode="auto">
          <a:xfrm>
            <a:off x="3123775" y="3544215"/>
            <a:ext cx="3599879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962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3" name="矩形 17"/>
          <p:cNvSpPr>
            <a:spLocks noChangeArrowheads="1"/>
          </p:cNvSpPr>
          <p:nvPr/>
        </p:nvSpPr>
        <p:spPr bwMode="auto">
          <a:xfrm>
            <a:off x="1631165" y="3786042"/>
            <a:ext cx="6197501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099"/>
              </a:lnSpc>
            </a:pPr>
            <a:r>
              <a:rPr lang="zh-CN" altLang="en-US" sz="75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</a:t>
            </a: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2503694" y="1605204"/>
            <a:ext cx="408697" cy="11988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 flipV="1">
            <a:off x="2912390" y="1605204"/>
            <a:ext cx="409241" cy="27573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V="1">
            <a:off x="3321630" y="1506028"/>
            <a:ext cx="409241" cy="37491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V="1">
            <a:off x="3730871" y="1111499"/>
            <a:ext cx="408697" cy="39452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V="1">
            <a:off x="4139568" y="913146"/>
            <a:ext cx="408695" cy="19835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4548264" y="913146"/>
            <a:ext cx="409241" cy="44466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V="1">
            <a:off x="4957504" y="1209587"/>
            <a:ext cx="408696" cy="14822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V="1">
            <a:off x="5366200" y="523098"/>
            <a:ext cx="409241" cy="6864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5775441" y="523097"/>
            <a:ext cx="408697" cy="53826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>
            <a:off x="6184138" y="1061366"/>
            <a:ext cx="408695" cy="44466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V="1">
            <a:off x="6592833" y="1357807"/>
            <a:ext cx="409786" cy="14822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05935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5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5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75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750"/>
                            </p:stCondLst>
                            <p:childTnLst>
                              <p:par>
                                <p:cTn id="1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75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25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5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75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250"/>
                            </p:stCondLst>
                            <p:childTnLst>
                              <p:par>
                                <p:cTn id="1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6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75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0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250"/>
                            </p:stCondLst>
                            <p:childTnLst>
                              <p:par>
                                <p:cTn id="1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500"/>
                            </p:stCondLst>
                            <p:childTnLst>
                              <p:par>
                                <p:cTn id="1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32" grpId="0"/>
      <p:bldP spid="1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3782917" y="944379"/>
            <a:ext cx="1049084" cy="979427"/>
            <a:chOff x="3083145" y="1672281"/>
            <a:chExt cx="1398778" cy="1305903"/>
          </a:xfrm>
          <a:solidFill>
            <a:srgbClr val="C00000"/>
          </a:solidFill>
        </p:grpSpPr>
        <p:sp>
          <p:nvSpPr>
            <p:cNvPr id="78" name="Freeform 132"/>
            <p:cNvSpPr>
              <a:spLocks/>
            </p:cNvSpPr>
            <p:nvPr/>
          </p:nvSpPr>
          <p:spPr bwMode="auto">
            <a:xfrm>
              <a:off x="3719674" y="1672281"/>
              <a:ext cx="762249" cy="1305903"/>
            </a:xfrm>
            <a:custGeom>
              <a:avLst/>
              <a:gdLst>
                <a:gd name="T0" fmla="*/ 0 w 673"/>
                <a:gd name="T1" fmla="*/ 1153 h 1153"/>
                <a:gd name="T2" fmla="*/ 0 w 673"/>
                <a:gd name="T3" fmla="*/ 0 h 1153"/>
                <a:gd name="T4" fmla="*/ 673 w 673"/>
                <a:gd name="T5" fmla="*/ 761 h 1153"/>
                <a:gd name="T6" fmla="*/ 0 w 673"/>
                <a:gd name="T7" fmla="*/ 1153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3" h="1153">
                  <a:moveTo>
                    <a:pt x="0" y="1153"/>
                  </a:moveTo>
                  <a:lnTo>
                    <a:pt x="0" y="0"/>
                  </a:lnTo>
                  <a:lnTo>
                    <a:pt x="673" y="761"/>
                  </a:lnTo>
                  <a:lnTo>
                    <a:pt x="0" y="115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9" name="Freeform 133"/>
            <p:cNvSpPr>
              <a:spLocks/>
            </p:cNvSpPr>
            <p:nvPr/>
          </p:nvSpPr>
          <p:spPr bwMode="auto">
            <a:xfrm>
              <a:off x="3083145" y="1672281"/>
              <a:ext cx="636529" cy="1305903"/>
            </a:xfrm>
            <a:custGeom>
              <a:avLst/>
              <a:gdLst>
                <a:gd name="T0" fmla="*/ 562 w 562"/>
                <a:gd name="T1" fmla="*/ 0 h 1153"/>
                <a:gd name="T2" fmla="*/ 0 w 562"/>
                <a:gd name="T3" fmla="*/ 777 h 1153"/>
                <a:gd name="T4" fmla="*/ 562 w 562"/>
                <a:gd name="T5" fmla="*/ 1153 h 1153"/>
                <a:gd name="T6" fmla="*/ 562 w 562"/>
                <a:gd name="T7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2" h="1153">
                  <a:moveTo>
                    <a:pt x="562" y="0"/>
                  </a:moveTo>
                  <a:lnTo>
                    <a:pt x="0" y="777"/>
                  </a:lnTo>
                  <a:lnTo>
                    <a:pt x="562" y="1153"/>
                  </a:lnTo>
                  <a:lnTo>
                    <a:pt x="56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908824" y="2369772"/>
            <a:ext cx="2967162" cy="1322609"/>
            <a:chOff x="1917687" y="3572806"/>
            <a:chExt cx="3956216" cy="1763479"/>
          </a:xfrm>
          <a:solidFill>
            <a:srgbClr val="C00000"/>
          </a:solidFill>
        </p:grpSpPr>
        <p:sp>
          <p:nvSpPr>
            <p:cNvPr id="81" name="Freeform 134"/>
            <p:cNvSpPr>
              <a:spLocks/>
            </p:cNvSpPr>
            <p:nvPr/>
          </p:nvSpPr>
          <p:spPr bwMode="auto">
            <a:xfrm>
              <a:off x="1917687" y="3613580"/>
              <a:ext cx="1788396" cy="1722705"/>
            </a:xfrm>
            <a:custGeom>
              <a:avLst/>
              <a:gdLst>
                <a:gd name="T0" fmla="*/ 340 w 1579"/>
                <a:gd name="T1" fmla="*/ 0 h 1521"/>
                <a:gd name="T2" fmla="*/ 0 w 1579"/>
                <a:gd name="T3" fmla="*/ 466 h 1521"/>
                <a:gd name="T4" fmla="*/ 1579 w 1579"/>
                <a:gd name="T5" fmla="*/ 1521 h 1521"/>
                <a:gd name="T6" fmla="*/ 1579 w 1579"/>
                <a:gd name="T7" fmla="*/ 829 h 1521"/>
                <a:gd name="T8" fmla="*/ 340 w 1579"/>
                <a:gd name="T9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9" h="1521">
                  <a:moveTo>
                    <a:pt x="340" y="0"/>
                  </a:moveTo>
                  <a:lnTo>
                    <a:pt x="0" y="466"/>
                  </a:lnTo>
                  <a:lnTo>
                    <a:pt x="1579" y="1521"/>
                  </a:lnTo>
                  <a:lnTo>
                    <a:pt x="1579" y="829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2" name="Freeform 135"/>
            <p:cNvSpPr>
              <a:spLocks/>
            </p:cNvSpPr>
            <p:nvPr/>
          </p:nvSpPr>
          <p:spPr bwMode="auto">
            <a:xfrm>
              <a:off x="3706082" y="3572806"/>
              <a:ext cx="2167821" cy="1763479"/>
            </a:xfrm>
            <a:custGeom>
              <a:avLst/>
              <a:gdLst>
                <a:gd name="T0" fmla="*/ 0 w 1914"/>
                <a:gd name="T1" fmla="*/ 865 h 1557"/>
                <a:gd name="T2" fmla="*/ 0 w 1914"/>
                <a:gd name="T3" fmla="*/ 1557 h 1557"/>
                <a:gd name="T4" fmla="*/ 1914 w 1914"/>
                <a:gd name="T5" fmla="*/ 478 h 1557"/>
                <a:gd name="T6" fmla="*/ 1486 w 1914"/>
                <a:gd name="T7" fmla="*/ 0 h 1557"/>
                <a:gd name="T8" fmla="*/ 0 w 1914"/>
                <a:gd name="T9" fmla="*/ 865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4" h="1557">
                  <a:moveTo>
                    <a:pt x="0" y="865"/>
                  </a:moveTo>
                  <a:lnTo>
                    <a:pt x="0" y="1557"/>
                  </a:lnTo>
                  <a:lnTo>
                    <a:pt x="1914" y="478"/>
                  </a:lnTo>
                  <a:lnTo>
                    <a:pt x="1486" y="0"/>
                  </a:lnTo>
                  <a:lnTo>
                    <a:pt x="0" y="86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265596" y="1986665"/>
            <a:ext cx="2183961" cy="977729"/>
            <a:chOff x="2393384" y="3061997"/>
            <a:chExt cx="2911948" cy="1303638"/>
          </a:xfrm>
          <a:solidFill>
            <a:srgbClr val="C00000"/>
          </a:solidFill>
        </p:grpSpPr>
        <p:sp>
          <p:nvSpPr>
            <p:cNvPr id="104" name="Freeform 136"/>
            <p:cNvSpPr>
              <a:spLocks/>
            </p:cNvSpPr>
            <p:nvPr/>
          </p:nvSpPr>
          <p:spPr bwMode="auto">
            <a:xfrm>
              <a:off x="2393384" y="3093710"/>
              <a:ext cx="1317229" cy="1271925"/>
            </a:xfrm>
            <a:custGeom>
              <a:avLst/>
              <a:gdLst>
                <a:gd name="T0" fmla="*/ 254 w 1163"/>
                <a:gd name="T1" fmla="*/ 0 h 1123"/>
                <a:gd name="T2" fmla="*/ 0 w 1163"/>
                <a:gd name="T3" fmla="*/ 347 h 1123"/>
                <a:gd name="T4" fmla="*/ 1163 w 1163"/>
                <a:gd name="T5" fmla="*/ 1123 h 1123"/>
                <a:gd name="T6" fmla="*/ 1163 w 1163"/>
                <a:gd name="T7" fmla="*/ 609 h 1123"/>
                <a:gd name="T8" fmla="*/ 254 w 1163"/>
                <a:gd name="T9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1123">
                  <a:moveTo>
                    <a:pt x="254" y="0"/>
                  </a:moveTo>
                  <a:lnTo>
                    <a:pt x="0" y="347"/>
                  </a:lnTo>
                  <a:lnTo>
                    <a:pt x="1163" y="1123"/>
                  </a:lnTo>
                  <a:lnTo>
                    <a:pt x="1163" y="609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5" name="Freeform 137"/>
            <p:cNvSpPr>
              <a:spLocks/>
            </p:cNvSpPr>
            <p:nvPr/>
          </p:nvSpPr>
          <p:spPr bwMode="auto">
            <a:xfrm>
              <a:off x="3715143" y="3061997"/>
              <a:ext cx="1590189" cy="1299108"/>
            </a:xfrm>
            <a:custGeom>
              <a:avLst/>
              <a:gdLst>
                <a:gd name="T0" fmla="*/ 0 w 1404"/>
                <a:gd name="T1" fmla="*/ 633 h 1147"/>
                <a:gd name="T2" fmla="*/ 0 w 1404"/>
                <a:gd name="T3" fmla="*/ 1147 h 1147"/>
                <a:gd name="T4" fmla="*/ 1404 w 1404"/>
                <a:gd name="T5" fmla="*/ 357 h 1147"/>
                <a:gd name="T6" fmla="*/ 1083 w 1404"/>
                <a:gd name="T7" fmla="*/ 0 h 1147"/>
                <a:gd name="T8" fmla="*/ 0 w 1404"/>
                <a:gd name="T9" fmla="*/ 633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147">
                  <a:moveTo>
                    <a:pt x="0" y="633"/>
                  </a:moveTo>
                  <a:lnTo>
                    <a:pt x="0" y="1147"/>
                  </a:lnTo>
                  <a:lnTo>
                    <a:pt x="1404" y="357"/>
                  </a:lnTo>
                  <a:lnTo>
                    <a:pt x="1083" y="0"/>
                  </a:lnTo>
                  <a:lnTo>
                    <a:pt x="0" y="633"/>
                  </a:ln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554413" y="1682558"/>
            <a:ext cx="1549415" cy="692310"/>
            <a:chOff x="2778473" y="2656521"/>
            <a:chExt cx="2065886" cy="923080"/>
          </a:xfrm>
          <a:solidFill>
            <a:srgbClr val="C00000"/>
          </a:solidFill>
        </p:grpSpPr>
        <p:sp>
          <p:nvSpPr>
            <p:cNvPr id="107" name="Freeform 138"/>
            <p:cNvSpPr>
              <a:spLocks/>
            </p:cNvSpPr>
            <p:nvPr/>
          </p:nvSpPr>
          <p:spPr bwMode="auto">
            <a:xfrm>
              <a:off x="2778473" y="2674643"/>
              <a:ext cx="938937" cy="904958"/>
            </a:xfrm>
            <a:custGeom>
              <a:avLst/>
              <a:gdLst>
                <a:gd name="T0" fmla="*/ 183 w 829"/>
                <a:gd name="T1" fmla="*/ 0 h 799"/>
                <a:gd name="T2" fmla="*/ 0 w 829"/>
                <a:gd name="T3" fmla="*/ 248 h 799"/>
                <a:gd name="T4" fmla="*/ 829 w 829"/>
                <a:gd name="T5" fmla="*/ 799 h 799"/>
                <a:gd name="T6" fmla="*/ 829 w 829"/>
                <a:gd name="T7" fmla="*/ 432 h 799"/>
                <a:gd name="T8" fmla="*/ 183 w 829"/>
                <a:gd name="T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799">
                  <a:moveTo>
                    <a:pt x="183" y="0"/>
                  </a:moveTo>
                  <a:lnTo>
                    <a:pt x="0" y="248"/>
                  </a:lnTo>
                  <a:lnTo>
                    <a:pt x="829" y="799"/>
                  </a:lnTo>
                  <a:lnTo>
                    <a:pt x="829" y="432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" name="Freeform 139"/>
            <p:cNvSpPr>
              <a:spLocks/>
            </p:cNvSpPr>
            <p:nvPr/>
          </p:nvSpPr>
          <p:spPr bwMode="auto">
            <a:xfrm>
              <a:off x="3717409" y="2656521"/>
              <a:ext cx="1126950" cy="923080"/>
            </a:xfrm>
            <a:custGeom>
              <a:avLst/>
              <a:gdLst>
                <a:gd name="T0" fmla="*/ 0 w 995"/>
                <a:gd name="T1" fmla="*/ 448 h 815"/>
                <a:gd name="T2" fmla="*/ 0 w 995"/>
                <a:gd name="T3" fmla="*/ 815 h 815"/>
                <a:gd name="T4" fmla="*/ 995 w 995"/>
                <a:gd name="T5" fmla="*/ 256 h 815"/>
                <a:gd name="T6" fmla="*/ 767 w 995"/>
                <a:gd name="T7" fmla="*/ 0 h 815"/>
                <a:gd name="T8" fmla="*/ 0 w 995"/>
                <a:gd name="T9" fmla="*/ 44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815">
                  <a:moveTo>
                    <a:pt x="0" y="448"/>
                  </a:moveTo>
                  <a:lnTo>
                    <a:pt x="0" y="815"/>
                  </a:lnTo>
                  <a:lnTo>
                    <a:pt x="995" y="256"/>
                  </a:lnTo>
                  <a:lnTo>
                    <a:pt x="767" y="0"/>
                  </a:lnTo>
                  <a:lnTo>
                    <a:pt x="0" y="4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457760" y="2865857"/>
            <a:ext cx="3964429" cy="1744790"/>
            <a:chOff x="1316269" y="4234252"/>
            <a:chExt cx="5285905" cy="2326387"/>
          </a:xfrm>
          <a:solidFill>
            <a:srgbClr val="C00000"/>
          </a:solidFill>
        </p:grpSpPr>
        <p:sp>
          <p:nvSpPr>
            <p:cNvPr id="110" name="Freeform 140"/>
            <p:cNvSpPr>
              <a:spLocks/>
            </p:cNvSpPr>
            <p:nvPr/>
          </p:nvSpPr>
          <p:spPr bwMode="auto">
            <a:xfrm>
              <a:off x="1316269" y="4284087"/>
              <a:ext cx="2394344" cy="2276552"/>
            </a:xfrm>
            <a:custGeom>
              <a:avLst/>
              <a:gdLst>
                <a:gd name="T0" fmla="*/ 437 w 2114"/>
                <a:gd name="T1" fmla="*/ 0 h 2010"/>
                <a:gd name="T2" fmla="*/ 0 w 2114"/>
                <a:gd name="T3" fmla="*/ 599 h 2010"/>
                <a:gd name="T4" fmla="*/ 2114 w 2114"/>
                <a:gd name="T5" fmla="*/ 2010 h 2010"/>
                <a:gd name="T6" fmla="*/ 2114 w 2114"/>
                <a:gd name="T7" fmla="*/ 1125 h 2010"/>
                <a:gd name="T8" fmla="*/ 437 w 2114"/>
                <a:gd name="T9" fmla="*/ 0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4" h="2010">
                  <a:moveTo>
                    <a:pt x="437" y="0"/>
                  </a:moveTo>
                  <a:lnTo>
                    <a:pt x="0" y="599"/>
                  </a:lnTo>
                  <a:lnTo>
                    <a:pt x="2114" y="2010"/>
                  </a:lnTo>
                  <a:lnTo>
                    <a:pt x="2114" y="1125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" name="Freeform 141"/>
            <p:cNvSpPr>
              <a:spLocks/>
            </p:cNvSpPr>
            <p:nvPr/>
          </p:nvSpPr>
          <p:spPr bwMode="auto">
            <a:xfrm>
              <a:off x="3710613" y="4234252"/>
              <a:ext cx="2891561" cy="2326387"/>
            </a:xfrm>
            <a:custGeom>
              <a:avLst/>
              <a:gdLst>
                <a:gd name="T0" fmla="*/ 0 w 2553"/>
                <a:gd name="T1" fmla="*/ 1169 h 2054"/>
                <a:gd name="T2" fmla="*/ 0 w 2553"/>
                <a:gd name="T3" fmla="*/ 2054 h 2054"/>
                <a:gd name="T4" fmla="*/ 2553 w 2553"/>
                <a:gd name="T5" fmla="*/ 617 h 2054"/>
                <a:gd name="T6" fmla="*/ 2004 w 2553"/>
                <a:gd name="T7" fmla="*/ 0 h 2054"/>
                <a:gd name="T8" fmla="*/ 0 w 2553"/>
                <a:gd name="T9" fmla="*/ 1169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3" h="2054">
                  <a:moveTo>
                    <a:pt x="0" y="1169"/>
                  </a:moveTo>
                  <a:lnTo>
                    <a:pt x="0" y="2054"/>
                  </a:lnTo>
                  <a:lnTo>
                    <a:pt x="2553" y="617"/>
                  </a:lnTo>
                  <a:lnTo>
                    <a:pt x="2004" y="0"/>
                  </a:lnTo>
                  <a:lnTo>
                    <a:pt x="0" y="116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cxnSp>
        <p:nvCxnSpPr>
          <p:cNvPr id="112" name="直接连接符 111"/>
          <p:cNvCxnSpPr/>
          <p:nvPr/>
        </p:nvCxnSpPr>
        <p:spPr>
          <a:xfrm flipH="1">
            <a:off x="4727616" y="1479758"/>
            <a:ext cx="255638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/>
          <p:cNvSpPr txBox="1"/>
          <p:nvPr/>
        </p:nvSpPr>
        <p:spPr>
          <a:xfrm>
            <a:off x="5199154" y="944378"/>
            <a:ext cx="217056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14" name="直接连接符 113"/>
          <p:cNvCxnSpPr/>
          <p:nvPr/>
        </p:nvCxnSpPr>
        <p:spPr>
          <a:xfrm flipH="1">
            <a:off x="1454697" y="1814146"/>
            <a:ext cx="21927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1553376" y="1284399"/>
            <a:ext cx="21733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16" name="直接连接符 115"/>
          <p:cNvCxnSpPr/>
          <p:nvPr/>
        </p:nvCxnSpPr>
        <p:spPr>
          <a:xfrm flipH="1">
            <a:off x="5286021" y="2182595"/>
            <a:ext cx="233135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文本框 116"/>
          <p:cNvSpPr txBox="1"/>
          <p:nvPr/>
        </p:nvSpPr>
        <p:spPr>
          <a:xfrm>
            <a:off x="5552303" y="1646626"/>
            <a:ext cx="21412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18" name="直接连接符 117"/>
          <p:cNvCxnSpPr/>
          <p:nvPr/>
        </p:nvCxnSpPr>
        <p:spPr>
          <a:xfrm flipH="1">
            <a:off x="1002336" y="2644233"/>
            <a:ext cx="206028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/>
          <p:cNvSpPr txBox="1"/>
          <p:nvPr/>
        </p:nvSpPr>
        <p:spPr>
          <a:xfrm>
            <a:off x="1002335" y="2114485"/>
            <a:ext cx="213954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20" name="直接连接符 119"/>
          <p:cNvCxnSpPr/>
          <p:nvPr/>
        </p:nvCxnSpPr>
        <p:spPr>
          <a:xfrm flipH="1">
            <a:off x="6185826" y="3055839"/>
            <a:ext cx="211734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/>
          <p:cNvSpPr txBox="1"/>
          <p:nvPr/>
        </p:nvSpPr>
        <p:spPr>
          <a:xfrm>
            <a:off x="6215444" y="2527892"/>
            <a:ext cx="208772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</p:spTree>
    <p:extLst>
      <p:ext uri="{BB962C8B-B14F-4D97-AF65-F5344CB8AC3E}">
        <p14:creationId xmlns:p14="http://schemas.microsoft.com/office/powerpoint/2010/main" val="9535582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5" grpId="0"/>
      <p:bldP spid="117" grpId="0"/>
      <p:bldP spid="119" grpId="0"/>
      <p:bldP spid="1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六边形 64"/>
          <p:cNvSpPr/>
          <p:nvPr/>
        </p:nvSpPr>
        <p:spPr>
          <a:xfrm rot="16200000">
            <a:off x="4174095" y="2530350"/>
            <a:ext cx="2166431" cy="1867613"/>
          </a:xfrm>
          <a:prstGeom prst="hexagon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六边形 65"/>
          <p:cNvSpPr/>
          <p:nvPr/>
        </p:nvSpPr>
        <p:spPr>
          <a:xfrm rot="16200000">
            <a:off x="2306483" y="2530351"/>
            <a:ext cx="2166431" cy="1867613"/>
          </a:xfrm>
          <a:prstGeom prst="hexagon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六边形 66"/>
          <p:cNvSpPr/>
          <p:nvPr/>
        </p:nvSpPr>
        <p:spPr>
          <a:xfrm rot="16200000">
            <a:off x="3240289" y="836293"/>
            <a:ext cx="2166431" cy="1867613"/>
          </a:xfrm>
          <a:prstGeom prst="hexagon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455547" y="2380942"/>
            <a:ext cx="3735570" cy="472373"/>
            <a:chOff x="3797203" y="2933463"/>
            <a:chExt cx="4980760" cy="629831"/>
          </a:xfrm>
        </p:grpSpPr>
        <p:sp>
          <p:nvSpPr>
            <p:cNvPr id="69" name="任意多边形 68"/>
            <p:cNvSpPr>
              <a:spLocks noChangeAspect="1"/>
            </p:cNvSpPr>
            <p:nvPr/>
          </p:nvSpPr>
          <p:spPr>
            <a:xfrm rot="16200000">
              <a:off x="7221125" y="2000153"/>
              <a:ext cx="623528" cy="2490148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0D0D0D">
                <a:alpha val="2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16200000">
              <a:off x="4730513" y="2000154"/>
              <a:ext cx="623528" cy="2490148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0D0D0D">
                <a:alpha val="2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任意多边形 70"/>
            <p:cNvSpPr>
              <a:spLocks noChangeAspect="1"/>
            </p:cNvSpPr>
            <p:nvPr/>
          </p:nvSpPr>
          <p:spPr>
            <a:xfrm rot="5400000" flipV="1">
              <a:off x="5976050" y="2006456"/>
              <a:ext cx="623528" cy="2490148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0D0D0D">
                <a:alpha val="2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77177" y="878610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965572" y="3849915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119928" y="3849915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825038" y="1297434"/>
            <a:ext cx="150472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1013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848872" y="3681839"/>
            <a:ext cx="150472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1013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686390" y="3690461"/>
            <a:ext cx="150472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1013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393817" y="1540041"/>
            <a:ext cx="19195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4465387" y="2843321"/>
            <a:ext cx="1717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542717" y="2865630"/>
            <a:ext cx="1714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31357726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72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"/>
          <p:cNvSpPr>
            <a:spLocks/>
          </p:cNvSpPr>
          <p:nvPr/>
        </p:nvSpPr>
        <p:spPr bwMode="auto">
          <a:xfrm>
            <a:off x="4754494" y="1215870"/>
            <a:ext cx="770334" cy="1241822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84159" y="1215870"/>
            <a:ext cx="1540669" cy="1241822"/>
            <a:chOff x="5333590" y="1568012"/>
            <a:chExt cx="2054225" cy="1655763"/>
          </a:xfrm>
          <a:solidFill>
            <a:srgbClr val="C00000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6360703" y="1568012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7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333590" y="1568012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7" name="Freeform 8"/>
          <p:cNvSpPr>
            <a:spLocks/>
          </p:cNvSpPr>
          <p:nvPr/>
        </p:nvSpPr>
        <p:spPr bwMode="auto">
          <a:xfrm>
            <a:off x="3984159" y="1215870"/>
            <a:ext cx="770334" cy="1241822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4873556" y="2576754"/>
            <a:ext cx="1238250" cy="77033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873556" y="1802848"/>
            <a:ext cx="1238250" cy="1544241"/>
            <a:chOff x="6519453" y="2350649"/>
            <a:chExt cx="1651000" cy="2058988"/>
          </a:xfrm>
          <a:solidFill>
            <a:srgbClr val="C00000"/>
          </a:solidFill>
        </p:grpSpPr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6519453" y="3382524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rgbClr val="700000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6519453" y="2350649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42" name="Freeform 12"/>
          <p:cNvSpPr>
            <a:spLocks/>
          </p:cNvSpPr>
          <p:nvPr/>
        </p:nvSpPr>
        <p:spPr bwMode="auto">
          <a:xfrm>
            <a:off x="4873556" y="1802848"/>
            <a:ext cx="1238250" cy="773906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Freeform 14"/>
          <p:cNvSpPr>
            <a:spLocks/>
          </p:cNvSpPr>
          <p:nvPr/>
        </p:nvSpPr>
        <p:spPr bwMode="auto">
          <a:xfrm>
            <a:off x="4334778" y="2694623"/>
            <a:ext cx="770334" cy="1240631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87869" y="2694622"/>
            <a:ext cx="1540669" cy="1240631"/>
            <a:chOff x="5333590" y="3538099"/>
            <a:chExt cx="2054225" cy="1654175"/>
          </a:xfrm>
          <a:solidFill>
            <a:srgbClr val="C00000"/>
          </a:solidFill>
        </p:grpSpPr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5333590" y="3538099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6360703" y="3538099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rgbClr val="700000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47" name="Freeform 16"/>
          <p:cNvSpPr>
            <a:spLocks/>
          </p:cNvSpPr>
          <p:nvPr/>
        </p:nvSpPr>
        <p:spPr bwMode="auto">
          <a:xfrm>
            <a:off x="5105113" y="2694623"/>
            <a:ext cx="770334" cy="1240631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3397181" y="1802848"/>
            <a:ext cx="1238250" cy="773906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397181" y="1802848"/>
            <a:ext cx="1238250" cy="1544241"/>
            <a:chOff x="4550953" y="2350649"/>
            <a:chExt cx="1651000" cy="2058988"/>
          </a:xfrm>
          <a:solidFill>
            <a:srgbClr val="C00000"/>
          </a:solidFill>
        </p:grpSpPr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4550953" y="2350649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4550953" y="3382524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rgbClr val="7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52" name="Freeform 20"/>
          <p:cNvSpPr>
            <a:spLocks/>
          </p:cNvSpPr>
          <p:nvPr/>
        </p:nvSpPr>
        <p:spPr bwMode="auto">
          <a:xfrm>
            <a:off x="3397181" y="2576754"/>
            <a:ext cx="1238250" cy="77033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3" name="Freeform 22"/>
          <p:cNvSpPr>
            <a:spLocks/>
          </p:cNvSpPr>
          <p:nvPr/>
        </p:nvSpPr>
        <p:spPr bwMode="auto">
          <a:xfrm>
            <a:off x="4030594" y="1321836"/>
            <a:ext cx="1540669" cy="1241822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5770097" y="1910004"/>
            <a:ext cx="388144" cy="770335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" name="Freeform 26"/>
          <p:cNvSpPr>
            <a:spLocks noEditPoints="1"/>
          </p:cNvSpPr>
          <p:nvPr/>
        </p:nvSpPr>
        <p:spPr bwMode="auto">
          <a:xfrm>
            <a:off x="3443615" y="1910004"/>
            <a:ext cx="2714625" cy="154305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6" name="Freeform 27"/>
          <p:cNvSpPr>
            <a:spLocks/>
          </p:cNvSpPr>
          <p:nvPr/>
        </p:nvSpPr>
        <p:spPr bwMode="auto">
          <a:xfrm>
            <a:off x="4949756" y="2652954"/>
            <a:ext cx="1162050" cy="694135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7" name="Freeform 28"/>
          <p:cNvSpPr>
            <a:spLocks/>
          </p:cNvSpPr>
          <p:nvPr/>
        </p:nvSpPr>
        <p:spPr bwMode="auto">
          <a:xfrm>
            <a:off x="4949756" y="2652954"/>
            <a:ext cx="1162050" cy="694135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8" name="Freeform 30"/>
          <p:cNvSpPr>
            <a:spLocks/>
          </p:cNvSpPr>
          <p:nvPr/>
        </p:nvSpPr>
        <p:spPr bwMode="auto">
          <a:xfrm>
            <a:off x="4030594" y="3525682"/>
            <a:ext cx="1540669" cy="515541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9" name="Freeform 31"/>
          <p:cNvSpPr>
            <a:spLocks/>
          </p:cNvSpPr>
          <p:nvPr/>
        </p:nvSpPr>
        <p:spPr bwMode="auto">
          <a:xfrm>
            <a:off x="3490050" y="2606520"/>
            <a:ext cx="1114425" cy="740569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Freeform 32"/>
          <p:cNvSpPr>
            <a:spLocks/>
          </p:cNvSpPr>
          <p:nvPr/>
        </p:nvSpPr>
        <p:spPr bwMode="auto">
          <a:xfrm>
            <a:off x="3490050" y="2606520"/>
            <a:ext cx="1114425" cy="740569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1" name="Freeform 33"/>
          <p:cNvSpPr>
            <a:spLocks noEditPoints="1"/>
          </p:cNvSpPr>
          <p:nvPr/>
        </p:nvSpPr>
        <p:spPr bwMode="auto">
          <a:xfrm>
            <a:off x="3837713" y="2112410"/>
            <a:ext cx="348853" cy="395288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2" name="Freeform 34"/>
          <p:cNvSpPr>
            <a:spLocks noEditPoints="1"/>
          </p:cNvSpPr>
          <p:nvPr/>
        </p:nvSpPr>
        <p:spPr bwMode="auto">
          <a:xfrm>
            <a:off x="4246097" y="1570677"/>
            <a:ext cx="411956" cy="375047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5358140" y="2058832"/>
            <a:ext cx="451247" cy="371475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4" name="Freeform 36"/>
          <p:cNvSpPr>
            <a:spLocks noEditPoints="1"/>
          </p:cNvSpPr>
          <p:nvPr/>
        </p:nvSpPr>
        <p:spPr bwMode="auto">
          <a:xfrm>
            <a:off x="4275862" y="3167304"/>
            <a:ext cx="398859" cy="402431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5" name="Oval 42"/>
          <p:cNvSpPr>
            <a:spLocks noChangeArrowheads="1"/>
          </p:cNvSpPr>
          <p:nvPr/>
        </p:nvSpPr>
        <p:spPr bwMode="auto">
          <a:xfrm>
            <a:off x="3473382" y="2507698"/>
            <a:ext cx="135731" cy="135731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217397" y="2543416"/>
            <a:ext cx="354806" cy="63104"/>
            <a:chOff x="4311241" y="3338074"/>
            <a:chExt cx="473074" cy="84138"/>
          </a:xfrm>
          <a:solidFill>
            <a:srgbClr val="C00000"/>
          </a:solidFill>
        </p:grpSpPr>
        <p:sp>
          <p:nvSpPr>
            <p:cNvPr id="83" name="Freeform 43"/>
            <p:cNvSpPr>
              <a:spLocks/>
            </p:cNvSpPr>
            <p:nvPr/>
          </p:nvSpPr>
          <p:spPr bwMode="auto">
            <a:xfrm>
              <a:off x="4350928" y="3352362"/>
              <a:ext cx="306387" cy="57150"/>
            </a:xfrm>
            <a:custGeom>
              <a:avLst/>
              <a:gdLst>
                <a:gd name="T0" fmla="*/ 69 w 69"/>
                <a:gd name="T1" fmla="*/ 0 h 13"/>
                <a:gd name="T2" fmla="*/ 0 w 69"/>
                <a:gd name="T3" fmla="*/ 0 h 13"/>
                <a:gd name="T4" fmla="*/ 0 w 69"/>
                <a:gd name="T5" fmla="*/ 13 h 13"/>
                <a:gd name="T6" fmla="*/ 69 w 69"/>
                <a:gd name="T7" fmla="*/ 13 h 13"/>
                <a:gd name="T8" fmla="*/ 68 w 69"/>
                <a:gd name="T9" fmla="*/ 7 h 13"/>
                <a:gd name="T10" fmla="*/ 69 w 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1"/>
                    <a:pt x="68" y="9"/>
                    <a:pt x="68" y="7"/>
                  </a:cubicBezTo>
                  <a:cubicBezTo>
                    <a:pt x="68" y="4"/>
                    <a:pt x="68" y="2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4" name="Freeform 44"/>
            <p:cNvSpPr>
              <a:spLocks/>
            </p:cNvSpPr>
            <p:nvPr/>
          </p:nvSpPr>
          <p:spPr bwMode="auto">
            <a:xfrm>
              <a:off x="4652553" y="3352362"/>
              <a:ext cx="61912" cy="57150"/>
            </a:xfrm>
            <a:custGeom>
              <a:avLst/>
              <a:gdLst>
                <a:gd name="T0" fmla="*/ 14 w 14"/>
                <a:gd name="T1" fmla="*/ 0 h 13"/>
                <a:gd name="T2" fmla="*/ 1 w 14"/>
                <a:gd name="T3" fmla="*/ 0 h 13"/>
                <a:gd name="T4" fmla="*/ 0 w 14"/>
                <a:gd name="T5" fmla="*/ 7 h 13"/>
                <a:gd name="T6" fmla="*/ 1 w 14"/>
                <a:gd name="T7" fmla="*/ 13 h 13"/>
                <a:gd name="T8" fmla="*/ 14 w 14"/>
                <a:gd name="T9" fmla="*/ 13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5" name="Oval 45"/>
            <p:cNvSpPr>
              <a:spLocks noChangeArrowheads="1"/>
            </p:cNvSpPr>
            <p:nvPr/>
          </p:nvSpPr>
          <p:spPr bwMode="auto">
            <a:xfrm>
              <a:off x="4700178" y="3338074"/>
              <a:ext cx="84137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6" name="Oval 46"/>
            <p:cNvSpPr>
              <a:spLocks noChangeArrowheads="1"/>
            </p:cNvSpPr>
            <p:nvPr/>
          </p:nvSpPr>
          <p:spPr bwMode="auto">
            <a:xfrm>
              <a:off x="4311241" y="334283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929640" y="2507698"/>
            <a:ext cx="391716" cy="135731"/>
            <a:chOff x="7927565" y="3290449"/>
            <a:chExt cx="522288" cy="180975"/>
          </a:xfrm>
          <a:solidFill>
            <a:srgbClr val="C00000"/>
          </a:solidFill>
        </p:grpSpPr>
        <p:sp>
          <p:nvSpPr>
            <p:cNvPr id="88" name="Oval 47"/>
            <p:cNvSpPr>
              <a:spLocks noChangeArrowheads="1"/>
            </p:cNvSpPr>
            <p:nvPr/>
          </p:nvSpPr>
          <p:spPr bwMode="auto">
            <a:xfrm>
              <a:off x="7927565" y="3290449"/>
              <a:ext cx="18097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9" name="Freeform 48"/>
            <p:cNvSpPr>
              <a:spLocks/>
            </p:cNvSpPr>
            <p:nvPr/>
          </p:nvSpPr>
          <p:spPr bwMode="auto">
            <a:xfrm>
              <a:off x="8103778" y="3352362"/>
              <a:ext cx="306387" cy="57150"/>
            </a:xfrm>
            <a:custGeom>
              <a:avLst/>
              <a:gdLst>
                <a:gd name="T0" fmla="*/ 69 w 69"/>
                <a:gd name="T1" fmla="*/ 0 h 13"/>
                <a:gd name="T2" fmla="*/ 0 w 69"/>
                <a:gd name="T3" fmla="*/ 0 h 13"/>
                <a:gd name="T4" fmla="*/ 1 w 69"/>
                <a:gd name="T5" fmla="*/ 7 h 13"/>
                <a:gd name="T6" fmla="*/ 0 w 69"/>
                <a:gd name="T7" fmla="*/ 13 h 13"/>
                <a:gd name="T8" fmla="*/ 69 w 69"/>
                <a:gd name="T9" fmla="*/ 13 h 13"/>
                <a:gd name="T10" fmla="*/ 69 w 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0" name="Freeform 49"/>
            <p:cNvSpPr>
              <a:spLocks/>
            </p:cNvSpPr>
            <p:nvPr/>
          </p:nvSpPr>
          <p:spPr bwMode="auto">
            <a:xfrm>
              <a:off x="8046628" y="3352362"/>
              <a:ext cx="61912" cy="57150"/>
            </a:xfrm>
            <a:custGeom>
              <a:avLst/>
              <a:gdLst>
                <a:gd name="T0" fmla="*/ 13 w 14"/>
                <a:gd name="T1" fmla="*/ 0 h 13"/>
                <a:gd name="T2" fmla="*/ 0 w 14"/>
                <a:gd name="T3" fmla="*/ 0 h 13"/>
                <a:gd name="T4" fmla="*/ 0 w 14"/>
                <a:gd name="T5" fmla="*/ 13 h 13"/>
                <a:gd name="T6" fmla="*/ 13 w 14"/>
                <a:gd name="T7" fmla="*/ 13 h 13"/>
                <a:gd name="T8" fmla="*/ 14 w 14"/>
                <a:gd name="T9" fmla="*/ 7 h 13"/>
                <a:gd name="T10" fmla="*/ 1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9"/>
                    <a:pt x="14" y="7"/>
                  </a:cubicBezTo>
                  <a:cubicBezTo>
                    <a:pt x="14" y="4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1" name="Oval 50"/>
            <p:cNvSpPr>
              <a:spLocks noChangeArrowheads="1"/>
            </p:cNvSpPr>
            <p:nvPr/>
          </p:nvSpPr>
          <p:spPr bwMode="auto">
            <a:xfrm>
              <a:off x="7979953" y="3338074"/>
              <a:ext cx="79375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2" name="Oval 51"/>
            <p:cNvSpPr>
              <a:spLocks noChangeArrowheads="1"/>
            </p:cNvSpPr>
            <p:nvPr/>
          </p:nvSpPr>
          <p:spPr bwMode="auto">
            <a:xfrm>
              <a:off x="8370478" y="334283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684247" y="3772141"/>
            <a:ext cx="139303" cy="388145"/>
            <a:chOff x="6267040" y="4976374"/>
            <a:chExt cx="185737" cy="517526"/>
          </a:xfrm>
          <a:solidFill>
            <a:srgbClr val="C00000"/>
          </a:solidFill>
        </p:grpSpPr>
        <p:sp>
          <p:nvSpPr>
            <p:cNvPr id="94" name="Oval 52"/>
            <p:cNvSpPr>
              <a:spLocks noChangeArrowheads="1"/>
            </p:cNvSpPr>
            <p:nvPr/>
          </p:nvSpPr>
          <p:spPr bwMode="auto">
            <a:xfrm>
              <a:off x="6267040" y="4976374"/>
              <a:ext cx="185737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5" name="Freeform 53"/>
            <p:cNvSpPr>
              <a:spLocks/>
            </p:cNvSpPr>
            <p:nvPr/>
          </p:nvSpPr>
          <p:spPr bwMode="auto">
            <a:xfrm>
              <a:off x="6328953" y="5152587"/>
              <a:ext cx="61912" cy="306388"/>
            </a:xfrm>
            <a:custGeom>
              <a:avLst/>
              <a:gdLst>
                <a:gd name="T0" fmla="*/ 14 w 14"/>
                <a:gd name="T1" fmla="*/ 0 h 69"/>
                <a:gd name="T2" fmla="*/ 7 w 14"/>
                <a:gd name="T3" fmla="*/ 1 h 69"/>
                <a:gd name="T4" fmla="*/ 0 w 14"/>
                <a:gd name="T5" fmla="*/ 0 h 69"/>
                <a:gd name="T6" fmla="*/ 0 w 14"/>
                <a:gd name="T7" fmla="*/ 69 h 69"/>
                <a:gd name="T8" fmla="*/ 14 w 14"/>
                <a:gd name="T9" fmla="*/ 69 h 69"/>
                <a:gd name="T10" fmla="*/ 14 w 1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4" y="0"/>
                  </a:moveTo>
                  <a:cubicBezTo>
                    <a:pt x="12" y="1"/>
                    <a:pt x="9" y="1"/>
                    <a:pt x="7" y="1"/>
                  </a:cubicBezTo>
                  <a:cubicBezTo>
                    <a:pt x="5" y="1"/>
                    <a:pt x="2" y="1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6" name="Freeform 54"/>
            <p:cNvSpPr>
              <a:spLocks/>
            </p:cNvSpPr>
            <p:nvPr/>
          </p:nvSpPr>
          <p:spPr bwMode="auto">
            <a:xfrm>
              <a:off x="6328953" y="5095437"/>
              <a:ext cx="61912" cy="61913"/>
            </a:xfrm>
            <a:custGeom>
              <a:avLst/>
              <a:gdLst>
                <a:gd name="T0" fmla="*/ 14 w 14"/>
                <a:gd name="T1" fmla="*/ 0 h 14"/>
                <a:gd name="T2" fmla="*/ 0 w 14"/>
                <a:gd name="T3" fmla="*/ 0 h 14"/>
                <a:gd name="T4" fmla="*/ 0 w 14"/>
                <a:gd name="T5" fmla="*/ 13 h 14"/>
                <a:gd name="T6" fmla="*/ 7 w 14"/>
                <a:gd name="T7" fmla="*/ 14 h 14"/>
                <a:gd name="T8" fmla="*/ 14 w 14"/>
                <a:gd name="T9" fmla="*/ 13 h 14"/>
                <a:gd name="T10" fmla="*/ 14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5" y="14"/>
                    <a:pt x="7" y="14"/>
                  </a:cubicBezTo>
                  <a:cubicBezTo>
                    <a:pt x="9" y="14"/>
                    <a:pt x="12" y="14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7" name="Oval 55"/>
            <p:cNvSpPr>
              <a:spLocks noChangeArrowheads="1"/>
            </p:cNvSpPr>
            <p:nvPr/>
          </p:nvSpPr>
          <p:spPr bwMode="auto">
            <a:xfrm>
              <a:off x="6321015" y="5023999"/>
              <a:ext cx="79375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8" name="Oval 56"/>
            <p:cNvSpPr>
              <a:spLocks noChangeArrowheads="1"/>
            </p:cNvSpPr>
            <p:nvPr/>
          </p:nvSpPr>
          <p:spPr bwMode="auto">
            <a:xfrm>
              <a:off x="6321015" y="541928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6334383" y="2618588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2">
                    <a:lumMod val="2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327566" y="2090251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0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208396" y="2630629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2">
                    <a:lumMod val="2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2702466" y="2102292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0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484700" y="327084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0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251837" y="751051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2">
                    <a:lumMod val="2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4484700" y="4137216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0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298868" y="4576345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2">
                    <a:lumMod val="2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684247" y="1039657"/>
            <a:ext cx="139303" cy="391716"/>
            <a:chOff x="6267040" y="1333062"/>
            <a:chExt cx="185737" cy="522288"/>
          </a:xfrm>
          <a:solidFill>
            <a:srgbClr val="C00000"/>
          </a:solidFill>
        </p:grpSpPr>
        <p:sp>
          <p:nvSpPr>
            <p:cNvPr id="108" name="Oval 37"/>
            <p:cNvSpPr>
              <a:spLocks noChangeArrowheads="1"/>
            </p:cNvSpPr>
            <p:nvPr/>
          </p:nvSpPr>
          <p:spPr bwMode="auto">
            <a:xfrm>
              <a:off x="6267040" y="1669612"/>
              <a:ext cx="185737" cy="185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9" name="Freeform 38"/>
            <p:cNvSpPr>
              <a:spLocks/>
            </p:cNvSpPr>
            <p:nvPr/>
          </p:nvSpPr>
          <p:spPr bwMode="auto">
            <a:xfrm>
              <a:off x="6328953" y="1372749"/>
              <a:ext cx="61912" cy="306388"/>
            </a:xfrm>
            <a:custGeom>
              <a:avLst/>
              <a:gdLst>
                <a:gd name="T0" fmla="*/ 14 w 14"/>
                <a:gd name="T1" fmla="*/ 0 h 69"/>
                <a:gd name="T2" fmla="*/ 0 w 14"/>
                <a:gd name="T3" fmla="*/ 0 h 69"/>
                <a:gd name="T4" fmla="*/ 0 w 14"/>
                <a:gd name="T5" fmla="*/ 69 h 69"/>
                <a:gd name="T6" fmla="*/ 7 w 14"/>
                <a:gd name="T7" fmla="*/ 67 h 69"/>
                <a:gd name="T8" fmla="*/ 14 w 14"/>
                <a:gd name="T9" fmla="*/ 69 h 69"/>
                <a:gd name="T10" fmla="*/ 14 w 1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5" y="67"/>
                    <a:pt x="7" y="67"/>
                  </a:cubicBezTo>
                  <a:cubicBezTo>
                    <a:pt x="9" y="67"/>
                    <a:pt x="12" y="68"/>
                    <a:pt x="14" y="6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0" name="Freeform 39"/>
            <p:cNvSpPr>
              <a:spLocks/>
            </p:cNvSpPr>
            <p:nvPr/>
          </p:nvSpPr>
          <p:spPr bwMode="auto">
            <a:xfrm>
              <a:off x="6328953" y="1669612"/>
              <a:ext cx="61912" cy="61913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2 h 14"/>
                <a:gd name="T4" fmla="*/ 0 w 14"/>
                <a:gd name="T5" fmla="*/ 14 h 14"/>
                <a:gd name="T6" fmla="*/ 14 w 14"/>
                <a:gd name="T7" fmla="*/ 14 h 14"/>
                <a:gd name="T8" fmla="*/ 14 w 14"/>
                <a:gd name="T9" fmla="*/ 2 h 14"/>
                <a:gd name="T10" fmla="*/ 7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5" y="0"/>
                    <a:pt x="2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1" name="Oval 40"/>
            <p:cNvSpPr>
              <a:spLocks noChangeArrowheads="1"/>
            </p:cNvSpPr>
            <p:nvPr/>
          </p:nvSpPr>
          <p:spPr bwMode="auto">
            <a:xfrm>
              <a:off x="6321015" y="1723587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2" name="Oval 41"/>
            <p:cNvSpPr>
              <a:spLocks noChangeArrowheads="1"/>
            </p:cNvSpPr>
            <p:nvPr/>
          </p:nvSpPr>
          <p:spPr bwMode="auto">
            <a:xfrm>
              <a:off x="6321015" y="1333062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4992618" y="222571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111309" y="2145973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2892765" y="4173358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6871423" y="2085106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522567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13" grpId="0"/>
      <p:bldP spid="114" grpId="0"/>
      <p:bldP spid="115" grpId="0"/>
      <p:bldP spid="1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81" y="830358"/>
            <a:ext cx="3059925" cy="1439938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1258815" y="835437"/>
            <a:ext cx="3869666" cy="1434859"/>
          </a:xfrm>
          <a:prstGeom prst="rect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41" name="组合 40"/>
          <p:cNvGrpSpPr/>
          <p:nvPr/>
        </p:nvGrpSpPr>
        <p:grpSpPr>
          <a:xfrm>
            <a:off x="1558949" y="968984"/>
            <a:ext cx="3351442" cy="1192106"/>
            <a:chOff x="8626300" y="2526505"/>
            <a:chExt cx="2497036" cy="1226501"/>
          </a:xfrm>
        </p:grpSpPr>
        <p:sp>
          <p:nvSpPr>
            <p:cNvPr id="42" name="文本框 87"/>
            <p:cNvSpPr txBox="1"/>
            <p:nvPr/>
          </p:nvSpPr>
          <p:spPr>
            <a:xfrm>
              <a:off x="8638976" y="2526505"/>
              <a:ext cx="524554" cy="255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3" name="文本框 88"/>
            <p:cNvSpPr txBox="1"/>
            <p:nvPr/>
          </p:nvSpPr>
          <p:spPr>
            <a:xfrm>
              <a:off x="8626300" y="2860034"/>
              <a:ext cx="2497036" cy="892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66583" y="2748599"/>
            <a:ext cx="728663" cy="700088"/>
            <a:chOff x="1992244" y="3960135"/>
            <a:chExt cx="971550" cy="933450"/>
          </a:xfrm>
        </p:grpSpPr>
        <p:sp>
          <p:nvSpPr>
            <p:cNvPr id="45" name="椭圆 44"/>
            <p:cNvSpPr/>
            <p:nvPr/>
          </p:nvSpPr>
          <p:spPr>
            <a:xfrm>
              <a:off x="1992244" y="3960135"/>
              <a:ext cx="971550" cy="933450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6" name="Freeform 35"/>
            <p:cNvSpPr>
              <a:spLocks noEditPoints="1"/>
            </p:cNvSpPr>
            <p:nvPr/>
          </p:nvSpPr>
          <p:spPr bwMode="auto">
            <a:xfrm>
              <a:off x="2177298" y="4223980"/>
              <a:ext cx="601442" cy="405759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81330" y="2748599"/>
            <a:ext cx="728663" cy="700088"/>
            <a:chOff x="4545240" y="3960135"/>
            <a:chExt cx="971550" cy="933450"/>
          </a:xfrm>
        </p:grpSpPr>
        <p:sp>
          <p:nvSpPr>
            <p:cNvPr id="48" name="椭圆 47"/>
            <p:cNvSpPr/>
            <p:nvPr/>
          </p:nvSpPr>
          <p:spPr>
            <a:xfrm>
              <a:off x="4545240" y="3960135"/>
              <a:ext cx="971550" cy="933450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806660" y="4174029"/>
              <a:ext cx="448710" cy="506105"/>
              <a:chOff x="5705194" y="2305502"/>
              <a:chExt cx="250191" cy="282193"/>
            </a:xfrm>
          </p:grpSpPr>
          <p:sp>
            <p:nvSpPr>
              <p:cNvPr id="50" name="Freeform 147"/>
              <p:cNvSpPr>
                <a:spLocks/>
              </p:cNvSpPr>
              <p:nvPr/>
            </p:nvSpPr>
            <p:spPr bwMode="auto">
              <a:xfrm>
                <a:off x="5705194" y="2305502"/>
                <a:ext cx="250191" cy="50911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51" name="Freeform 148"/>
              <p:cNvSpPr>
                <a:spLocks noEditPoints="1"/>
              </p:cNvSpPr>
              <p:nvPr/>
            </p:nvSpPr>
            <p:spPr bwMode="auto">
              <a:xfrm>
                <a:off x="5727013" y="2368050"/>
                <a:ext cx="208008" cy="219645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52" name="Freeform 149"/>
              <p:cNvSpPr>
                <a:spLocks/>
              </p:cNvSpPr>
              <p:nvPr/>
            </p:nvSpPr>
            <p:spPr bwMode="auto">
              <a:xfrm>
                <a:off x="5743013" y="2410233"/>
                <a:ext cx="101822" cy="59639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372900" y="2777174"/>
            <a:ext cx="728663" cy="700088"/>
            <a:chOff x="7067333" y="3998235"/>
            <a:chExt cx="971550" cy="933450"/>
          </a:xfrm>
        </p:grpSpPr>
        <p:sp>
          <p:nvSpPr>
            <p:cNvPr id="54" name="椭圆 53"/>
            <p:cNvSpPr/>
            <p:nvPr/>
          </p:nvSpPr>
          <p:spPr>
            <a:xfrm>
              <a:off x="7067333" y="3998235"/>
              <a:ext cx="971550" cy="933450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7382710" y="4240612"/>
              <a:ext cx="355119" cy="461653"/>
              <a:chOff x="7506788" y="4563431"/>
              <a:chExt cx="211186" cy="274541"/>
            </a:xfrm>
          </p:grpSpPr>
          <p:sp>
            <p:nvSpPr>
              <p:cNvPr id="56" name="Freeform 170"/>
              <p:cNvSpPr>
                <a:spLocks/>
              </p:cNvSpPr>
              <p:nvPr/>
            </p:nvSpPr>
            <p:spPr bwMode="auto">
              <a:xfrm>
                <a:off x="7506788" y="4642625"/>
                <a:ext cx="211186" cy="195347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57" name="Freeform 171"/>
              <p:cNvSpPr>
                <a:spLocks/>
              </p:cNvSpPr>
              <p:nvPr/>
            </p:nvSpPr>
            <p:spPr bwMode="auto">
              <a:xfrm>
                <a:off x="7506788" y="4563431"/>
                <a:ext cx="211186" cy="66876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126179" y="2748599"/>
            <a:ext cx="728663" cy="700088"/>
            <a:chOff x="9405039" y="3960135"/>
            <a:chExt cx="971550" cy="933450"/>
          </a:xfrm>
        </p:grpSpPr>
        <p:sp>
          <p:nvSpPr>
            <p:cNvPr id="59" name="椭圆 58"/>
            <p:cNvSpPr/>
            <p:nvPr/>
          </p:nvSpPr>
          <p:spPr>
            <a:xfrm>
              <a:off x="9405039" y="3960135"/>
              <a:ext cx="971550" cy="933450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0" name="Freeform 45"/>
            <p:cNvSpPr>
              <a:spLocks noEditPoints="1"/>
            </p:cNvSpPr>
            <p:nvPr/>
          </p:nvSpPr>
          <p:spPr bwMode="auto">
            <a:xfrm>
              <a:off x="9676618" y="4127654"/>
              <a:ext cx="428392" cy="552480"/>
            </a:xfrm>
            <a:custGeom>
              <a:avLst/>
              <a:gdLst>
                <a:gd name="T0" fmla="*/ 104 w 109"/>
                <a:gd name="T1" fmla="*/ 67 h 141"/>
                <a:gd name="T2" fmla="*/ 96 w 109"/>
                <a:gd name="T3" fmla="*/ 67 h 141"/>
                <a:gd name="T4" fmla="*/ 96 w 109"/>
                <a:gd name="T5" fmla="*/ 44 h 141"/>
                <a:gd name="T6" fmla="*/ 84 w 109"/>
                <a:gd name="T7" fmla="*/ 13 h 141"/>
                <a:gd name="T8" fmla="*/ 55 w 109"/>
                <a:gd name="T9" fmla="*/ 0 h 141"/>
                <a:gd name="T10" fmla="*/ 25 w 109"/>
                <a:gd name="T11" fmla="*/ 13 h 141"/>
                <a:gd name="T12" fmla="*/ 13 w 109"/>
                <a:gd name="T13" fmla="*/ 44 h 141"/>
                <a:gd name="T14" fmla="*/ 13 w 109"/>
                <a:gd name="T15" fmla="*/ 67 h 141"/>
                <a:gd name="T16" fmla="*/ 6 w 109"/>
                <a:gd name="T17" fmla="*/ 67 h 141"/>
                <a:gd name="T18" fmla="*/ 0 w 109"/>
                <a:gd name="T19" fmla="*/ 73 h 141"/>
                <a:gd name="T20" fmla="*/ 0 w 109"/>
                <a:gd name="T21" fmla="*/ 136 h 141"/>
                <a:gd name="T22" fmla="*/ 6 w 109"/>
                <a:gd name="T23" fmla="*/ 141 h 141"/>
                <a:gd name="T24" fmla="*/ 104 w 109"/>
                <a:gd name="T25" fmla="*/ 141 h 141"/>
                <a:gd name="T26" fmla="*/ 109 w 109"/>
                <a:gd name="T27" fmla="*/ 136 h 141"/>
                <a:gd name="T28" fmla="*/ 109 w 109"/>
                <a:gd name="T29" fmla="*/ 73 h 141"/>
                <a:gd name="T30" fmla="*/ 104 w 109"/>
                <a:gd name="T31" fmla="*/ 67 h 141"/>
                <a:gd name="T32" fmla="*/ 67 w 109"/>
                <a:gd name="T33" fmla="*/ 124 h 141"/>
                <a:gd name="T34" fmla="*/ 55 w 109"/>
                <a:gd name="T35" fmla="*/ 136 h 141"/>
                <a:gd name="T36" fmla="*/ 43 w 109"/>
                <a:gd name="T37" fmla="*/ 124 h 141"/>
                <a:gd name="T38" fmla="*/ 43 w 109"/>
                <a:gd name="T39" fmla="*/ 102 h 141"/>
                <a:gd name="T40" fmla="*/ 55 w 109"/>
                <a:gd name="T41" fmla="*/ 90 h 141"/>
                <a:gd name="T42" fmla="*/ 67 w 109"/>
                <a:gd name="T43" fmla="*/ 102 h 141"/>
                <a:gd name="T44" fmla="*/ 67 w 109"/>
                <a:gd name="T45" fmla="*/ 124 h 141"/>
                <a:gd name="T46" fmla="*/ 77 w 109"/>
                <a:gd name="T47" fmla="*/ 67 h 141"/>
                <a:gd name="T48" fmla="*/ 33 w 109"/>
                <a:gd name="T49" fmla="*/ 67 h 141"/>
                <a:gd name="T50" fmla="*/ 33 w 109"/>
                <a:gd name="T51" fmla="*/ 44 h 141"/>
                <a:gd name="T52" fmla="*/ 39 w 109"/>
                <a:gd name="T53" fmla="*/ 26 h 141"/>
                <a:gd name="T54" fmla="*/ 55 w 109"/>
                <a:gd name="T55" fmla="*/ 19 h 141"/>
                <a:gd name="T56" fmla="*/ 70 w 109"/>
                <a:gd name="T57" fmla="*/ 26 h 141"/>
                <a:gd name="T58" fmla="*/ 77 w 109"/>
                <a:gd name="T59" fmla="*/ 44 h 141"/>
                <a:gd name="T60" fmla="*/ 77 w 109"/>
                <a:gd name="T61" fmla="*/ 6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1">
                  <a:moveTo>
                    <a:pt x="104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5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8" y="21"/>
                    <a:pt x="13" y="32"/>
                    <a:pt x="13" y="4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1"/>
                    <a:pt x="6" y="141"/>
                  </a:cubicBezTo>
                  <a:cubicBezTo>
                    <a:pt x="104" y="141"/>
                    <a:pt x="104" y="141"/>
                    <a:pt x="104" y="141"/>
                  </a:cubicBezTo>
                  <a:cubicBezTo>
                    <a:pt x="107" y="141"/>
                    <a:pt x="109" y="139"/>
                    <a:pt x="109" y="136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7" y="67"/>
                    <a:pt x="104" y="67"/>
                  </a:cubicBezTo>
                  <a:close/>
                  <a:moveTo>
                    <a:pt x="67" y="124"/>
                  </a:moveTo>
                  <a:cubicBezTo>
                    <a:pt x="67" y="130"/>
                    <a:pt x="61" y="136"/>
                    <a:pt x="55" y="136"/>
                  </a:cubicBezTo>
                  <a:cubicBezTo>
                    <a:pt x="48" y="136"/>
                    <a:pt x="43" y="130"/>
                    <a:pt x="43" y="124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95"/>
                    <a:pt x="48" y="90"/>
                    <a:pt x="55" y="90"/>
                  </a:cubicBezTo>
                  <a:cubicBezTo>
                    <a:pt x="61" y="90"/>
                    <a:pt x="67" y="95"/>
                    <a:pt x="67" y="102"/>
                  </a:cubicBezTo>
                  <a:lnTo>
                    <a:pt x="67" y="124"/>
                  </a:lnTo>
                  <a:close/>
                  <a:moveTo>
                    <a:pt x="77" y="67"/>
                  </a:moveTo>
                  <a:cubicBezTo>
                    <a:pt x="33" y="67"/>
                    <a:pt x="33" y="67"/>
                    <a:pt x="33" y="6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37"/>
                    <a:pt x="35" y="31"/>
                    <a:pt x="39" y="26"/>
                  </a:cubicBezTo>
                  <a:cubicBezTo>
                    <a:pt x="44" y="22"/>
                    <a:pt x="49" y="19"/>
                    <a:pt x="55" y="19"/>
                  </a:cubicBezTo>
                  <a:cubicBezTo>
                    <a:pt x="61" y="19"/>
                    <a:pt x="66" y="22"/>
                    <a:pt x="70" y="26"/>
                  </a:cubicBezTo>
                  <a:cubicBezTo>
                    <a:pt x="74" y="31"/>
                    <a:pt x="77" y="37"/>
                    <a:pt x="77" y="44"/>
                  </a:cubicBezTo>
                  <a:lnTo>
                    <a:pt x="77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38451" y="3534755"/>
            <a:ext cx="1547270" cy="924178"/>
            <a:chOff x="8626301" y="2526505"/>
            <a:chExt cx="2497036" cy="1232237"/>
          </a:xfrm>
        </p:grpSpPr>
        <p:sp>
          <p:nvSpPr>
            <p:cNvPr id="62" name="文本框 87"/>
            <p:cNvSpPr txBox="1"/>
            <p:nvPr/>
          </p:nvSpPr>
          <p:spPr>
            <a:xfrm>
              <a:off x="9306717" y="2526505"/>
              <a:ext cx="1136203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3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061581" y="3545644"/>
            <a:ext cx="1547270" cy="924178"/>
            <a:chOff x="8626301" y="2526505"/>
            <a:chExt cx="2497036" cy="1232237"/>
          </a:xfrm>
        </p:grpSpPr>
        <p:sp>
          <p:nvSpPr>
            <p:cNvPr id="65" name="文本框 87"/>
            <p:cNvSpPr txBox="1"/>
            <p:nvPr/>
          </p:nvSpPr>
          <p:spPr>
            <a:xfrm>
              <a:off x="9306717" y="2526505"/>
              <a:ext cx="1136203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6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958739" y="3535780"/>
            <a:ext cx="1547270" cy="924178"/>
            <a:chOff x="8626301" y="2526505"/>
            <a:chExt cx="2497036" cy="1232237"/>
          </a:xfrm>
        </p:grpSpPr>
        <p:sp>
          <p:nvSpPr>
            <p:cNvPr id="68" name="文本框 87"/>
            <p:cNvSpPr txBox="1"/>
            <p:nvPr/>
          </p:nvSpPr>
          <p:spPr>
            <a:xfrm>
              <a:off x="9306717" y="2526505"/>
              <a:ext cx="1136203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9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794785" y="3546669"/>
            <a:ext cx="1547270" cy="924178"/>
            <a:chOff x="8626301" y="2526505"/>
            <a:chExt cx="2497036" cy="1232237"/>
          </a:xfrm>
        </p:grpSpPr>
        <p:sp>
          <p:nvSpPr>
            <p:cNvPr id="71" name="文本框 87"/>
            <p:cNvSpPr txBox="1"/>
            <p:nvPr/>
          </p:nvSpPr>
          <p:spPr>
            <a:xfrm>
              <a:off x="9306717" y="2526505"/>
              <a:ext cx="1136203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2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6699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53" y="0"/>
            <a:ext cx="9143244" cy="5246175"/>
            <a:chOff x="-1953" y="0"/>
            <a:chExt cx="9143244" cy="52461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1291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53" y="1918983"/>
              <a:ext cx="9143244" cy="322451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77669"/>
              <a:ext cx="2974602" cy="2968506"/>
            </a:xfrm>
            <a:prstGeom prst="rect">
              <a:avLst/>
            </a:prstGeom>
          </p:spPr>
        </p:pic>
      </p:grpSp>
      <p:sp>
        <p:nvSpPr>
          <p:cNvPr id="22" name="标题 5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974602" y="1428696"/>
            <a:ext cx="5486995" cy="702229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C00000"/>
                </a:solidFill>
              </a:rPr>
              <a:t>单击添加文字标题内容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23" name="文本占位符 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71390" y="2278814"/>
            <a:ext cx="3693418" cy="489143"/>
          </a:xfrm>
          <a:prstGeom prst="trapezoid">
            <a:avLst>
              <a:gd name="adj" fmla="val 41282"/>
            </a:avLst>
          </a:prstGeom>
          <a:solidFill>
            <a:srgbClr val="C00000"/>
          </a:solidFill>
          <a:ln w="19050">
            <a:solidFill>
              <a:sysClr val="window" lastClr="FFFFFF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70000"/>
              <a:buFont typeface="Wingdings 2" panose="05020102010507070707" pitchFamily="18" charset="2"/>
              <a:buNone/>
              <a:defRPr sz="1600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EC7016">
                  <a:lumMod val="75000"/>
                </a:srgbClr>
              </a:buClr>
              <a:defRPr/>
            </a:pPr>
            <a:r>
              <a:rPr lang="zh-CN" altLang="en-US" sz="2800" b="1" dirty="0" smtClean="0">
                <a:solidFill>
                  <a:schemeClr val="bg1"/>
                </a:solidFill>
              </a:rPr>
              <a:t>第三部分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486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5"/>
          <p:cNvSpPr>
            <a:spLocks/>
          </p:cNvSpPr>
          <p:nvPr/>
        </p:nvSpPr>
        <p:spPr bwMode="auto">
          <a:xfrm>
            <a:off x="1078873" y="3529350"/>
            <a:ext cx="6839545" cy="84383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66" name="组合 65"/>
          <p:cNvGrpSpPr/>
          <p:nvPr/>
        </p:nvGrpSpPr>
        <p:grpSpPr>
          <a:xfrm>
            <a:off x="895515" y="3385133"/>
            <a:ext cx="366713" cy="369094"/>
            <a:chOff x="805322" y="4502377"/>
            <a:chExt cx="488950" cy="492125"/>
          </a:xfrm>
        </p:grpSpPr>
        <p:sp>
          <p:nvSpPr>
            <p:cNvPr id="67" name="Oval 6"/>
            <p:cNvSpPr>
              <a:spLocks noChangeArrowheads="1"/>
            </p:cNvSpPr>
            <p:nvPr/>
          </p:nvSpPr>
          <p:spPr bwMode="auto">
            <a:xfrm>
              <a:off x="805322" y="4502377"/>
              <a:ext cx="488950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" name="Oval 7"/>
            <p:cNvSpPr>
              <a:spLocks noChangeArrowheads="1"/>
            </p:cNvSpPr>
            <p:nvPr/>
          </p:nvSpPr>
          <p:spPr bwMode="auto">
            <a:xfrm>
              <a:off x="911685" y="4600802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" name="Oval 8"/>
            <p:cNvSpPr>
              <a:spLocks noChangeArrowheads="1"/>
            </p:cNvSpPr>
            <p:nvPr/>
          </p:nvSpPr>
          <p:spPr bwMode="auto">
            <a:xfrm>
              <a:off x="951372" y="4650015"/>
              <a:ext cx="195263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083759" y="3385133"/>
            <a:ext cx="366713" cy="369094"/>
            <a:chOff x="2389647" y="4502377"/>
            <a:chExt cx="488950" cy="492125"/>
          </a:xfrm>
        </p:grpSpPr>
        <p:sp>
          <p:nvSpPr>
            <p:cNvPr id="71" name="Oval 9"/>
            <p:cNvSpPr>
              <a:spLocks noChangeArrowheads="1"/>
            </p:cNvSpPr>
            <p:nvPr/>
          </p:nvSpPr>
          <p:spPr bwMode="auto">
            <a:xfrm>
              <a:off x="2389647" y="4502377"/>
              <a:ext cx="488950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" name="Oval 10"/>
            <p:cNvSpPr>
              <a:spLocks noChangeArrowheads="1"/>
            </p:cNvSpPr>
            <p:nvPr/>
          </p:nvSpPr>
          <p:spPr bwMode="auto">
            <a:xfrm>
              <a:off x="2488072" y="4600802"/>
              <a:ext cx="293688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" name="Oval 11"/>
            <p:cNvSpPr>
              <a:spLocks noChangeArrowheads="1"/>
            </p:cNvSpPr>
            <p:nvPr/>
          </p:nvSpPr>
          <p:spPr bwMode="auto">
            <a:xfrm>
              <a:off x="2537285" y="4650015"/>
              <a:ext cx="195263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273194" y="3385133"/>
            <a:ext cx="366713" cy="369094"/>
            <a:chOff x="3975560" y="4502377"/>
            <a:chExt cx="488950" cy="492125"/>
          </a:xfrm>
        </p:grpSpPr>
        <p:sp>
          <p:nvSpPr>
            <p:cNvPr id="75" name="Oval 12"/>
            <p:cNvSpPr>
              <a:spLocks noChangeArrowheads="1"/>
            </p:cNvSpPr>
            <p:nvPr/>
          </p:nvSpPr>
          <p:spPr bwMode="auto">
            <a:xfrm>
              <a:off x="3975560" y="4502377"/>
              <a:ext cx="488950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4073985" y="4600802"/>
              <a:ext cx="282575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7" name="Oval 14"/>
            <p:cNvSpPr>
              <a:spLocks noChangeArrowheads="1"/>
            </p:cNvSpPr>
            <p:nvPr/>
          </p:nvSpPr>
          <p:spPr bwMode="auto">
            <a:xfrm>
              <a:off x="4121610" y="4650015"/>
              <a:ext cx="187325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454294" y="3385133"/>
            <a:ext cx="367904" cy="369094"/>
            <a:chOff x="5550360" y="4502377"/>
            <a:chExt cx="490538" cy="492125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5550360" y="4502377"/>
              <a:ext cx="490538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0" name="Oval 16"/>
            <p:cNvSpPr>
              <a:spLocks noChangeArrowheads="1"/>
            </p:cNvSpPr>
            <p:nvPr/>
          </p:nvSpPr>
          <p:spPr bwMode="auto">
            <a:xfrm>
              <a:off x="5658310" y="4600802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1" name="Oval 17"/>
            <p:cNvSpPr>
              <a:spLocks noChangeArrowheads="1"/>
            </p:cNvSpPr>
            <p:nvPr/>
          </p:nvSpPr>
          <p:spPr bwMode="auto">
            <a:xfrm>
              <a:off x="5697997" y="4650015"/>
              <a:ext cx="195263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643728" y="3385133"/>
            <a:ext cx="366713" cy="369094"/>
            <a:chOff x="7136272" y="4502377"/>
            <a:chExt cx="488950" cy="492125"/>
          </a:xfrm>
        </p:grpSpPr>
        <p:sp>
          <p:nvSpPr>
            <p:cNvPr id="83" name="Oval 18"/>
            <p:cNvSpPr>
              <a:spLocks noChangeArrowheads="1"/>
            </p:cNvSpPr>
            <p:nvPr/>
          </p:nvSpPr>
          <p:spPr bwMode="auto">
            <a:xfrm>
              <a:off x="7136272" y="4502377"/>
              <a:ext cx="488950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4" name="Oval 19"/>
            <p:cNvSpPr>
              <a:spLocks noChangeArrowheads="1"/>
            </p:cNvSpPr>
            <p:nvPr/>
          </p:nvSpPr>
          <p:spPr bwMode="auto">
            <a:xfrm>
              <a:off x="7234697" y="4600802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5" name="Oval 20"/>
            <p:cNvSpPr>
              <a:spLocks noChangeArrowheads="1"/>
            </p:cNvSpPr>
            <p:nvPr/>
          </p:nvSpPr>
          <p:spPr bwMode="auto">
            <a:xfrm>
              <a:off x="7283910" y="4650015"/>
              <a:ext cx="195263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826019" y="3385133"/>
            <a:ext cx="366713" cy="369094"/>
            <a:chOff x="8712660" y="4502377"/>
            <a:chExt cx="488950" cy="492125"/>
          </a:xfrm>
        </p:grpSpPr>
        <p:sp>
          <p:nvSpPr>
            <p:cNvPr id="87" name="Oval 21"/>
            <p:cNvSpPr>
              <a:spLocks noChangeArrowheads="1"/>
            </p:cNvSpPr>
            <p:nvPr/>
          </p:nvSpPr>
          <p:spPr bwMode="auto">
            <a:xfrm>
              <a:off x="8712660" y="4502377"/>
              <a:ext cx="488950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8" name="Oval 22"/>
            <p:cNvSpPr>
              <a:spLocks noChangeArrowheads="1"/>
            </p:cNvSpPr>
            <p:nvPr/>
          </p:nvSpPr>
          <p:spPr bwMode="auto">
            <a:xfrm>
              <a:off x="8819022" y="4600802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9" name="Oval 23"/>
            <p:cNvSpPr>
              <a:spLocks noChangeArrowheads="1"/>
            </p:cNvSpPr>
            <p:nvPr/>
          </p:nvSpPr>
          <p:spPr bwMode="auto">
            <a:xfrm>
              <a:off x="8858710" y="4650015"/>
              <a:ext cx="195263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728512" y="3385133"/>
            <a:ext cx="367904" cy="369094"/>
            <a:chOff x="10296985" y="4502377"/>
            <a:chExt cx="490538" cy="492125"/>
          </a:xfrm>
        </p:grpSpPr>
        <p:sp>
          <p:nvSpPr>
            <p:cNvPr id="91" name="Oval 24"/>
            <p:cNvSpPr>
              <a:spLocks noChangeArrowheads="1"/>
            </p:cNvSpPr>
            <p:nvPr/>
          </p:nvSpPr>
          <p:spPr bwMode="auto">
            <a:xfrm>
              <a:off x="10296985" y="4502377"/>
              <a:ext cx="490538" cy="4921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2" name="Oval 25"/>
            <p:cNvSpPr>
              <a:spLocks noChangeArrowheads="1"/>
            </p:cNvSpPr>
            <p:nvPr/>
          </p:nvSpPr>
          <p:spPr bwMode="auto">
            <a:xfrm>
              <a:off x="10395410" y="4600802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3" name="Oval 26"/>
            <p:cNvSpPr>
              <a:spLocks noChangeArrowheads="1"/>
            </p:cNvSpPr>
            <p:nvPr/>
          </p:nvSpPr>
          <p:spPr bwMode="auto">
            <a:xfrm>
              <a:off x="10444622" y="4650015"/>
              <a:ext cx="195263" cy="1968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981866" y="2226655"/>
            <a:ext cx="2032397" cy="1343025"/>
            <a:chOff x="7587122" y="2957740"/>
            <a:chExt cx="2709863" cy="1790700"/>
          </a:xfrm>
          <a:solidFill>
            <a:srgbClr val="C00000"/>
          </a:solidFill>
        </p:grpSpPr>
        <p:sp>
          <p:nvSpPr>
            <p:cNvPr id="95" name="Freeform 28"/>
            <p:cNvSpPr>
              <a:spLocks/>
            </p:cNvSpPr>
            <p:nvPr/>
          </p:nvSpPr>
          <p:spPr bwMode="auto">
            <a:xfrm>
              <a:off x="8926972" y="3419702"/>
              <a:ext cx="58738" cy="132873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6" name="Freeform 29"/>
            <p:cNvSpPr>
              <a:spLocks/>
            </p:cNvSpPr>
            <p:nvPr/>
          </p:nvSpPr>
          <p:spPr bwMode="auto">
            <a:xfrm>
              <a:off x="7587122" y="2957740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66351" y="1134851"/>
            <a:ext cx="2032397" cy="2434829"/>
            <a:chOff x="7166435" y="1502002"/>
            <a:chExt cx="2709863" cy="3246438"/>
          </a:xfrm>
          <a:solidFill>
            <a:srgbClr val="C00000"/>
          </a:solidFill>
        </p:grpSpPr>
        <p:sp>
          <p:nvSpPr>
            <p:cNvPr id="98" name="Freeform 32"/>
            <p:cNvSpPr>
              <a:spLocks/>
            </p:cNvSpPr>
            <p:nvPr/>
          </p:nvSpPr>
          <p:spPr bwMode="auto">
            <a:xfrm>
              <a:off x="7166435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9" name="Freeform 34"/>
            <p:cNvSpPr>
              <a:spLocks/>
            </p:cNvSpPr>
            <p:nvPr/>
          </p:nvSpPr>
          <p:spPr bwMode="auto">
            <a:xfrm>
              <a:off x="7352172" y="2240190"/>
              <a:ext cx="58738" cy="2508250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625619" y="2226655"/>
            <a:ext cx="2025254" cy="1343025"/>
            <a:chOff x="4445460" y="2957740"/>
            <a:chExt cx="2700338" cy="1790700"/>
          </a:xfrm>
          <a:solidFill>
            <a:srgbClr val="C00000"/>
          </a:solidFill>
        </p:grpSpPr>
        <p:sp>
          <p:nvSpPr>
            <p:cNvPr id="101" name="Freeform 30"/>
            <p:cNvSpPr>
              <a:spLocks/>
            </p:cNvSpPr>
            <p:nvPr/>
          </p:nvSpPr>
          <p:spPr bwMode="auto">
            <a:xfrm>
              <a:off x="4445460" y="2957740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" name="Freeform 35"/>
            <p:cNvSpPr>
              <a:spLocks/>
            </p:cNvSpPr>
            <p:nvPr/>
          </p:nvSpPr>
          <p:spPr bwMode="auto">
            <a:xfrm>
              <a:off x="5766260" y="3419702"/>
              <a:ext cx="58738" cy="132873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287481" y="1134851"/>
            <a:ext cx="2033588" cy="2434829"/>
            <a:chOff x="3994610" y="1502002"/>
            <a:chExt cx="2711450" cy="3246438"/>
          </a:xfrm>
          <a:solidFill>
            <a:srgbClr val="C00000"/>
          </a:solidFill>
        </p:grpSpPr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3994610" y="1502002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4180347" y="2062390"/>
              <a:ext cx="69850" cy="268605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246750" y="2226655"/>
            <a:ext cx="2026444" cy="1343025"/>
            <a:chOff x="1273635" y="2957740"/>
            <a:chExt cx="2701925" cy="1790700"/>
          </a:xfrm>
          <a:solidFill>
            <a:srgbClr val="C00000"/>
          </a:solidFill>
        </p:grpSpPr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1273635" y="2957740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" name="Freeform 37"/>
            <p:cNvSpPr>
              <a:spLocks/>
            </p:cNvSpPr>
            <p:nvPr/>
          </p:nvSpPr>
          <p:spPr bwMode="auto">
            <a:xfrm>
              <a:off x="2605547" y="3065690"/>
              <a:ext cx="58738" cy="1682750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7576700" y="3791136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十一月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798247" y="3800016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五月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1987979" y="3800016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六月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3177710" y="3800016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七月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4367442" y="3800016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八月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5557174" y="3800016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九月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6746906" y="3800016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十月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3399401" y="1289904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5776229" y="1289904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372019" y="2383487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3766367" y="2383487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6143195" y="2383487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21" name="组合 120"/>
          <p:cNvGrpSpPr/>
          <p:nvPr/>
        </p:nvGrpSpPr>
        <p:grpSpPr>
          <a:xfrm>
            <a:off x="895516" y="1134851"/>
            <a:ext cx="2032397" cy="2434829"/>
            <a:chOff x="805322" y="1502002"/>
            <a:chExt cx="2709863" cy="3246438"/>
          </a:xfrm>
          <a:solidFill>
            <a:srgbClr val="C00000"/>
          </a:solidFill>
        </p:grpSpPr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805322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3" name="Freeform 38"/>
            <p:cNvSpPr>
              <a:spLocks/>
            </p:cNvSpPr>
            <p:nvPr/>
          </p:nvSpPr>
          <p:spPr bwMode="auto">
            <a:xfrm>
              <a:off x="1019635" y="1708377"/>
              <a:ext cx="58738" cy="3040063"/>
            </a:xfrm>
            <a:custGeom>
              <a:avLst/>
              <a:gdLst>
                <a:gd name="T0" fmla="*/ 37 w 37"/>
                <a:gd name="T1" fmla="*/ 1915 h 1915"/>
                <a:gd name="T2" fmla="*/ 0 w 37"/>
                <a:gd name="T3" fmla="*/ 1915 h 1915"/>
                <a:gd name="T4" fmla="*/ 0 w 37"/>
                <a:gd name="T5" fmla="*/ 0 h 1915"/>
                <a:gd name="T6" fmla="*/ 37 w 37"/>
                <a:gd name="T7" fmla="*/ 0 h 1915"/>
                <a:gd name="T8" fmla="*/ 37 w 37"/>
                <a:gd name="T9" fmla="*/ 1915 h 1915"/>
                <a:gd name="T10" fmla="*/ 37 w 37"/>
                <a:gd name="T11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15">
                  <a:moveTo>
                    <a:pt x="37" y="1915"/>
                  </a:moveTo>
                  <a:lnTo>
                    <a:pt x="0" y="1915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915"/>
                  </a:lnTo>
                  <a:lnTo>
                    <a:pt x="37" y="1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1005053" y="1289904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3423109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5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75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25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8"/>
          <p:cNvSpPr>
            <a:spLocks/>
          </p:cNvSpPr>
          <p:nvPr/>
        </p:nvSpPr>
        <p:spPr bwMode="auto">
          <a:xfrm>
            <a:off x="3770810" y="3680630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70810" y="3399275"/>
            <a:ext cx="1313957" cy="968791"/>
            <a:chOff x="4988448" y="4346385"/>
            <a:chExt cx="1751943" cy="1291721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5864419" y="472152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4988448" y="472152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4988448" y="4346385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70810" y="2603069"/>
            <a:ext cx="1313957" cy="967340"/>
            <a:chOff x="4988448" y="3284778"/>
            <a:chExt cx="1751943" cy="1289786"/>
          </a:xfrm>
        </p:grpSpPr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5864419" y="3659918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4988448" y="3659918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>
              <a:off x="4988448" y="328477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7" name="Freeform 15"/>
          <p:cNvSpPr>
            <a:spLocks/>
          </p:cNvSpPr>
          <p:nvPr/>
        </p:nvSpPr>
        <p:spPr bwMode="auto">
          <a:xfrm>
            <a:off x="3770810" y="2086768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770810" y="1805413"/>
            <a:ext cx="1313957" cy="968790"/>
            <a:chOff x="4988448" y="2221236"/>
            <a:chExt cx="1751943" cy="1291720"/>
          </a:xfrm>
        </p:grpSpPr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5864419" y="259637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4988448" y="259637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4988448" y="2221236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2" name="Freeform 19"/>
          <p:cNvSpPr>
            <a:spLocks/>
          </p:cNvSpPr>
          <p:nvPr/>
        </p:nvSpPr>
        <p:spPr bwMode="auto">
          <a:xfrm>
            <a:off x="3770810" y="1290562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770810" y="1009207"/>
            <a:ext cx="1313957" cy="968790"/>
            <a:chOff x="4988448" y="1159628"/>
            <a:chExt cx="1751943" cy="1291720"/>
          </a:xfrm>
        </p:grpSpPr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5864419" y="153476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4988448" y="153476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4988448" y="115962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66111" y="2227445"/>
            <a:ext cx="436535" cy="140678"/>
            <a:chOff x="4315516" y="2783946"/>
            <a:chExt cx="582047" cy="187570"/>
          </a:xfrm>
          <a:solidFill>
            <a:srgbClr val="C00000"/>
          </a:solidFill>
        </p:grpSpPr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4709993" y="2783946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4356124" y="2849692"/>
              <a:ext cx="357737" cy="58011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6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6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4709993" y="2849692"/>
              <a:ext cx="90884" cy="58011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4760270" y="2834223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2" name="Oval 25"/>
            <p:cNvSpPr>
              <a:spLocks noChangeArrowheads="1"/>
            </p:cNvSpPr>
            <p:nvPr/>
          </p:nvSpPr>
          <p:spPr bwMode="auto">
            <a:xfrm>
              <a:off x="4315516" y="284002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66111" y="3787950"/>
            <a:ext cx="436535" cy="140678"/>
            <a:chOff x="4315516" y="4864620"/>
            <a:chExt cx="582047" cy="187570"/>
          </a:xfrm>
          <a:solidFill>
            <a:srgbClr val="C00000"/>
          </a:solidFill>
        </p:grpSpPr>
        <p:sp>
          <p:nvSpPr>
            <p:cNvPr id="64" name="Oval 26"/>
            <p:cNvSpPr>
              <a:spLocks noChangeArrowheads="1"/>
            </p:cNvSpPr>
            <p:nvPr/>
          </p:nvSpPr>
          <p:spPr bwMode="auto">
            <a:xfrm>
              <a:off x="4709993" y="4864620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4356124" y="4928433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7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7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4709993" y="4928433"/>
              <a:ext cx="90884" cy="59945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7" name="Oval 29"/>
            <p:cNvSpPr>
              <a:spLocks noChangeArrowheads="1"/>
            </p:cNvSpPr>
            <p:nvPr/>
          </p:nvSpPr>
          <p:spPr bwMode="auto">
            <a:xfrm>
              <a:off x="4760270" y="4918764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Oval 30"/>
            <p:cNvSpPr>
              <a:spLocks noChangeArrowheads="1"/>
            </p:cNvSpPr>
            <p:nvPr/>
          </p:nvSpPr>
          <p:spPr bwMode="auto">
            <a:xfrm>
              <a:off x="4315516" y="491876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181937" y="1438491"/>
            <a:ext cx="436535" cy="136327"/>
            <a:chOff x="6869950" y="1732007"/>
            <a:chExt cx="582047" cy="181769"/>
          </a:xfrm>
          <a:solidFill>
            <a:srgbClr val="C00000"/>
          </a:solidFill>
        </p:grpSpPr>
        <p:sp>
          <p:nvSpPr>
            <p:cNvPr id="70" name="Oval 31"/>
            <p:cNvSpPr>
              <a:spLocks noChangeArrowheads="1"/>
            </p:cNvSpPr>
            <p:nvPr/>
          </p:nvSpPr>
          <p:spPr bwMode="auto">
            <a:xfrm>
              <a:off x="6869950" y="1732007"/>
              <a:ext cx="187570" cy="181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7051719" y="1790018"/>
              <a:ext cx="357737" cy="65746"/>
            </a:xfrm>
            <a:custGeom>
              <a:avLst/>
              <a:gdLst>
                <a:gd name="T0" fmla="*/ 78 w 78"/>
                <a:gd name="T1" fmla="*/ 0 h 14"/>
                <a:gd name="T2" fmla="*/ 0 w 78"/>
                <a:gd name="T3" fmla="*/ 0 h 14"/>
                <a:gd name="T4" fmla="*/ 1 w 78"/>
                <a:gd name="T5" fmla="*/ 7 h 14"/>
                <a:gd name="T6" fmla="*/ 0 w 78"/>
                <a:gd name="T7" fmla="*/ 14 h 14"/>
                <a:gd name="T8" fmla="*/ 78 w 78"/>
                <a:gd name="T9" fmla="*/ 14 h 14"/>
                <a:gd name="T10" fmla="*/ 78 w 7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6960834" y="1790018"/>
              <a:ext cx="96686" cy="65746"/>
            </a:xfrm>
            <a:custGeom>
              <a:avLst/>
              <a:gdLst>
                <a:gd name="T0" fmla="*/ 20 w 21"/>
                <a:gd name="T1" fmla="*/ 0 h 14"/>
                <a:gd name="T2" fmla="*/ 0 w 21"/>
                <a:gd name="T3" fmla="*/ 0 h 14"/>
                <a:gd name="T4" fmla="*/ 0 w 21"/>
                <a:gd name="T5" fmla="*/ 14 h 14"/>
                <a:gd name="T6" fmla="*/ 20 w 21"/>
                <a:gd name="T7" fmla="*/ 14 h 14"/>
                <a:gd name="T8" fmla="*/ 21 w 21"/>
                <a:gd name="T9" fmla="*/ 7 h 14"/>
                <a:gd name="T10" fmla="*/ 20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1" y="9"/>
                    <a:pt x="21" y="7"/>
                  </a:cubicBezTo>
                  <a:cubicBezTo>
                    <a:pt x="21" y="5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3" name="Oval 34"/>
            <p:cNvSpPr>
              <a:spLocks noChangeArrowheads="1"/>
            </p:cNvSpPr>
            <p:nvPr/>
          </p:nvSpPr>
          <p:spPr bwMode="auto">
            <a:xfrm>
              <a:off x="6920226" y="1782283"/>
              <a:ext cx="81216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4" name="Oval 35"/>
            <p:cNvSpPr>
              <a:spLocks noChangeArrowheads="1"/>
            </p:cNvSpPr>
            <p:nvPr/>
          </p:nvSpPr>
          <p:spPr bwMode="auto">
            <a:xfrm>
              <a:off x="7368847" y="1782283"/>
              <a:ext cx="83150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181937" y="2997546"/>
            <a:ext cx="436535" cy="140678"/>
            <a:chOff x="6869950" y="3810747"/>
            <a:chExt cx="582047" cy="187570"/>
          </a:xfrm>
          <a:solidFill>
            <a:srgbClr val="C00000"/>
          </a:solidFill>
        </p:grpSpPr>
        <p:sp>
          <p:nvSpPr>
            <p:cNvPr id="76" name="Oval 36"/>
            <p:cNvSpPr>
              <a:spLocks noChangeArrowheads="1"/>
            </p:cNvSpPr>
            <p:nvPr/>
          </p:nvSpPr>
          <p:spPr bwMode="auto">
            <a:xfrm>
              <a:off x="6869950" y="3810747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Freeform 37"/>
            <p:cNvSpPr>
              <a:spLocks/>
            </p:cNvSpPr>
            <p:nvPr/>
          </p:nvSpPr>
          <p:spPr bwMode="auto">
            <a:xfrm>
              <a:off x="7051719" y="3874560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1 w 78"/>
                <a:gd name="T5" fmla="*/ 6 h 13"/>
                <a:gd name="T6" fmla="*/ 0 w 78"/>
                <a:gd name="T7" fmla="*/ 13 h 13"/>
                <a:gd name="T8" fmla="*/ 78 w 78"/>
                <a:gd name="T9" fmla="*/ 13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Freeform 38"/>
            <p:cNvSpPr>
              <a:spLocks/>
            </p:cNvSpPr>
            <p:nvPr/>
          </p:nvSpPr>
          <p:spPr bwMode="auto">
            <a:xfrm>
              <a:off x="6960834" y="3874560"/>
              <a:ext cx="96686" cy="59945"/>
            </a:xfrm>
            <a:custGeom>
              <a:avLst/>
              <a:gdLst>
                <a:gd name="T0" fmla="*/ 20 w 21"/>
                <a:gd name="T1" fmla="*/ 0 h 13"/>
                <a:gd name="T2" fmla="*/ 0 w 21"/>
                <a:gd name="T3" fmla="*/ 0 h 13"/>
                <a:gd name="T4" fmla="*/ 0 w 21"/>
                <a:gd name="T5" fmla="*/ 13 h 13"/>
                <a:gd name="T6" fmla="*/ 20 w 21"/>
                <a:gd name="T7" fmla="*/ 13 h 13"/>
                <a:gd name="T8" fmla="*/ 21 w 21"/>
                <a:gd name="T9" fmla="*/ 6 h 13"/>
                <a:gd name="T10" fmla="*/ 20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1" y="9"/>
                    <a:pt x="21" y="6"/>
                  </a:cubicBezTo>
                  <a:cubicBezTo>
                    <a:pt x="21" y="4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Oval 39"/>
            <p:cNvSpPr>
              <a:spLocks noChangeArrowheads="1"/>
            </p:cNvSpPr>
            <p:nvPr/>
          </p:nvSpPr>
          <p:spPr bwMode="auto">
            <a:xfrm>
              <a:off x="6920226" y="3861024"/>
              <a:ext cx="81216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Oval 40"/>
            <p:cNvSpPr>
              <a:spLocks noChangeArrowheads="1"/>
            </p:cNvSpPr>
            <p:nvPr/>
          </p:nvSpPr>
          <p:spPr bwMode="auto">
            <a:xfrm>
              <a:off x="7368847" y="3864891"/>
              <a:ext cx="83150" cy="792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8" name="Freeform 41"/>
          <p:cNvSpPr>
            <a:spLocks noEditPoints="1"/>
          </p:cNvSpPr>
          <p:nvPr/>
        </p:nvSpPr>
        <p:spPr bwMode="auto">
          <a:xfrm>
            <a:off x="3936142" y="3856114"/>
            <a:ext cx="265402" cy="333566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9" name="Freeform 42"/>
          <p:cNvSpPr>
            <a:spLocks noEditPoints="1"/>
          </p:cNvSpPr>
          <p:nvPr/>
        </p:nvSpPr>
        <p:spPr bwMode="auto">
          <a:xfrm>
            <a:off x="3998505" y="2224545"/>
            <a:ext cx="195788" cy="401729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0" name="Freeform 43"/>
          <p:cNvSpPr>
            <a:spLocks noEditPoints="1"/>
          </p:cNvSpPr>
          <p:nvPr/>
        </p:nvSpPr>
        <p:spPr bwMode="auto">
          <a:xfrm>
            <a:off x="3981101" y="3038154"/>
            <a:ext cx="240747" cy="36402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Freeform 44"/>
          <p:cNvSpPr>
            <a:spLocks noEditPoints="1"/>
          </p:cNvSpPr>
          <p:nvPr/>
        </p:nvSpPr>
        <p:spPr bwMode="auto">
          <a:xfrm>
            <a:off x="3953546" y="1458795"/>
            <a:ext cx="316162" cy="353870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132215" y="1776039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914434" y="2334766"/>
            <a:ext cx="57419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第三项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5267503" y="988394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283270" y="1572274"/>
            <a:ext cx="57419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第四项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3121235" y="3345970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886693" y="3903364"/>
            <a:ext cx="57419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第一项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5267503" y="2524290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283270" y="3108170"/>
            <a:ext cx="57419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第二项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45512" y="3487794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5891919" y="252429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1125556" y="1924788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5842858" y="969928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2144325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25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50"/>
                            </p:stCondLst>
                            <p:childTnLst>
                              <p:par>
                                <p:cTn id="1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5981972" y="1607169"/>
            <a:ext cx="2041593" cy="1833374"/>
            <a:chOff x="7856251" y="1996655"/>
            <a:chExt cx="2722124" cy="2444498"/>
          </a:xfrm>
          <a:solidFill>
            <a:srgbClr val="0071C1"/>
          </a:solidFill>
        </p:grpSpPr>
        <p:sp>
          <p:nvSpPr>
            <p:cNvPr id="74" name="Freeform 40"/>
            <p:cNvSpPr>
              <a:spLocks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5" name="Freeform 41"/>
            <p:cNvSpPr>
              <a:spLocks noEditPoints="1"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450992" y="1607169"/>
            <a:ext cx="2041593" cy="1833374"/>
            <a:chOff x="5814945" y="1996655"/>
            <a:chExt cx="2722124" cy="2444498"/>
          </a:xfrm>
          <a:solidFill>
            <a:srgbClr val="0071C1"/>
          </a:solidFill>
        </p:grpSpPr>
        <p:sp>
          <p:nvSpPr>
            <p:cNvPr id="77" name="Freeform 42"/>
            <p:cNvSpPr>
              <a:spLocks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43"/>
            <p:cNvSpPr>
              <a:spLocks noEditPoints="1"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919150" y="1607169"/>
            <a:ext cx="2039866" cy="1833374"/>
            <a:chOff x="3772488" y="1996655"/>
            <a:chExt cx="2719821" cy="2444498"/>
          </a:xfrm>
          <a:solidFill>
            <a:srgbClr val="0071C1"/>
          </a:solidFill>
        </p:grpSpPr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Freeform 45"/>
            <p:cNvSpPr>
              <a:spLocks noEditPoints="1"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386443" y="1607169"/>
            <a:ext cx="2041593" cy="1833374"/>
            <a:chOff x="1728879" y="1996655"/>
            <a:chExt cx="2722124" cy="2444498"/>
          </a:xfrm>
          <a:solidFill>
            <a:srgbClr val="0071C1"/>
          </a:solidFill>
        </p:grpSpPr>
        <p:sp>
          <p:nvSpPr>
            <p:cNvPr id="83" name="Freeform 46"/>
            <p:cNvSpPr>
              <a:spLocks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Freeform 47"/>
            <p:cNvSpPr>
              <a:spLocks noEditPoints="1"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5" name="Freeform 48"/>
          <p:cNvSpPr>
            <a:spLocks noEditPoints="1"/>
          </p:cNvSpPr>
          <p:nvPr/>
        </p:nvSpPr>
        <p:spPr bwMode="auto">
          <a:xfrm>
            <a:off x="3640431" y="1990164"/>
            <a:ext cx="472889" cy="472889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6" name="Freeform 49"/>
          <p:cNvSpPr>
            <a:spLocks noEditPoints="1"/>
          </p:cNvSpPr>
          <p:nvPr/>
        </p:nvSpPr>
        <p:spPr bwMode="auto">
          <a:xfrm>
            <a:off x="5174317" y="2015298"/>
            <a:ext cx="447204" cy="395835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7" name="Freeform 50"/>
          <p:cNvSpPr>
            <a:spLocks/>
          </p:cNvSpPr>
          <p:nvPr/>
        </p:nvSpPr>
        <p:spPr bwMode="auto">
          <a:xfrm>
            <a:off x="6730970" y="2010021"/>
            <a:ext cx="371664" cy="436628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1877520" y="2018762"/>
            <a:ext cx="882323" cy="420009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785963" y="2472341"/>
            <a:ext cx="1111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Step 1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347325" y="2472341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Step 2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908687" y="2472341"/>
            <a:ext cx="11689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Step 3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470050" y="2472341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Step 4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235789" y="3440543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/>
          <p:cNvSpPr txBox="1"/>
          <p:nvPr/>
        </p:nvSpPr>
        <p:spPr>
          <a:xfrm>
            <a:off x="937139" y="4023093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3876875" y="1024619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2597569" y="458946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5340327" y="3440543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4041677" y="4023093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6842027" y="990185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562721" y="424512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2916175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50"/>
                            </p:stCondLst>
                            <p:childTnLst>
                              <p:par>
                                <p:cTn id="9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4" grpId="0"/>
      <p:bldP spid="96" grpId="0"/>
      <p:bldP spid="98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53"/>
          <p:cNvSpPr txBox="1"/>
          <p:nvPr/>
        </p:nvSpPr>
        <p:spPr>
          <a:xfrm>
            <a:off x="186755" y="1724126"/>
            <a:ext cx="1398892" cy="32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文本框 53"/>
          <p:cNvSpPr txBox="1"/>
          <p:nvPr/>
        </p:nvSpPr>
        <p:spPr>
          <a:xfrm>
            <a:off x="198652" y="2308751"/>
            <a:ext cx="1398892" cy="32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8652" y="2876886"/>
            <a:ext cx="1398892" cy="32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8755" y="3456743"/>
            <a:ext cx="1398892" cy="32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2962003" y="2693097"/>
            <a:ext cx="375047" cy="1645444"/>
            <a:chOff x="3646488" y="3589337"/>
            <a:chExt cx="500063" cy="2193925"/>
          </a:xfrm>
          <a:solidFill>
            <a:srgbClr val="C00000"/>
          </a:solidFill>
        </p:grpSpPr>
        <p:sp>
          <p:nvSpPr>
            <p:cNvPr id="194" name="Rectangle 8"/>
            <p:cNvSpPr>
              <a:spLocks noChangeArrowheads="1"/>
            </p:cNvSpPr>
            <p:nvPr/>
          </p:nvSpPr>
          <p:spPr bwMode="auto">
            <a:xfrm>
              <a:off x="3646488" y="3589337"/>
              <a:ext cx="500063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5" name="Rectangle 9"/>
            <p:cNvSpPr>
              <a:spLocks noChangeArrowheads="1"/>
            </p:cNvSpPr>
            <p:nvPr/>
          </p:nvSpPr>
          <p:spPr bwMode="auto">
            <a:xfrm>
              <a:off x="3897313" y="3589337"/>
              <a:ext cx="249238" cy="2193925"/>
            </a:xfrm>
            <a:prstGeom prst="rect">
              <a:avLst/>
            </a:pr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4033565" y="2281140"/>
            <a:ext cx="376238" cy="2057400"/>
            <a:chOff x="4370388" y="3040062"/>
            <a:chExt cx="501650" cy="2743200"/>
          </a:xfrm>
          <a:solidFill>
            <a:srgbClr val="C00000"/>
          </a:solidFill>
        </p:grpSpPr>
        <p:sp>
          <p:nvSpPr>
            <p:cNvPr id="197" name="Rectangle 10"/>
            <p:cNvSpPr>
              <a:spLocks noChangeArrowheads="1"/>
            </p:cNvSpPr>
            <p:nvPr/>
          </p:nvSpPr>
          <p:spPr bwMode="auto">
            <a:xfrm>
              <a:off x="4370388" y="3040062"/>
              <a:ext cx="501650" cy="274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8" name="Rectangle 11"/>
            <p:cNvSpPr>
              <a:spLocks noChangeArrowheads="1"/>
            </p:cNvSpPr>
            <p:nvPr/>
          </p:nvSpPr>
          <p:spPr bwMode="auto">
            <a:xfrm>
              <a:off x="4621213" y="3040062"/>
              <a:ext cx="250825" cy="2743200"/>
            </a:xfrm>
            <a:prstGeom prst="rect">
              <a:avLst/>
            </a:pr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3389437" y="4338540"/>
            <a:ext cx="1020366" cy="806054"/>
            <a:chOff x="3511550" y="5783262"/>
            <a:chExt cx="1360488" cy="1074738"/>
          </a:xfrm>
          <a:solidFill>
            <a:srgbClr val="C00000"/>
          </a:solidFill>
        </p:grpSpPr>
        <p:sp>
          <p:nvSpPr>
            <p:cNvPr id="200" name="Freeform 12"/>
            <p:cNvSpPr>
              <a:spLocks/>
            </p:cNvSpPr>
            <p:nvPr/>
          </p:nvSpPr>
          <p:spPr bwMode="auto">
            <a:xfrm>
              <a:off x="3511550" y="5783262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1" name="Freeform 13"/>
            <p:cNvSpPr>
              <a:spLocks/>
            </p:cNvSpPr>
            <p:nvPr/>
          </p:nvSpPr>
          <p:spPr bwMode="auto">
            <a:xfrm>
              <a:off x="3951288" y="5783262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5077743" y="2693097"/>
            <a:ext cx="376238" cy="1645444"/>
            <a:chOff x="5095875" y="3589337"/>
            <a:chExt cx="501650" cy="2193925"/>
          </a:xfrm>
          <a:solidFill>
            <a:srgbClr val="C00000"/>
          </a:solidFill>
        </p:grpSpPr>
        <p:sp>
          <p:nvSpPr>
            <p:cNvPr id="203" name="Rectangle 14"/>
            <p:cNvSpPr>
              <a:spLocks noChangeArrowheads="1"/>
            </p:cNvSpPr>
            <p:nvPr/>
          </p:nvSpPr>
          <p:spPr bwMode="auto">
            <a:xfrm>
              <a:off x="5095875" y="3589337"/>
              <a:ext cx="501650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4" name="Rectangle 15"/>
            <p:cNvSpPr>
              <a:spLocks noChangeArrowheads="1"/>
            </p:cNvSpPr>
            <p:nvPr/>
          </p:nvSpPr>
          <p:spPr bwMode="auto">
            <a:xfrm>
              <a:off x="5346700" y="3589337"/>
              <a:ext cx="250825" cy="2193925"/>
            </a:xfrm>
            <a:prstGeom prst="rect">
              <a:avLst/>
            </a:pr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4952728" y="4338540"/>
            <a:ext cx="626269" cy="806054"/>
            <a:chOff x="4929188" y="5783262"/>
            <a:chExt cx="835025" cy="1074738"/>
          </a:xfrm>
          <a:solidFill>
            <a:srgbClr val="C00000"/>
          </a:solidFill>
        </p:grpSpPr>
        <p:sp>
          <p:nvSpPr>
            <p:cNvPr id="206" name="Freeform 16"/>
            <p:cNvSpPr>
              <a:spLocks/>
            </p:cNvSpPr>
            <p:nvPr/>
          </p:nvSpPr>
          <p:spPr bwMode="auto">
            <a:xfrm>
              <a:off x="4929188" y="5783262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7" name="Freeform 17"/>
            <p:cNvSpPr>
              <a:spLocks/>
            </p:cNvSpPr>
            <p:nvPr/>
          </p:nvSpPr>
          <p:spPr bwMode="auto">
            <a:xfrm>
              <a:off x="5346700" y="5783262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6036196" y="1460799"/>
            <a:ext cx="376238" cy="2877741"/>
            <a:chOff x="5821363" y="2490787"/>
            <a:chExt cx="501650" cy="3292475"/>
          </a:xfrm>
          <a:solidFill>
            <a:srgbClr val="C00000"/>
          </a:solidFill>
        </p:grpSpPr>
        <p:sp>
          <p:nvSpPr>
            <p:cNvPr id="209" name="Rectangle 18"/>
            <p:cNvSpPr>
              <a:spLocks noChangeArrowheads="1"/>
            </p:cNvSpPr>
            <p:nvPr/>
          </p:nvSpPr>
          <p:spPr bwMode="auto">
            <a:xfrm>
              <a:off x="5821363" y="2490787"/>
              <a:ext cx="501650" cy="3292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" name="Rectangle 19"/>
            <p:cNvSpPr>
              <a:spLocks noChangeArrowheads="1"/>
            </p:cNvSpPr>
            <p:nvPr/>
          </p:nvSpPr>
          <p:spPr bwMode="auto">
            <a:xfrm>
              <a:off x="6072188" y="2490787"/>
              <a:ext cx="250825" cy="3292475"/>
            </a:xfrm>
            <a:prstGeom prst="rect">
              <a:avLst/>
            </a:pr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1772568" y="4338540"/>
            <a:ext cx="1564481" cy="806054"/>
            <a:chOff x="2060575" y="5783262"/>
            <a:chExt cx="2085975" cy="1074738"/>
          </a:xfrm>
          <a:solidFill>
            <a:srgbClr val="C00000"/>
          </a:solidFill>
        </p:grpSpPr>
        <p:sp>
          <p:nvSpPr>
            <p:cNvPr id="212" name="Freeform 22"/>
            <p:cNvSpPr>
              <a:spLocks/>
            </p:cNvSpPr>
            <p:nvPr/>
          </p:nvSpPr>
          <p:spPr bwMode="auto">
            <a:xfrm>
              <a:off x="2060575" y="5783262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3" name="Freeform 23"/>
            <p:cNvSpPr>
              <a:spLocks/>
            </p:cNvSpPr>
            <p:nvPr/>
          </p:nvSpPr>
          <p:spPr bwMode="auto">
            <a:xfrm>
              <a:off x="2517775" y="5783262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6036196" y="4338540"/>
            <a:ext cx="1020366" cy="806054"/>
            <a:chOff x="5821363" y="5783262"/>
            <a:chExt cx="1360488" cy="1074738"/>
          </a:xfrm>
          <a:solidFill>
            <a:srgbClr val="C00000"/>
          </a:solidFill>
        </p:grpSpPr>
        <p:sp>
          <p:nvSpPr>
            <p:cNvPr id="215" name="Freeform 24"/>
            <p:cNvSpPr>
              <a:spLocks/>
            </p:cNvSpPr>
            <p:nvPr/>
          </p:nvSpPr>
          <p:spPr bwMode="auto">
            <a:xfrm>
              <a:off x="5821363" y="5783262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6" name="Freeform 25"/>
            <p:cNvSpPr>
              <a:spLocks/>
            </p:cNvSpPr>
            <p:nvPr/>
          </p:nvSpPr>
          <p:spPr bwMode="auto">
            <a:xfrm>
              <a:off x="6072188" y="5783262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cxnSp>
        <p:nvCxnSpPr>
          <p:cNvPr id="217" name="直接连接符 216"/>
          <p:cNvCxnSpPr/>
          <p:nvPr/>
        </p:nvCxnSpPr>
        <p:spPr>
          <a:xfrm>
            <a:off x="3139255" y="1769462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文本框 217"/>
          <p:cNvSpPr txBox="1"/>
          <p:nvPr/>
        </p:nvSpPr>
        <p:spPr>
          <a:xfrm>
            <a:off x="1144385" y="1797482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cxnSp>
        <p:nvCxnSpPr>
          <p:cNvPr id="219" name="直接连接符 218"/>
          <p:cNvCxnSpPr/>
          <p:nvPr/>
        </p:nvCxnSpPr>
        <p:spPr>
          <a:xfrm>
            <a:off x="6182338" y="644013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文本框 219"/>
          <p:cNvSpPr txBox="1"/>
          <p:nvPr/>
        </p:nvSpPr>
        <p:spPr>
          <a:xfrm>
            <a:off x="6224315" y="622027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cxnSp>
        <p:nvCxnSpPr>
          <p:cNvPr id="221" name="直接连接符 220"/>
          <p:cNvCxnSpPr/>
          <p:nvPr/>
        </p:nvCxnSpPr>
        <p:spPr>
          <a:xfrm>
            <a:off x="5255434" y="1845721"/>
            <a:ext cx="0" cy="5825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文本框 221"/>
          <p:cNvSpPr txBox="1"/>
          <p:nvPr/>
        </p:nvSpPr>
        <p:spPr>
          <a:xfrm>
            <a:off x="4542247" y="1118965"/>
            <a:ext cx="156507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cxnSp>
        <p:nvCxnSpPr>
          <p:cNvPr id="223" name="直接连接符 222"/>
          <p:cNvCxnSpPr/>
          <p:nvPr/>
        </p:nvCxnSpPr>
        <p:spPr>
          <a:xfrm>
            <a:off x="4227043" y="863443"/>
            <a:ext cx="0" cy="110006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文本框 223"/>
          <p:cNvSpPr txBox="1"/>
          <p:nvPr/>
        </p:nvSpPr>
        <p:spPr>
          <a:xfrm>
            <a:off x="2231281" y="864332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grpSp>
        <p:nvGrpSpPr>
          <p:cNvPr id="225" name="组合 224"/>
          <p:cNvGrpSpPr/>
          <p:nvPr/>
        </p:nvGrpSpPr>
        <p:grpSpPr>
          <a:xfrm>
            <a:off x="5070285" y="3788477"/>
            <a:ext cx="384788" cy="964920"/>
            <a:chOff x="4067176" y="3663950"/>
            <a:chExt cx="1138238" cy="2854325"/>
          </a:xfrm>
        </p:grpSpPr>
        <p:sp>
          <p:nvSpPr>
            <p:cNvPr id="226" name="AutoShape 178"/>
            <p:cNvSpPr>
              <a:spLocks noChangeAspect="1" noChangeArrowheads="1" noTextEdit="1"/>
            </p:cNvSpPr>
            <p:nvPr/>
          </p:nvSpPr>
          <p:spPr bwMode="auto">
            <a:xfrm>
              <a:off x="4071938" y="3663950"/>
              <a:ext cx="1114425" cy="285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7" name="Freeform 180"/>
            <p:cNvSpPr>
              <a:spLocks/>
            </p:cNvSpPr>
            <p:nvPr/>
          </p:nvSpPr>
          <p:spPr bwMode="auto">
            <a:xfrm>
              <a:off x="4067176" y="6327775"/>
              <a:ext cx="254000" cy="190500"/>
            </a:xfrm>
            <a:custGeom>
              <a:avLst/>
              <a:gdLst>
                <a:gd name="T0" fmla="*/ 191 w 195"/>
                <a:gd name="T1" fmla="*/ 59 h 146"/>
                <a:gd name="T2" fmla="*/ 176 w 195"/>
                <a:gd name="T3" fmla="*/ 79 h 146"/>
                <a:gd name="T4" fmla="*/ 147 w 195"/>
                <a:gd name="T5" fmla="*/ 87 h 146"/>
                <a:gd name="T6" fmla="*/ 126 w 195"/>
                <a:gd name="T7" fmla="*/ 130 h 146"/>
                <a:gd name="T8" fmla="*/ 53 w 195"/>
                <a:gd name="T9" fmla="*/ 146 h 146"/>
                <a:gd name="T10" fmla="*/ 5 w 195"/>
                <a:gd name="T11" fmla="*/ 130 h 146"/>
                <a:gd name="T12" fmla="*/ 16 w 195"/>
                <a:gd name="T13" fmla="*/ 77 h 146"/>
                <a:gd name="T14" fmla="*/ 63 w 195"/>
                <a:gd name="T15" fmla="*/ 18 h 146"/>
                <a:gd name="T16" fmla="*/ 73 w 195"/>
                <a:gd name="T17" fmla="*/ 0 h 146"/>
                <a:gd name="T18" fmla="*/ 151 w 195"/>
                <a:gd name="T19" fmla="*/ 19 h 146"/>
                <a:gd name="T20" fmla="*/ 195 w 195"/>
                <a:gd name="T21" fmla="*/ 39 h 146"/>
                <a:gd name="T22" fmla="*/ 191 w 195"/>
                <a:gd name="T23" fmla="*/ 5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46">
                  <a:moveTo>
                    <a:pt x="191" y="59"/>
                  </a:moveTo>
                  <a:cubicBezTo>
                    <a:pt x="192" y="66"/>
                    <a:pt x="186" y="73"/>
                    <a:pt x="176" y="79"/>
                  </a:cubicBezTo>
                  <a:cubicBezTo>
                    <a:pt x="166" y="84"/>
                    <a:pt x="151" y="81"/>
                    <a:pt x="147" y="87"/>
                  </a:cubicBezTo>
                  <a:cubicBezTo>
                    <a:pt x="144" y="93"/>
                    <a:pt x="130" y="125"/>
                    <a:pt x="126" y="130"/>
                  </a:cubicBezTo>
                  <a:cubicBezTo>
                    <a:pt x="121" y="134"/>
                    <a:pt x="63" y="146"/>
                    <a:pt x="53" y="146"/>
                  </a:cubicBezTo>
                  <a:cubicBezTo>
                    <a:pt x="43" y="146"/>
                    <a:pt x="9" y="146"/>
                    <a:pt x="5" y="130"/>
                  </a:cubicBezTo>
                  <a:cubicBezTo>
                    <a:pt x="0" y="114"/>
                    <a:pt x="3" y="93"/>
                    <a:pt x="16" y="77"/>
                  </a:cubicBezTo>
                  <a:cubicBezTo>
                    <a:pt x="30" y="61"/>
                    <a:pt x="61" y="25"/>
                    <a:pt x="63" y="18"/>
                  </a:cubicBezTo>
                  <a:cubicBezTo>
                    <a:pt x="65" y="12"/>
                    <a:pt x="73" y="0"/>
                    <a:pt x="73" y="0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95" y="39"/>
                    <a:pt x="195" y="39"/>
                    <a:pt x="195" y="39"/>
                  </a:cubicBezTo>
                  <a:lnTo>
                    <a:pt x="191" y="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8" name="Freeform 181"/>
            <p:cNvSpPr>
              <a:spLocks/>
            </p:cNvSpPr>
            <p:nvPr/>
          </p:nvSpPr>
          <p:spPr bwMode="auto">
            <a:xfrm>
              <a:off x="4886326" y="6288088"/>
              <a:ext cx="319088" cy="201613"/>
            </a:xfrm>
            <a:custGeom>
              <a:avLst/>
              <a:gdLst>
                <a:gd name="T0" fmla="*/ 129 w 245"/>
                <a:gd name="T1" fmla="*/ 0 h 155"/>
                <a:gd name="T2" fmla="*/ 154 w 245"/>
                <a:gd name="T3" fmla="*/ 36 h 155"/>
                <a:gd name="T4" fmla="*/ 207 w 245"/>
                <a:gd name="T5" fmla="*/ 80 h 155"/>
                <a:gd name="T6" fmla="*/ 224 w 245"/>
                <a:gd name="T7" fmla="*/ 134 h 155"/>
                <a:gd name="T8" fmla="*/ 161 w 245"/>
                <a:gd name="T9" fmla="*/ 151 h 155"/>
                <a:gd name="T10" fmla="*/ 98 w 245"/>
                <a:gd name="T11" fmla="*/ 128 h 155"/>
                <a:gd name="T12" fmla="*/ 73 w 245"/>
                <a:gd name="T13" fmla="*/ 96 h 155"/>
                <a:gd name="T14" fmla="*/ 52 w 245"/>
                <a:gd name="T15" fmla="*/ 96 h 155"/>
                <a:gd name="T16" fmla="*/ 6 w 245"/>
                <a:gd name="T17" fmla="*/ 76 h 155"/>
                <a:gd name="T18" fmla="*/ 0 w 245"/>
                <a:gd name="T19" fmla="*/ 48 h 155"/>
                <a:gd name="T20" fmla="*/ 73 w 245"/>
                <a:gd name="T21" fmla="*/ 30 h 155"/>
                <a:gd name="T22" fmla="*/ 129 w 245"/>
                <a:gd name="T2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155">
                  <a:moveTo>
                    <a:pt x="129" y="0"/>
                  </a:moveTo>
                  <a:cubicBezTo>
                    <a:pt x="129" y="0"/>
                    <a:pt x="148" y="30"/>
                    <a:pt x="154" y="36"/>
                  </a:cubicBezTo>
                  <a:cubicBezTo>
                    <a:pt x="161" y="42"/>
                    <a:pt x="203" y="77"/>
                    <a:pt x="207" y="80"/>
                  </a:cubicBezTo>
                  <a:cubicBezTo>
                    <a:pt x="210" y="83"/>
                    <a:pt x="245" y="111"/>
                    <a:pt x="224" y="134"/>
                  </a:cubicBezTo>
                  <a:cubicBezTo>
                    <a:pt x="206" y="155"/>
                    <a:pt x="170" y="154"/>
                    <a:pt x="161" y="151"/>
                  </a:cubicBezTo>
                  <a:cubicBezTo>
                    <a:pt x="152" y="147"/>
                    <a:pt x="101" y="133"/>
                    <a:pt x="98" y="128"/>
                  </a:cubicBezTo>
                  <a:cubicBezTo>
                    <a:pt x="96" y="123"/>
                    <a:pt x="81" y="98"/>
                    <a:pt x="73" y="96"/>
                  </a:cubicBezTo>
                  <a:cubicBezTo>
                    <a:pt x="66" y="94"/>
                    <a:pt x="52" y="96"/>
                    <a:pt x="52" y="96"/>
                  </a:cubicBezTo>
                  <a:cubicBezTo>
                    <a:pt x="52" y="96"/>
                    <a:pt x="10" y="80"/>
                    <a:pt x="6" y="76"/>
                  </a:cubicBezTo>
                  <a:cubicBezTo>
                    <a:pt x="1" y="72"/>
                    <a:pt x="0" y="48"/>
                    <a:pt x="0" y="48"/>
                  </a:cubicBezTo>
                  <a:cubicBezTo>
                    <a:pt x="73" y="30"/>
                    <a:pt x="73" y="30"/>
                    <a:pt x="73" y="30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9" name="Freeform 182"/>
            <p:cNvSpPr>
              <a:spLocks/>
            </p:cNvSpPr>
            <p:nvPr/>
          </p:nvSpPr>
          <p:spPr bwMode="auto">
            <a:xfrm>
              <a:off x="4149726" y="4845050"/>
              <a:ext cx="908050" cy="1568450"/>
            </a:xfrm>
            <a:custGeom>
              <a:avLst/>
              <a:gdLst>
                <a:gd name="T0" fmla="*/ 162 w 697"/>
                <a:gd name="T1" fmla="*/ 10 h 1208"/>
                <a:gd name="T2" fmla="*/ 293 w 697"/>
                <a:gd name="T3" fmla="*/ 38 h 1208"/>
                <a:gd name="T4" fmla="*/ 382 w 697"/>
                <a:gd name="T5" fmla="*/ 46 h 1208"/>
                <a:gd name="T6" fmla="*/ 499 w 697"/>
                <a:gd name="T7" fmla="*/ 18 h 1208"/>
                <a:gd name="T8" fmla="*/ 541 w 697"/>
                <a:gd name="T9" fmla="*/ 5 h 1208"/>
                <a:gd name="T10" fmla="*/ 548 w 697"/>
                <a:gd name="T11" fmla="*/ 27 h 1208"/>
                <a:gd name="T12" fmla="*/ 549 w 697"/>
                <a:gd name="T13" fmla="*/ 51 h 1208"/>
                <a:gd name="T14" fmla="*/ 567 w 697"/>
                <a:gd name="T15" fmla="*/ 122 h 1208"/>
                <a:gd name="T16" fmla="*/ 602 w 697"/>
                <a:gd name="T17" fmla="*/ 323 h 1208"/>
                <a:gd name="T18" fmla="*/ 636 w 697"/>
                <a:gd name="T19" fmla="*/ 608 h 1208"/>
                <a:gd name="T20" fmla="*/ 675 w 697"/>
                <a:gd name="T21" fmla="*/ 1033 h 1208"/>
                <a:gd name="T22" fmla="*/ 697 w 697"/>
                <a:gd name="T23" fmla="*/ 1115 h 1208"/>
                <a:gd name="T24" fmla="*/ 599 w 697"/>
                <a:gd name="T25" fmla="*/ 1173 h 1208"/>
                <a:gd name="T26" fmla="*/ 510 w 697"/>
                <a:gd name="T27" fmla="*/ 1170 h 1208"/>
                <a:gd name="T28" fmla="*/ 464 w 697"/>
                <a:gd name="T29" fmla="*/ 744 h 1208"/>
                <a:gd name="T30" fmla="*/ 371 w 697"/>
                <a:gd name="T31" fmla="*/ 306 h 1208"/>
                <a:gd name="T32" fmla="*/ 359 w 697"/>
                <a:gd name="T33" fmla="*/ 296 h 1208"/>
                <a:gd name="T34" fmla="*/ 278 w 697"/>
                <a:gd name="T35" fmla="*/ 614 h 1208"/>
                <a:gd name="T36" fmla="*/ 232 w 697"/>
                <a:gd name="T37" fmla="*/ 883 h 1208"/>
                <a:gd name="T38" fmla="*/ 186 w 697"/>
                <a:gd name="T39" fmla="*/ 1185 h 1208"/>
                <a:gd name="T40" fmla="*/ 139 w 697"/>
                <a:gd name="T41" fmla="*/ 1202 h 1208"/>
                <a:gd name="T42" fmla="*/ 65 w 697"/>
                <a:gd name="T43" fmla="*/ 1163 h 1208"/>
                <a:gd name="T44" fmla="*/ 0 w 697"/>
                <a:gd name="T45" fmla="*/ 1152 h 1208"/>
                <a:gd name="T46" fmla="*/ 21 w 697"/>
                <a:gd name="T47" fmla="*/ 1065 h 1208"/>
                <a:gd name="T48" fmla="*/ 38 w 697"/>
                <a:gd name="T49" fmla="*/ 904 h 1208"/>
                <a:gd name="T50" fmla="*/ 73 w 697"/>
                <a:gd name="T51" fmla="*/ 746 h 1208"/>
                <a:gd name="T52" fmla="*/ 109 w 697"/>
                <a:gd name="T53" fmla="*/ 475 h 1208"/>
                <a:gd name="T54" fmla="*/ 157 w 697"/>
                <a:gd name="T55" fmla="*/ 46 h 1208"/>
                <a:gd name="T56" fmla="*/ 162 w 697"/>
                <a:gd name="T57" fmla="*/ 1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7" h="1208">
                  <a:moveTo>
                    <a:pt x="162" y="10"/>
                  </a:moveTo>
                  <a:cubicBezTo>
                    <a:pt x="162" y="10"/>
                    <a:pt x="272" y="32"/>
                    <a:pt x="293" y="38"/>
                  </a:cubicBezTo>
                  <a:cubicBezTo>
                    <a:pt x="314" y="44"/>
                    <a:pt x="375" y="48"/>
                    <a:pt x="382" y="46"/>
                  </a:cubicBezTo>
                  <a:cubicBezTo>
                    <a:pt x="389" y="44"/>
                    <a:pt x="488" y="21"/>
                    <a:pt x="499" y="18"/>
                  </a:cubicBezTo>
                  <a:cubicBezTo>
                    <a:pt x="510" y="15"/>
                    <a:pt x="541" y="5"/>
                    <a:pt x="541" y="5"/>
                  </a:cubicBezTo>
                  <a:cubicBezTo>
                    <a:pt x="541" y="5"/>
                    <a:pt x="545" y="15"/>
                    <a:pt x="548" y="27"/>
                  </a:cubicBezTo>
                  <a:cubicBezTo>
                    <a:pt x="550" y="39"/>
                    <a:pt x="547" y="47"/>
                    <a:pt x="549" y="51"/>
                  </a:cubicBezTo>
                  <a:cubicBezTo>
                    <a:pt x="552" y="56"/>
                    <a:pt x="565" y="110"/>
                    <a:pt x="567" y="122"/>
                  </a:cubicBezTo>
                  <a:cubicBezTo>
                    <a:pt x="569" y="134"/>
                    <a:pt x="591" y="259"/>
                    <a:pt x="602" y="323"/>
                  </a:cubicBezTo>
                  <a:cubicBezTo>
                    <a:pt x="617" y="414"/>
                    <a:pt x="636" y="596"/>
                    <a:pt x="636" y="608"/>
                  </a:cubicBezTo>
                  <a:cubicBezTo>
                    <a:pt x="638" y="630"/>
                    <a:pt x="668" y="994"/>
                    <a:pt x="675" y="1033"/>
                  </a:cubicBezTo>
                  <a:cubicBezTo>
                    <a:pt x="683" y="1072"/>
                    <a:pt x="697" y="1108"/>
                    <a:pt x="697" y="1115"/>
                  </a:cubicBezTo>
                  <a:cubicBezTo>
                    <a:pt x="697" y="1122"/>
                    <a:pt x="617" y="1170"/>
                    <a:pt x="599" y="1173"/>
                  </a:cubicBezTo>
                  <a:cubicBezTo>
                    <a:pt x="581" y="1176"/>
                    <a:pt x="510" y="1170"/>
                    <a:pt x="510" y="1170"/>
                  </a:cubicBezTo>
                  <a:cubicBezTo>
                    <a:pt x="510" y="1170"/>
                    <a:pt x="469" y="768"/>
                    <a:pt x="464" y="744"/>
                  </a:cubicBezTo>
                  <a:cubicBezTo>
                    <a:pt x="458" y="720"/>
                    <a:pt x="377" y="321"/>
                    <a:pt x="371" y="306"/>
                  </a:cubicBezTo>
                  <a:cubicBezTo>
                    <a:pt x="366" y="290"/>
                    <a:pt x="371" y="274"/>
                    <a:pt x="359" y="296"/>
                  </a:cubicBezTo>
                  <a:cubicBezTo>
                    <a:pt x="347" y="319"/>
                    <a:pt x="287" y="572"/>
                    <a:pt x="278" y="614"/>
                  </a:cubicBezTo>
                  <a:cubicBezTo>
                    <a:pt x="270" y="657"/>
                    <a:pt x="235" y="850"/>
                    <a:pt x="232" y="883"/>
                  </a:cubicBezTo>
                  <a:cubicBezTo>
                    <a:pt x="229" y="916"/>
                    <a:pt x="187" y="1163"/>
                    <a:pt x="186" y="1185"/>
                  </a:cubicBezTo>
                  <a:cubicBezTo>
                    <a:pt x="184" y="1208"/>
                    <a:pt x="149" y="1206"/>
                    <a:pt x="139" y="1202"/>
                  </a:cubicBezTo>
                  <a:cubicBezTo>
                    <a:pt x="129" y="1199"/>
                    <a:pt x="96" y="1177"/>
                    <a:pt x="65" y="1163"/>
                  </a:cubicBezTo>
                  <a:cubicBezTo>
                    <a:pt x="34" y="1150"/>
                    <a:pt x="0" y="1152"/>
                    <a:pt x="0" y="1152"/>
                  </a:cubicBezTo>
                  <a:cubicBezTo>
                    <a:pt x="0" y="1152"/>
                    <a:pt x="16" y="1079"/>
                    <a:pt x="21" y="1065"/>
                  </a:cubicBezTo>
                  <a:cubicBezTo>
                    <a:pt x="26" y="1051"/>
                    <a:pt x="33" y="931"/>
                    <a:pt x="38" y="904"/>
                  </a:cubicBezTo>
                  <a:cubicBezTo>
                    <a:pt x="44" y="871"/>
                    <a:pt x="68" y="779"/>
                    <a:pt x="73" y="746"/>
                  </a:cubicBezTo>
                  <a:cubicBezTo>
                    <a:pt x="78" y="712"/>
                    <a:pt x="110" y="489"/>
                    <a:pt x="109" y="475"/>
                  </a:cubicBezTo>
                  <a:cubicBezTo>
                    <a:pt x="108" y="461"/>
                    <a:pt x="144" y="91"/>
                    <a:pt x="157" y="46"/>
                  </a:cubicBezTo>
                  <a:cubicBezTo>
                    <a:pt x="169" y="0"/>
                    <a:pt x="162" y="10"/>
                    <a:pt x="162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0" name="Freeform 183"/>
            <p:cNvSpPr>
              <a:spLocks/>
            </p:cNvSpPr>
            <p:nvPr/>
          </p:nvSpPr>
          <p:spPr bwMode="auto">
            <a:xfrm>
              <a:off x="4495801" y="3663950"/>
              <a:ext cx="268288" cy="193675"/>
            </a:xfrm>
            <a:custGeom>
              <a:avLst/>
              <a:gdLst>
                <a:gd name="T0" fmla="*/ 3 w 206"/>
                <a:gd name="T1" fmla="*/ 149 h 149"/>
                <a:gd name="T2" fmla="*/ 0 w 206"/>
                <a:gd name="T3" fmla="*/ 122 h 149"/>
                <a:gd name="T4" fmla="*/ 6 w 206"/>
                <a:gd name="T5" fmla="*/ 59 h 149"/>
                <a:gd name="T6" fmla="*/ 49 w 206"/>
                <a:gd name="T7" fmla="*/ 10 h 149"/>
                <a:gd name="T8" fmla="*/ 104 w 206"/>
                <a:gd name="T9" fmla="*/ 1 h 149"/>
                <a:gd name="T10" fmla="*/ 186 w 206"/>
                <a:gd name="T11" fmla="*/ 38 h 149"/>
                <a:gd name="T12" fmla="*/ 206 w 206"/>
                <a:gd name="T13" fmla="*/ 131 h 149"/>
                <a:gd name="T14" fmla="*/ 206 w 206"/>
                <a:gd name="T15" fmla="*/ 149 h 149"/>
                <a:gd name="T16" fmla="*/ 3 w 206"/>
                <a:gd name="T1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49">
                  <a:moveTo>
                    <a:pt x="3" y="149"/>
                  </a:moveTo>
                  <a:cubicBezTo>
                    <a:pt x="3" y="149"/>
                    <a:pt x="0" y="146"/>
                    <a:pt x="0" y="122"/>
                  </a:cubicBezTo>
                  <a:cubicBezTo>
                    <a:pt x="0" y="98"/>
                    <a:pt x="0" y="80"/>
                    <a:pt x="6" y="59"/>
                  </a:cubicBezTo>
                  <a:cubicBezTo>
                    <a:pt x="13" y="35"/>
                    <a:pt x="30" y="16"/>
                    <a:pt x="49" y="10"/>
                  </a:cubicBezTo>
                  <a:cubicBezTo>
                    <a:pt x="66" y="5"/>
                    <a:pt x="80" y="2"/>
                    <a:pt x="104" y="1"/>
                  </a:cubicBezTo>
                  <a:cubicBezTo>
                    <a:pt x="122" y="0"/>
                    <a:pt x="173" y="9"/>
                    <a:pt x="186" y="38"/>
                  </a:cubicBezTo>
                  <a:cubicBezTo>
                    <a:pt x="200" y="67"/>
                    <a:pt x="206" y="123"/>
                    <a:pt x="206" y="131"/>
                  </a:cubicBezTo>
                  <a:cubicBezTo>
                    <a:pt x="206" y="140"/>
                    <a:pt x="206" y="149"/>
                    <a:pt x="206" y="149"/>
                  </a:cubicBezTo>
                  <a:lnTo>
                    <a:pt x="3" y="149"/>
                  </a:lnTo>
                  <a:close/>
                </a:path>
              </a:pathLst>
            </a:custGeom>
            <a:solidFill>
              <a:srgbClr val="66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1" name="Freeform 184"/>
            <p:cNvSpPr>
              <a:spLocks/>
            </p:cNvSpPr>
            <p:nvPr/>
          </p:nvSpPr>
          <p:spPr bwMode="auto">
            <a:xfrm>
              <a:off x="4473576" y="3687763"/>
              <a:ext cx="295275" cy="412750"/>
            </a:xfrm>
            <a:custGeom>
              <a:avLst/>
              <a:gdLst>
                <a:gd name="T0" fmla="*/ 192 w 227"/>
                <a:gd name="T1" fmla="*/ 273 h 318"/>
                <a:gd name="T2" fmla="*/ 192 w 227"/>
                <a:gd name="T3" fmla="*/ 242 h 318"/>
                <a:gd name="T4" fmla="*/ 200 w 227"/>
                <a:gd name="T5" fmla="*/ 225 h 318"/>
                <a:gd name="T6" fmla="*/ 217 w 227"/>
                <a:gd name="T7" fmla="*/ 198 h 318"/>
                <a:gd name="T8" fmla="*/ 223 w 227"/>
                <a:gd name="T9" fmla="*/ 190 h 318"/>
                <a:gd name="T10" fmla="*/ 226 w 227"/>
                <a:gd name="T11" fmla="*/ 157 h 318"/>
                <a:gd name="T12" fmla="*/ 223 w 227"/>
                <a:gd name="T13" fmla="*/ 127 h 318"/>
                <a:gd name="T14" fmla="*/ 218 w 227"/>
                <a:gd name="T15" fmla="*/ 127 h 318"/>
                <a:gd name="T16" fmla="*/ 211 w 227"/>
                <a:gd name="T17" fmla="*/ 74 h 318"/>
                <a:gd name="T18" fmla="*/ 171 w 227"/>
                <a:gd name="T19" fmla="*/ 12 h 318"/>
                <a:gd name="T20" fmla="*/ 92 w 227"/>
                <a:gd name="T21" fmla="*/ 6 h 318"/>
                <a:gd name="T22" fmla="*/ 44 w 227"/>
                <a:gd name="T23" fmla="*/ 41 h 318"/>
                <a:gd name="T24" fmla="*/ 31 w 227"/>
                <a:gd name="T25" fmla="*/ 80 h 318"/>
                <a:gd name="T26" fmla="*/ 29 w 227"/>
                <a:gd name="T27" fmla="*/ 121 h 318"/>
                <a:gd name="T28" fmla="*/ 14 w 227"/>
                <a:gd name="T29" fmla="*/ 119 h 318"/>
                <a:gd name="T30" fmla="*/ 2 w 227"/>
                <a:gd name="T31" fmla="*/ 127 h 318"/>
                <a:gd name="T32" fmla="*/ 8 w 227"/>
                <a:gd name="T33" fmla="*/ 169 h 318"/>
                <a:gd name="T34" fmla="*/ 23 w 227"/>
                <a:gd name="T35" fmla="*/ 186 h 318"/>
                <a:gd name="T36" fmla="*/ 31 w 227"/>
                <a:gd name="T37" fmla="*/ 188 h 318"/>
                <a:gd name="T38" fmla="*/ 38 w 227"/>
                <a:gd name="T39" fmla="*/ 261 h 318"/>
                <a:gd name="T40" fmla="*/ 67 w 227"/>
                <a:gd name="T41" fmla="*/ 282 h 318"/>
                <a:gd name="T42" fmla="*/ 113 w 227"/>
                <a:gd name="T43" fmla="*/ 314 h 318"/>
                <a:gd name="T44" fmla="*/ 144 w 227"/>
                <a:gd name="T45" fmla="*/ 311 h 318"/>
                <a:gd name="T46" fmla="*/ 192 w 227"/>
                <a:gd name="T47" fmla="*/ 282 h 318"/>
                <a:gd name="T48" fmla="*/ 192 w 227"/>
                <a:gd name="T49" fmla="*/ 27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7" h="318">
                  <a:moveTo>
                    <a:pt x="192" y="273"/>
                  </a:moveTo>
                  <a:cubicBezTo>
                    <a:pt x="192" y="242"/>
                    <a:pt x="192" y="242"/>
                    <a:pt x="192" y="242"/>
                  </a:cubicBezTo>
                  <a:cubicBezTo>
                    <a:pt x="192" y="242"/>
                    <a:pt x="195" y="238"/>
                    <a:pt x="200" y="225"/>
                  </a:cubicBezTo>
                  <a:cubicBezTo>
                    <a:pt x="208" y="206"/>
                    <a:pt x="215" y="198"/>
                    <a:pt x="217" y="198"/>
                  </a:cubicBezTo>
                  <a:cubicBezTo>
                    <a:pt x="219" y="199"/>
                    <a:pt x="222" y="196"/>
                    <a:pt x="223" y="190"/>
                  </a:cubicBezTo>
                  <a:cubicBezTo>
                    <a:pt x="225" y="183"/>
                    <a:pt x="226" y="167"/>
                    <a:pt x="226" y="157"/>
                  </a:cubicBezTo>
                  <a:cubicBezTo>
                    <a:pt x="226" y="147"/>
                    <a:pt x="227" y="127"/>
                    <a:pt x="223" y="127"/>
                  </a:cubicBezTo>
                  <a:cubicBezTo>
                    <a:pt x="218" y="126"/>
                    <a:pt x="219" y="131"/>
                    <a:pt x="218" y="127"/>
                  </a:cubicBezTo>
                  <a:cubicBezTo>
                    <a:pt x="217" y="122"/>
                    <a:pt x="216" y="95"/>
                    <a:pt x="211" y="74"/>
                  </a:cubicBezTo>
                  <a:cubicBezTo>
                    <a:pt x="199" y="27"/>
                    <a:pt x="187" y="23"/>
                    <a:pt x="171" y="12"/>
                  </a:cubicBezTo>
                  <a:cubicBezTo>
                    <a:pt x="152" y="0"/>
                    <a:pt x="115" y="3"/>
                    <a:pt x="92" y="6"/>
                  </a:cubicBezTo>
                  <a:cubicBezTo>
                    <a:pt x="70" y="8"/>
                    <a:pt x="43" y="32"/>
                    <a:pt x="44" y="41"/>
                  </a:cubicBezTo>
                  <a:cubicBezTo>
                    <a:pt x="44" y="50"/>
                    <a:pt x="36" y="76"/>
                    <a:pt x="31" y="80"/>
                  </a:cubicBezTo>
                  <a:cubicBezTo>
                    <a:pt x="26" y="84"/>
                    <a:pt x="30" y="114"/>
                    <a:pt x="29" y="121"/>
                  </a:cubicBezTo>
                  <a:cubicBezTo>
                    <a:pt x="28" y="127"/>
                    <a:pt x="18" y="125"/>
                    <a:pt x="14" y="119"/>
                  </a:cubicBezTo>
                  <a:cubicBezTo>
                    <a:pt x="10" y="114"/>
                    <a:pt x="4" y="119"/>
                    <a:pt x="2" y="127"/>
                  </a:cubicBezTo>
                  <a:cubicBezTo>
                    <a:pt x="0" y="135"/>
                    <a:pt x="6" y="159"/>
                    <a:pt x="8" y="169"/>
                  </a:cubicBezTo>
                  <a:cubicBezTo>
                    <a:pt x="11" y="179"/>
                    <a:pt x="20" y="189"/>
                    <a:pt x="23" y="186"/>
                  </a:cubicBezTo>
                  <a:cubicBezTo>
                    <a:pt x="26" y="182"/>
                    <a:pt x="30" y="184"/>
                    <a:pt x="31" y="188"/>
                  </a:cubicBezTo>
                  <a:cubicBezTo>
                    <a:pt x="32" y="192"/>
                    <a:pt x="38" y="251"/>
                    <a:pt x="38" y="261"/>
                  </a:cubicBezTo>
                  <a:cubicBezTo>
                    <a:pt x="38" y="261"/>
                    <a:pt x="49" y="272"/>
                    <a:pt x="67" y="282"/>
                  </a:cubicBezTo>
                  <a:cubicBezTo>
                    <a:pt x="84" y="292"/>
                    <a:pt x="104" y="311"/>
                    <a:pt x="113" y="314"/>
                  </a:cubicBezTo>
                  <a:cubicBezTo>
                    <a:pt x="121" y="316"/>
                    <a:pt x="136" y="318"/>
                    <a:pt x="144" y="311"/>
                  </a:cubicBezTo>
                  <a:cubicBezTo>
                    <a:pt x="152" y="304"/>
                    <a:pt x="190" y="285"/>
                    <a:pt x="192" y="282"/>
                  </a:cubicBezTo>
                  <a:cubicBezTo>
                    <a:pt x="194" y="279"/>
                    <a:pt x="192" y="273"/>
                    <a:pt x="192" y="273"/>
                  </a:cubicBez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2" name="Freeform 185"/>
            <p:cNvSpPr>
              <a:spLocks/>
            </p:cNvSpPr>
            <p:nvPr/>
          </p:nvSpPr>
          <p:spPr bwMode="auto">
            <a:xfrm>
              <a:off x="4160838" y="4024313"/>
              <a:ext cx="781050" cy="908050"/>
            </a:xfrm>
            <a:custGeom>
              <a:avLst/>
              <a:gdLst>
                <a:gd name="T0" fmla="*/ 276 w 599"/>
                <a:gd name="T1" fmla="*/ 0 h 700"/>
                <a:gd name="T2" fmla="*/ 266 w 599"/>
                <a:gd name="T3" fmla="*/ 46 h 700"/>
                <a:gd name="T4" fmla="*/ 250 w 599"/>
                <a:gd name="T5" fmla="*/ 58 h 700"/>
                <a:gd name="T6" fmla="*/ 179 w 599"/>
                <a:gd name="T7" fmla="*/ 77 h 700"/>
                <a:gd name="T8" fmla="*/ 80 w 599"/>
                <a:gd name="T9" fmla="*/ 103 h 700"/>
                <a:gd name="T10" fmla="*/ 37 w 599"/>
                <a:gd name="T11" fmla="*/ 235 h 700"/>
                <a:gd name="T12" fmla="*/ 2 w 599"/>
                <a:gd name="T13" fmla="*/ 358 h 700"/>
                <a:gd name="T14" fmla="*/ 9 w 599"/>
                <a:gd name="T15" fmla="*/ 457 h 700"/>
                <a:gd name="T16" fmla="*/ 36 w 599"/>
                <a:gd name="T17" fmla="*/ 519 h 700"/>
                <a:gd name="T18" fmla="*/ 120 w 599"/>
                <a:gd name="T19" fmla="*/ 542 h 700"/>
                <a:gd name="T20" fmla="*/ 148 w 599"/>
                <a:gd name="T21" fmla="*/ 588 h 700"/>
                <a:gd name="T22" fmla="*/ 153 w 599"/>
                <a:gd name="T23" fmla="*/ 634 h 700"/>
                <a:gd name="T24" fmla="*/ 150 w 599"/>
                <a:gd name="T25" fmla="*/ 667 h 700"/>
                <a:gd name="T26" fmla="*/ 365 w 599"/>
                <a:gd name="T27" fmla="*/ 700 h 700"/>
                <a:gd name="T28" fmla="*/ 505 w 599"/>
                <a:gd name="T29" fmla="*/ 677 h 700"/>
                <a:gd name="T30" fmla="*/ 531 w 599"/>
                <a:gd name="T31" fmla="*/ 658 h 700"/>
                <a:gd name="T32" fmla="*/ 536 w 599"/>
                <a:gd name="T33" fmla="*/ 641 h 700"/>
                <a:gd name="T34" fmla="*/ 537 w 599"/>
                <a:gd name="T35" fmla="*/ 620 h 700"/>
                <a:gd name="T36" fmla="*/ 558 w 599"/>
                <a:gd name="T37" fmla="*/ 547 h 700"/>
                <a:gd name="T38" fmla="*/ 571 w 599"/>
                <a:gd name="T39" fmla="*/ 133 h 700"/>
                <a:gd name="T40" fmla="*/ 574 w 599"/>
                <a:gd name="T41" fmla="*/ 106 h 700"/>
                <a:gd name="T42" fmla="*/ 446 w 599"/>
                <a:gd name="T43" fmla="*/ 66 h 700"/>
                <a:gd name="T44" fmla="*/ 435 w 599"/>
                <a:gd name="T45" fmla="*/ 12 h 700"/>
                <a:gd name="T46" fmla="*/ 387 w 599"/>
                <a:gd name="T47" fmla="*/ 43 h 700"/>
                <a:gd name="T48" fmla="*/ 365 w 599"/>
                <a:gd name="T49" fmla="*/ 52 h 700"/>
                <a:gd name="T50" fmla="*/ 318 w 599"/>
                <a:gd name="T51" fmla="*/ 23 h 700"/>
                <a:gd name="T52" fmla="*/ 276 w 599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9" h="700">
                  <a:moveTo>
                    <a:pt x="276" y="0"/>
                  </a:moveTo>
                  <a:cubicBezTo>
                    <a:pt x="274" y="7"/>
                    <a:pt x="270" y="39"/>
                    <a:pt x="266" y="46"/>
                  </a:cubicBezTo>
                  <a:cubicBezTo>
                    <a:pt x="262" y="53"/>
                    <a:pt x="259" y="55"/>
                    <a:pt x="250" y="58"/>
                  </a:cubicBezTo>
                  <a:cubicBezTo>
                    <a:pt x="242" y="61"/>
                    <a:pt x="188" y="74"/>
                    <a:pt x="179" y="77"/>
                  </a:cubicBezTo>
                  <a:cubicBezTo>
                    <a:pt x="170" y="80"/>
                    <a:pt x="94" y="82"/>
                    <a:pt x="80" y="103"/>
                  </a:cubicBezTo>
                  <a:cubicBezTo>
                    <a:pt x="66" y="123"/>
                    <a:pt x="41" y="216"/>
                    <a:pt x="37" y="235"/>
                  </a:cubicBezTo>
                  <a:cubicBezTo>
                    <a:pt x="33" y="253"/>
                    <a:pt x="4" y="345"/>
                    <a:pt x="2" y="358"/>
                  </a:cubicBezTo>
                  <a:cubicBezTo>
                    <a:pt x="0" y="370"/>
                    <a:pt x="5" y="425"/>
                    <a:pt x="9" y="457"/>
                  </a:cubicBezTo>
                  <a:cubicBezTo>
                    <a:pt x="13" y="489"/>
                    <a:pt x="18" y="513"/>
                    <a:pt x="36" y="519"/>
                  </a:cubicBezTo>
                  <a:cubicBezTo>
                    <a:pt x="53" y="525"/>
                    <a:pt x="116" y="542"/>
                    <a:pt x="120" y="542"/>
                  </a:cubicBezTo>
                  <a:cubicBezTo>
                    <a:pt x="137" y="543"/>
                    <a:pt x="141" y="558"/>
                    <a:pt x="148" y="588"/>
                  </a:cubicBezTo>
                  <a:cubicBezTo>
                    <a:pt x="153" y="613"/>
                    <a:pt x="158" y="642"/>
                    <a:pt x="153" y="634"/>
                  </a:cubicBezTo>
                  <a:cubicBezTo>
                    <a:pt x="150" y="628"/>
                    <a:pt x="150" y="667"/>
                    <a:pt x="150" y="667"/>
                  </a:cubicBezTo>
                  <a:cubicBezTo>
                    <a:pt x="365" y="700"/>
                    <a:pt x="365" y="700"/>
                    <a:pt x="365" y="700"/>
                  </a:cubicBezTo>
                  <a:cubicBezTo>
                    <a:pt x="505" y="677"/>
                    <a:pt x="505" y="677"/>
                    <a:pt x="505" y="677"/>
                  </a:cubicBezTo>
                  <a:cubicBezTo>
                    <a:pt x="531" y="658"/>
                    <a:pt x="531" y="658"/>
                    <a:pt x="531" y="658"/>
                  </a:cubicBezTo>
                  <a:cubicBezTo>
                    <a:pt x="536" y="641"/>
                    <a:pt x="536" y="641"/>
                    <a:pt x="536" y="641"/>
                  </a:cubicBezTo>
                  <a:cubicBezTo>
                    <a:pt x="536" y="641"/>
                    <a:pt x="531" y="637"/>
                    <a:pt x="537" y="620"/>
                  </a:cubicBezTo>
                  <a:cubicBezTo>
                    <a:pt x="544" y="602"/>
                    <a:pt x="556" y="553"/>
                    <a:pt x="558" y="547"/>
                  </a:cubicBezTo>
                  <a:cubicBezTo>
                    <a:pt x="560" y="540"/>
                    <a:pt x="571" y="133"/>
                    <a:pt x="571" y="133"/>
                  </a:cubicBezTo>
                  <a:cubicBezTo>
                    <a:pt x="571" y="133"/>
                    <a:pt x="599" y="112"/>
                    <a:pt x="574" y="106"/>
                  </a:cubicBezTo>
                  <a:cubicBezTo>
                    <a:pt x="548" y="100"/>
                    <a:pt x="446" y="66"/>
                    <a:pt x="446" y="66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5" y="12"/>
                    <a:pt x="395" y="37"/>
                    <a:pt x="387" y="43"/>
                  </a:cubicBezTo>
                  <a:cubicBezTo>
                    <a:pt x="378" y="49"/>
                    <a:pt x="372" y="51"/>
                    <a:pt x="365" y="52"/>
                  </a:cubicBezTo>
                  <a:cubicBezTo>
                    <a:pt x="358" y="53"/>
                    <a:pt x="331" y="29"/>
                    <a:pt x="318" y="23"/>
                  </a:cubicBezTo>
                  <a:cubicBezTo>
                    <a:pt x="304" y="17"/>
                    <a:pt x="276" y="0"/>
                    <a:pt x="276" y="0"/>
                  </a:cubicBez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3" name="Freeform 186"/>
            <p:cNvSpPr>
              <a:spLocks/>
            </p:cNvSpPr>
            <p:nvPr/>
          </p:nvSpPr>
          <p:spPr bwMode="auto">
            <a:xfrm>
              <a:off x="4352926" y="4843463"/>
              <a:ext cx="512763" cy="100013"/>
            </a:xfrm>
            <a:custGeom>
              <a:avLst/>
              <a:gdLst>
                <a:gd name="T0" fmla="*/ 5 w 393"/>
                <a:gd name="T1" fmla="*/ 6 h 77"/>
                <a:gd name="T2" fmla="*/ 0 w 393"/>
                <a:gd name="T3" fmla="*/ 38 h 77"/>
                <a:gd name="T4" fmla="*/ 210 w 393"/>
                <a:gd name="T5" fmla="*/ 77 h 77"/>
                <a:gd name="T6" fmla="*/ 262 w 393"/>
                <a:gd name="T7" fmla="*/ 73 h 77"/>
                <a:gd name="T8" fmla="*/ 393 w 393"/>
                <a:gd name="T9" fmla="*/ 42 h 77"/>
                <a:gd name="T10" fmla="*/ 385 w 393"/>
                <a:gd name="T11" fmla="*/ 6 h 77"/>
                <a:gd name="T12" fmla="*/ 225 w 393"/>
                <a:gd name="T13" fmla="*/ 42 h 77"/>
                <a:gd name="T14" fmla="*/ 5 w 393"/>
                <a:gd name="T15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3" h="77">
                  <a:moveTo>
                    <a:pt x="5" y="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202" y="77"/>
                    <a:pt x="210" y="77"/>
                  </a:cubicBezTo>
                  <a:cubicBezTo>
                    <a:pt x="218" y="77"/>
                    <a:pt x="262" y="73"/>
                    <a:pt x="262" y="73"/>
                  </a:cubicBezTo>
                  <a:cubicBezTo>
                    <a:pt x="393" y="42"/>
                    <a:pt x="393" y="42"/>
                    <a:pt x="393" y="42"/>
                  </a:cubicBezTo>
                  <a:cubicBezTo>
                    <a:pt x="393" y="42"/>
                    <a:pt x="388" y="12"/>
                    <a:pt x="385" y="6"/>
                  </a:cubicBezTo>
                  <a:cubicBezTo>
                    <a:pt x="383" y="0"/>
                    <a:pt x="225" y="42"/>
                    <a:pt x="225" y="42"/>
                  </a:cubicBezTo>
                  <a:cubicBezTo>
                    <a:pt x="225" y="42"/>
                    <a:pt x="35" y="15"/>
                    <a:pt x="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4" name="Freeform 187"/>
            <p:cNvSpPr>
              <a:spLocks/>
            </p:cNvSpPr>
            <p:nvPr/>
          </p:nvSpPr>
          <p:spPr bwMode="auto">
            <a:xfrm>
              <a:off x="4298951" y="4079875"/>
              <a:ext cx="839788" cy="587375"/>
            </a:xfrm>
            <a:custGeom>
              <a:avLst/>
              <a:gdLst>
                <a:gd name="T0" fmla="*/ 308 w 645"/>
                <a:gd name="T1" fmla="*/ 452 h 452"/>
                <a:gd name="T2" fmla="*/ 186 w 645"/>
                <a:gd name="T3" fmla="*/ 424 h 452"/>
                <a:gd name="T4" fmla="*/ 10 w 645"/>
                <a:gd name="T5" fmla="*/ 401 h 452"/>
                <a:gd name="T6" fmla="*/ 4 w 645"/>
                <a:gd name="T7" fmla="*/ 395 h 452"/>
                <a:gd name="T8" fmla="*/ 1 w 645"/>
                <a:gd name="T9" fmla="*/ 385 h 452"/>
                <a:gd name="T10" fmla="*/ 86 w 645"/>
                <a:gd name="T11" fmla="*/ 10 h 452"/>
                <a:gd name="T12" fmla="*/ 91 w 645"/>
                <a:gd name="T13" fmla="*/ 2 h 452"/>
                <a:gd name="T14" fmla="*/ 105 w 645"/>
                <a:gd name="T15" fmla="*/ 2 h 452"/>
                <a:gd name="T16" fmla="*/ 404 w 645"/>
                <a:gd name="T17" fmla="*/ 82 h 452"/>
                <a:gd name="T18" fmla="*/ 407 w 645"/>
                <a:gd name="T19" fmla="*/ 85 h 452"/>
                <a:gd name="T20" fmla="*/ 425 w 645"/>
                <a:gd name="T21" fmla="*/ 87 h 452"/>
                <a:gd name="T22" fmla="*/ 465 w 645"/>
                <a:gd name="T23" fmla="*/ 76 h 452"/>
                <a:gd name="T24" fmla="*/ 637 w 645"/>
                <a:gd name="T25" fmla="*/ 42 h 452"/>
                <a:gd name="T26" fmla="*/ 642 w 645"/>
                <a:gd name="T27" fmla="*/ 44 h 452"/>
                <a:gd name="T28" fmla="*/ 642 w 645"/>
                <a:gd name="T29" fmla="*/ 52 h 452"/>
                <a:gd name="T30" fmla="*/ 507 w 645"/>
                <a:gd name="T31" fmla="*/ 358 h 452"/>
                <a:gd name="T32" fmla="*/ 370 w 645"/>
                <a:gd name="T33" fmla="*/ 418 h 452"/>
                <a:gd name="T34" fmla="*/ 325 w 645"/>
                <a:gd name="T35" fmla="*/ 444 h 452"/>
                <a:gd name="T36" fmla="*/ 308 w 645"/>
                <a:gd name="T37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5" h="452">
                  <a:moveTo>
                    <a:pt x="308" y="452"/>
                  </a:moveTo>
                  <a:cubicBezTo>
                    <a:pt x="304" y="452"/>
                    <a:pt x="239" y="430"/>
                    <a:pt x="186" y="424"/>
                  </a:cubicBezTo>
                  <a:cubicBezTo>
                    <a:pt x="133" y="417"/>
                    <a:pt x="10" y="401"/>
                    <a:pt x="10" y="401"/>
                  </a:cubicBezTo>
                  <a:cubicBezTo>
                    <a:pt x="10" y="401"/>
                    <a:pt x="8" y="402"/>
                    <a:pt x="4" y="395"/>
                  </a:cubicBezTo>
                  <a:cubicBezTo>
                    <a:pt x="0" y="389"/>
                    <a:pt x="1" y="385"/>
                    <a:pt x="1" y="38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7" y="4"/>
                    <a:pt x="91" y="2"/>
                  </a:cubicBezTo>
                  <a:cubicBezTo>
                    <a:pt x="96" y="0"/>
                    <a:pt x="105" y="2"/>
                    <a:pt x="105" y="2"/>
                  </a:cubicBezTo>
                  <a:cubicBezTo>
                    <a:pt x="404" y="82"/>
                    <a:pt x="404" y="82"/>
                    <a:pt x="404" y="82"/>
                  </a:cubicBezTo>
                  <a:cubicBezTo>
                    <a:pt x="404" y="82"/>
                    <a:pt x="406" y="85"/>
                    <a:pt x="407" y="85"/>
                  </a:cubicBezTo>
                  <a:cubicBezTo>
                    <a:pt x="410" y="86"/>
                    <a:pt x="423" y="87"/>
                    <a:pt x="425" y="87"/>
                  </a:cubicBezTo>
                  <a:cubicBezTo>
                    <a:pt x="427" y="87"/>
                    <a:pt x="442" y="80"/>
                    <a:pt x="465" y="76"/>
                  </a:cubicBezTo>
                  <a:cubicBezTo>
                    <a:pt x="489" y="72"/>
                    <a:pt x="637" y="42"/>
                    <a:pt x="637" y="42"/>
                  </a:cubicBezTo>
                  <a:cubicBezTo>
                    <a:pt x="637" y="42"/>
                    <a:pt x="639" y="41"/>
                    <a:pt x="642" y="44"/>
                  </a:cubicBezTo>
                  <a:cubicBezTo>
                    <a:pt x="645" y="46"/>
                    <a:pt x="643" y="48"/>
                    <a:pt x="642" y="52"/>
                  </a:cubicBezTo>
                  <a:cubicBezTo>
                    <a:pt x="641" y="55"/>
                    <a:pt x="507" y="358"/>
                    <a:pt x="507" y="358"/>
                  </a:cubicBezTo>
                  <a:cubicBezTo>
                    <a:pt x="370" y="418"/>
                    <a:pt x="370" y="418"/>
                    <a:pt x="370" y="418"/>
                  </a:cubicBezTo>
                  <a:cubicBezTo>
                    <a:pt x="325" y="444"/>
                    <a:pt x="325" y="444"/>
                    <a:pt x="325" y="444"/>
                  </a:cubicBezTo>
                  <a:lnTo>
                    <a:pt x="308" y="45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5" name="Freeform 188"/>
            <p:cNvSpPr>
              <a:spLocks/>
            </p:cNvSpPr>
            <p:nvPr/>
          </p:nvSpPr>
          <p:spPr bwMode="auto">
            <a:xfrm>
              <a:off x="4727576" y="4133850"/>
              <a:ext cx="411163" cy="520700"/>
            </a:xfrm>
            <a:custGeom>
              <a:avLst/>
              <a:gdLst>
                <a:gd name="T0" fmla="*/ 174 w 315"/>
                <a:gd name="T1" fmla="*/ 326 h 401"/>
                <a:gd name="T2" fmla="*/ 315 w 315"/>
                <a:gd name="T3" fmla="*/ 5 h 401"/>
                <a:gd name="T4" fmla="*/ 308 w 315"/>
                <a:gd name="T5" fmla="*/ 0 h 401"/>
                <a:gd name="T6" fmla="*/ 97 w 315"/>
                <a:gd name="T7" fmla="*/ 44 h 401"/>
                <a:gd name="T8" fmla="*/ 5 w 315"/>
                <a:gd name="T9" fmla="*/ 392 h 401"/>
                <a:gd name="T10" fmla="*/ 57 w 315"/>
                <a:gd name="T11" fmla="*/ 368 h 401"/>
                <a:gd name="T12" fmla="*/ 174 w 315"/>
                <a:gd name="T13" fmla="*/ 32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401">
                  <a:moveTo>
                    <a:pt x="174" y="326"/>
                  </a:moveTo>
                  <a:cubicBezTo>
                    <a:pt x="174" y="326"/>
                    <a:pt x="314" y="11"/>
                    <a:pt x="315" y="5"/>
                  </a:cubicBezTo>
                  <a:cubicBezTo>
                    <a:pt x="315" y="0"/>
                    <a:pt x="313" y="0"/>
                    <a:pt x="308" y="0"/>
                  </a:cubicBezTo>
                  <a:cubicBezTo>
                    <a:pt x="304" y="0"/>
                    <a:pt x="106" y="37"/>
                    <a:pt x="97" y="44"/>
                  </a:cubicBezTo>
                  <a:cubicBezTo>
                    <a:pt x="97" y="44"/>
                    <a:pt x="10" y="384"/>
                    <a:pt x="5" y="392"/>
                  </a:cubicBezTo>
                  <a:cubicBezTo>
                    <a:pt x="0" y="401"/>
                    <a:pt x="57" y="368"/>
                    <a:pt x="57" y="368"/>
                  </a:cubicBezTo>
                  <a:lnTo>
                    <a:pt x="174" y="3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6" name="Freeform 189"/>
            <p:cNvSpPr>
              <a:spLocks/>
            </p:cNvSpPr>
            <p:nvPr/>
          </p:nvSpPr>
          <p:spPr bwMode="auto">
            <a:xfrm>
              <a:off x="4652963" y="4383088"/>
              <a:ext cx="280988" cy="266700"/>
            </a:xfrm>
            <a:custGeom>
              <a:avLst/>
              <a:gdLst>
                <a:gd name="T0" fmla="*/ 211 w 216"/>
                <a:gd name="T1" fmla="*/ 124 h 205"/>
                <a:gd name="T2" fmla="*/ 198 w 216"/>
                <a:gd name="T3" fmla="*/ 109 h 205"/>
                <a:gd name="T4" fmla="*/ 185 w 216"/>
                <a:gd name="T5" fmla="*/ 57 h 205"/>
                <a:gd name="T6" fmla="*/ 140 w 216"/>
                <a:gd name="T7" fmla="*/ 26 h 205"/>
                <a:gd name="T8" fmla="*/ 122 w 216"/>
                <a:gd name="T9" fmla="*/ 24 h 205"/>
                <a:gd name="T10" fmla="*/ 122 w 216"/>
                <a:gd name="T11" fmla="*/ 37 h 205"/>
                <a:gd name="T12" fmla="*/ 65 w 216"/>
                <a:gd name="T13" fmla="*/ 0 h 205"/>
                <a:gd name="T14" fmla="*/ 47 w 216"/>
                <a:gd name="T15" fmla="*/ 8 h 205"/>
                <a:gd name="T16" fmla="*/ 35 w 216"/>
                <a:gd name="T17" fmla="*/ 1 h 205"/>
                <a:gd name="T18" fmla="*/ 24 w 216"/>
                <a:gd name="T19" fmla="*/ 7 h 205"/>
                <a:gd name="T20" fmla="*/ 22 w 216"/>
                <a:gd name="T21" fmla="*/ 18 h 205"/>
                <a:gd name="T22" fmla="*/ 86 w 216"/>
                <a:gd name="T23" fmla="*/ 88 h 205"/>
                <a:gd name="T24" fmla="*/ 83 w 216"/>
                <a:gd name="T25" fmla="*/ 92 h 205"/>
                <a:gd name="T26" fmla="*/ 18 w 216"/>
                <a:gd name="T27" fmla="*/ 26 h 205"/>
                <a:gd name="T28" fmla="*/ 5 w 216"/>
                <a:gd name="T29" fmla="*/ 29 h 205"/>
                <a:gd name="T30" fmla="*/ 7 w 216"/>
                <a:gd name="T31" fmla="*/ 47 h 205"/>
                <a:gd name="T32" fmla="*/ 20 w 216"/>
                <a:gd name="T33" fmla="*/ 69 h 205"/>
                <a:gd name="T34" fmla="*/ 10 w 216"/>
                <a:gd name="T35" fmla="*/ 73 h 205"/>
                <a:gd name="T36" fmla="*/ 22 w 216"/>
                <a:gd name="T37" fmla="*/ 98 h 205"/>
                <a:gd name="T38" fmla="*/ 74 w 216"/>
                <a:gd name="T39" fmla="*/ 160 h 205"/>
                <a:gd name="T40" fmla="*/ 125 w 216"/>
                <a:gd name="T41" fmla="*/ 178 h 205"/>
                <a:gd name="T42" fmla="*/ 141 w 216"/>
                <a:gd name="T43" fmla="*/ 187 h 205"/>
                <a:gd name="T44" fmla="*/ 159 w 216"/>
                <a:gd name="T45" fmla="*/ 205 h 205"/>
                <a:gd name="T46" fmla="*/ 200 w 216"/>
                <a:gd name="T47" fmla="*/ 189 h 205"/>
                <a:gd name="T48" fmla="*/ 216 w 216"/>
                <a:gd name="T49" fmla="*/ 144 h 205"/>
                <a:gd name="T50" fmla="*/ 211 w 216"/>
                <a:gd name="T51" fmla="*/ 12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6" h="205">
                  <a:moveTo>
                    <a:pt x="211" y="124"/>
                  </a:moveTo>
                  <a:cubicBezTo>
                    <a:pt x="211" y="124"/>
                    <a:pt x="199" y="120"/>
                    <a:pt x="198" y="109"/>
                  </a:cubicBezTo>
                  <a:cubicBezTo>
                    <a:pt x="196" y="97"/>
                    <a:pt x="192" y="63"/>
                    <a:pt x="185" y="57"/>
                  </a:cubicBezTo>
                  <a:cubicBezTo>
                    <a:pt x="178" y="51"/>
                    <a:pt x="145" y="31"/>
                    <a:pt x="140" y="26"/>
                  </a:cubicBezTo>
                  <a:cubicBezTo>
                    <a:pt x="134" y="20"/>
                    <a:pt x="124" y="17"/>
                    <a:pt x="122" y="24"/>
                  </a:cubicBezTo>
                  <a:cubicBezTo>
                    <a:pt x="119" y="31"/>
                    <a:pt x="122" y="37"/>
                    <a:pt x="122" y="37"/>
                  </a:cubicBezTo>
                  <a:cubicBezTo>
                    <a:pt x="122" y="37"/>
                    <a:pt x="83" y="0"/>
                    <a:pt x="65" y="0"/>
                  </a:cubicBezTo>
                  <a:cubicBezTo>
                    <a:pt x="48" y="1"/>
                    <a:pt x="46" y="5"/>
                    <a:pt x="47" y="8"/>
                  </a:cubicBezTo>
                  <a:cubicBezTo>
                    <a:pt x="49" y="11"/>
                    <a:pt x="39" y="2"/>
                    <a:pt x="35" y="1"/>
                  </a:cubicBezTo>
                  <a:cubicBezTo>
                    <a:pt x="30" y="0"/>
                    <a:pt x="27" y="4"/>
                    <a:pt x="24" y="7"/>
                  </a:cubicBezTo>
                  <a:cubicBezTo>
                    <a:pt x="21" y="10"/>
                    <a:pt x="19" y="15"/>
                    <a:pt x="22" y="18"/>
                  </a:cubicBezTo>
                  <a:cubicBezTo>
                    <a:pt x="25" y="22"/>
                    <a:pt x="86" y="88"/>
                    <a:pt x="86" y="88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2"/>
                    <a:pt x="23" y="33"/>
                    <a:pt x="18" y="26"/>
                  </a:cubicBezTo>
                  <a:cubicBezTo>
                    <a:pt x="12" y="19"/>
                    <a:pt x="7" y="26"/>
                    <a:pt x="5" y="29"/>
                  </a:cubicBezTo>
                  <a:cubicBezTo>
                    <a:pt x="3" y="32"/>
                    <a:pt x="0" y="40"/>
                    <a:pt x="7" y="47"/>
                  </a:cubicBezTo>
                  <a:cubicBezTo>
                    <a:pt x="14" y="55"/>
                    <a:pt x="20" y="69"/>
                    <a:pt x="20" y="69"/>
                  </a:cubicBezTo>
                  <a:cubicBezTo>
                    <a:pt x="20" y="69"/>
                    <a:pt x="11" y="66"/>
                    <a:pt x="10" y="73"/>
                  </a:cubicBezTo>
                  <a:cubicBezTo>
                    <a:pt x="9" y="80"/>
                    <a:pt x="15" y="90"/>
                    <a:pt x="22" y="98"/>
                  </a:cubicBezTo>
                  <a:cubicBezTo>
                    <a:pt x="29" y="107"/>
                    <a:pt x="68" y="156"/>
                    <a:pt x="74" y="160"/>
                  </a:cubicBezTo>
                  <a:cubicBezTo>
                    <a:pt x="80" y="165"/>
                    <a:pt x="115" y="177"/>
                    <a:pt x="125" y="178"/>
                  </a:cubicBezTo>
                  <a:cubicBezTo>
                    <a:pt x="135" y="180"/>
                    <a:pt x="141" y="187"/>
                    <a:pt x="141" y="187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16" y="144"/>
                    <a:pt x="216" y="144"/>
                    <a:pt x="216" y="144"/>
                  </a:cubicBezTo>
                  <a:lnTo>
                    <a:pt x="211" y="124"/>
                  </a:ln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7" name="Freeform 190"/>
            <p:cNvSpPr>
              <a:spLocks/>
            </p:cNvSpPr>
            <p:nvPr/>
          </p:nvSpPr>
          <p:spPr bwMode="auto">
            <a:xfrm>
              <a:off x="4835526" y="4406900"/>
              <a:ext cx="271463" cy="330200"/>
            </a:xfrm>
            <a:custGeom>
              <a:avLst/>
              <a:gdLst>
                <a:gd name="T0" fmla="*/ 145 w 208"/>
                <a:gd name="T1" fmla="*/ 0 h 254"/>
                <a:gd name="T2" fmla="*/ 182 w 208"/>
                <a:gd name="T3" fmla="*/ 78 h 254"/>
                <a:gd name="T4" fmla="*/ 189 w 208"/>
                <a:gd name="T5" fmla="*/ 120 h 254"/>
                <a:gd name="T6" fmla="*/ 189 w 208"/>
                <a:gd name="T7" fmla="*/ 207 h 254"/>
                <a:gd name="T8" fmla="*/ 100 w 208"/>
                <a:gd name="T9" fmla="*/ 253 h 254"/>
                <a:gd name="T10" fmla="*/ 24 w 208"/>
                <a:gd name="T11" fmla="*/ 211 h 254"/>
                <a:gd name="T12" fmla="*/ 0 w 208"/>
                <a:gd name="T13" fmla="*/ 182 h 254"/>
                <a:gd name="T14" fmla="*/ 4 w 208"/>
                <a:gd name="T15" fmla="*/ 169 h 254"/>
                <a:gd name="T16" fmla="*/ 11 w 208"/>
                <a:gd name="T17" fmla="*/ 177 h 254"/>
                <a:gd name="T18" fmla="*/ 52 w 208"/>
                <a:gd name="T19" fmla="*/ 162 h 254"/>
                <a:gd name="T20" fmla="*/ 67 w 208"/>
                <a:gd name="T21" fmla="*/ 111 h 254"/>
                <a:gd name="T22" fmla="*/ 60 w 208"/>
                <a:gd name="T23" fmla="*/ 97 h 254"/>
                <a:gd name="T24" fmla="*/ 95 w 208"/>
                <a:gd name="T25" fmla="*/ 106 h 254"/>
                <a:gd name="T26" fmla="*/ 142 w 208"/>
                <a:gd name="T27" fmla="*/ 0 h 254"/>
                <a:gd name="T28" fmla="*/ 145 w 208"/>
                <a:gd name="T2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254">
                  <a:moveTo>
                    <a:pt x="145" y="0"/>
                  </a:moveTo>
                  <a:cubicBezTo>
                    <a:pt x="145" y="0"/>
                    <a:pt x="178" y="67"/>
                    <a:pt x="182" y="78"/>
                  </a:cubicBezTo>
                  <a:cubicBezTo>
                    <a:pt x="186" y="89"/>
                    <a:pt x="189" y="120"/>
                    <a:pt x="189" y="120"/>
                  </a:cubicBezTo>
                  <a:cubicBezTo>
                    <a:pt x="189" y="120"/>
                    <a:pt x="208" y="181"/>
                    <a:pt x="189" y="207"/>
                  </a:cubicBezTo>
                  <a:cubicBezTo>
                    <a:pt x="171" y="232"/>
                    <a:pt x="109" y="254"/>
                    <a:pt x="100" y="253"/>
                  </a:cubicBezTo>
                  <a:cubicBezTo>
                    <a:pt x="91" y="252"/>
                    <a:pt x="24" y="211"/>
                    <a:pt x="24" y="211"/>
                  </a:cubicBezTo>
                  <a:cubicBezTo>
                    <a:pt x="24" y="211"/>
                    <a:pt x="0" y="186"/>
                    <a:pt x="0" y="182"/>
                  </a:cubicBezTo>
                  <a:cubicBezTo>
                    <a:pt x="0" y="178"/>
                    <a:pt x="4" y="169"/>
                    <a:pt x="4" y="169"/>
                  </a:cubicBezTo>
                  <a:cubicBezTo>
                    <a:pt x="4" y="169"/>
                    <a:pt x="7" y="174"/>
                    <a:pt x="11" y="177"/>
                  </a:cubicBezTo>
                  <a:cubicBezTo>
                    <a:pt x="15" y="179"/>
                    <a:pt x="41" y="180"/>
                    <a:pt x="52" y="162"/>
                  </a:cubicBezTo>
                  <a:cubicBezTo>
                    <a:pt x="62" y="144"/>
                    <a:pt x="73" y="125"/>
                    <a:pt x="67" y="111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8" name="Freeform 191"/>
            <p:cNvSpPr>
              <a:spLocks/>
            </p:cNvSpPr>
            <p:nvPr/>
          </p:nvSpPr>
          <p:spPr bwMode="auto">
            <a:xfrm>
              <a:off x="4581526" y="4087813"/>
              <a:ext cx="101600" cy="53975"/>
            </a:xfrm>
            <a:custGeom>
              <a:avLst/>
              <a:gdLst>
                <a:gd name="T0" fmla="*/ 29 w 78"/>
                <a:gd name="T1" fmla="*/ 0 h 42"/>
                <a:gd name="T2" fmla="*/ 0 w 78"/>
                <a:gd name="T3" fmla="*/ 22 h 42"/>
                <a:gd name="T4" fmla="*/ 67 w 78"/>
                <a:gd name="T5" fmla="*/ 42 h 42"/>
                <a:gd name="T6" fmla="*/ 78 w 78"/>
                <a:gd name="T7" fmla="*/ 32 h 42"/>
                <a:gd name="T8" fmla="*/ 57 w 78"/>
                <a:gd name="T9" fmla="*/ 1 h 42"/>
                <a:gd name="T10" fmla="*/ 44 w 78"/>
                <a:gd name="T11" fmla="*/ 5 h 42"/>
                <a:gd name="T12" fmla="*/ 29 w 7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2">
                  <a:moveTo>
                    <a:pt x="29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3" y="5"/>
                    <a:pt x="44" y="5"/>
                  </a:cubicBezTo>
                  <a:cubicBezTo>
                    <a:pt x="34" y="5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9" name="Freeform 192"/>
            <p:cNvSpPr>
              <a:spLocks/>
            </p:cNvSpPr>
            <p:nvPr/>
          </p:nvSpPr>
          <p:spPr bwMode="auto">
            <a:xfrm>
              <a:off x="4618038" y="4659313"/>
              <a:ext cx="179388" cy="298450"/>
            </a:xfrm>
            <a:custGeom>
              <a:avLst/>
              <a:gdLst>
                <a:gd name="T0" fmla="*/ 0 w 113"/>
                <a:gd name="T1" fmla="*/ 23 h 188"/>
                <a:gd name="T2" fmla="*/ 7 w 113"/>
                <a:gd name="T3" fmla="*/ 141 h 188"/>
                <a:gd name="T4" fmla="*/ 62 w 113"/>
                <a:gd name="T5" fmla="*/ 188 h 188"/>
                <a:gd name="T6" fmla="*/ 113 w 113"/>
                <a:gd name="T7" fmla="*/ 134 h 188"/>
                <a:gd name="T8" fmla="*/ 99 w 113"/>
                <a:gd name="T9" fmla="*/ 3 h 188"/>
                <a:gd name="T10" fmla="*/ 95 w 113"/>
                <a:gd name="T11" fmla="*/ 0 h 188"/>
                <a:gd name="T12" fmla="*/ 48 w 113"/>
                <a:gd name="T13" fmla="*/ 14 h 188"/>
                <a:gd name="T14" fmla="*/ 5 w 113"/>
                <a:gd name="T15" fmla="*/ 12 h 188"/>
                <a:gd name="T16" fmla="*/ 0 w 113"/>
                <a:gd name="T17" fmla="*/ 2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88">
                  <a:moveTo>
                    <a:pt x="0" y="23"/>
                  </a:moveTo>
                  <a:lnTo>
                    <a:pt x="7" y="141"/>
                  </a:lnTo>
                  <a:lnTo>
                    <a:pt x="62" y="188"/>
                  </a:lnTo>
                  <a:lnTo>
                    <a:pt x="113" y="134"/>
                  </a:lnTo>
                  <a:lnTo>
                    <a:pt x="99" y="3"/>
                  </a:lnTo>
                  <a:lnTo>
                    <a:pt x="95" y="0"/>
                  </a:lnTo>
                  <a:lnTo>
                    <a:pt x="48" y="14"/>
                  </a:lnTo>
                  <a:lnTo>
                    <a:pt x="5" y="1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0" name="Freeform 193"/>
            <p:cNvSpPr>
              <a:spLocks/>
            </p:cNvSpPr>
            <p:nvPr/>
          </p:nvSpPr>
          <p:spPr bwMode="auto">
            <a:xfrm>
              <a:off x="4568826" y="4619625"/>
              <a:ext cx="233363" cy="85725"/>
            </a:xfrm>
            <a:custGeom>
              <a:avLst/>
              <a:gdLst>
                <a:gd name="T0" fmla="*/ 7 w 179"/>
                <a:gd name="T1" fmla="*/ 59 h 66"/>
                <a:gd name="T2" fmla="*/ 8 w 179"/>
                <a:gd name="T3" fmla="*/ 15 h 66"/>
                <a:gd name="T4" fmla="*/ 46 w 179"/>
                <a:gd name="T5" fmla="*/ 19 h 66"/>
                <a:gd name="T6" fmla="*/ 101 w 179"/>
                <a:gd name="T7" fmla="*/ 36 h 66"/>
                <a:gd name="T8" fmla="*/ 127 w 179"/>
                <a:gd name="T9" fmla="*/ 22 h 66"/>
                <a:gd name="T10" fmla="*/ 138 w 179"/>
                <a:gd name="T11" fmla="*/ 9 h 66"/>
                <a:gd name="T12" fmla="*/ 161 w 179"/>
                <a:gd name="T13" fmla="*/ 1 h 66"/>
                <a:gd name="T14" fmla="*/ 173 w 179"/>
                <a:gd name="T15" fmla="*/ 7 h 66"/>
                <a:gd name="T16" fmla="*/ 163 w 179"/>
                <a:gd name="T17" fmla="*/ 29 h 66"/>
                <a:gd name="T18" fmla="*/ 135 w 179"/>
                <a:gd name="T19" fmla="*/ 38 h 66"/>
                <a:gd name="T20" fmla="*/ 115 w 179"/>
                <a:gd name="T21" fmla="*/ 51 h 66"/>
                <a:gd name="T22" fmla="*/ 74 w 179"/>
                <a:gd name="T23" fmla="*/ 65 h 66"/>
                <a:gd name="T24" fmla="*/ 50 w 179"/>
                <a:gd name="T25" fmla="*/ 54 h 66"/>
                <a:gd name="T26" fmla="*/ 33 w 179"/>
                <a:gd name="T27" fmla="*/ 60 h 66"/>
                <a:gd name="T28" fmla="*/ 7 w 179"/>
                <a:gd name="T2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66">
                  <a:moveTo>
                    <a:pt x="7" y="59"/>
                  </a:moveTo>
                  <a:cubicBezTo>
                    <a:pt x="7" y="59"/>
                    <a:pt x="0" y="21"/>
                    <a:pt x="8" y="15"/>
                  </a:cubicBezTo>
                  <a:cubicBezTo>
                    <a:pt x="15" y="9"/>
                    <a:pt x="35" y="17"/>
                    <a:pt x="46" y="19"/>
                  </a:cubicBezTo>
                  <a:cubicBezTo>
                    <a:pt x="56" y="21"/>
                    <a:pt x="101" y="36"/>
                    <a:pt x="101" y="36"/>
                  </a:cubicBezTo>
                  <a:cubicBezTo>
                    <a:pt x="101" y="36"/>
                    <a:pt x="126" y="23"/>
                    <a:pt x="127" y="22"/>
                  </a:cubicBezTo>
                  <a:cubicBezTo>
                    <a:pt x="127" y="21"/>
                    <a:pt x="133" y="11"/>
                    <a:pt x="138" y="9"/>
                  </a:cubicBezTo>
                  <a:cubicBezTo>
                    <a:pt x="143" y="6"/>
                    <a:pt x="156" y="0"/>
                    <a:pt x="161" y="1"/>
                  </a:cubicBezTo>
                  <a:cubicBezTo>
                    <a:pt x="165" y="2"/>
                    <a:pt x="172" y="4"/>
                    <a:pt x="173" y="7"/>
                  </a:cubicBezTo>
                  <a:cubicBezTo>
                    <a:pt x="174" y="11"/>
                    <a:pt x="179" y="20"/>
                    <a:pt x="163" y="29"/>
                  </a:cubicBezTo>
                  <a:cubicBezTo>
                    <a:pt x="147" y="38"/>
                    <a:pt x="140" y="37"/>
                    <a:pt x="135" y="38"/>
                  </a:cubicBezTo>
                  <a:cubicBezTo>
                    <a:pt x="130" y="39"/>
                    <a:pt x="120" y="47"/>
                    <a:pt x="115" y="51"/>
                  </a:cubicBezTo>
                  <a:cubicBezTo>
                    <a:pt x="111" y="56"/>
                    <a:pt x="93" y="66"/>
                    <a:pt x="74" y="65"/>
                  </a:cubicBezTo>
                  <a:cubicBezTo>
                    <a:pt x="55" y="63"/>
                    <a:pt x="54" y="54"/>
                    <a:pt x="50" y="54"/>
                  </a:cubicBezTo>
                  <a:cubicBezTo>
                    <a:pt x="45" y="53"/>
                    <a:pt x="39" y="59"/>
                    <a:pt x="33" y="60"/>
                  </a:cubicBezTo>
                  <a:cubicBezTo>
                    <a:pt x="27" y="61"/>
                    <a:pt x="7" y="59"/>
                    <a:pt x="7" y="59"/>
                  </a:cubicBezTo>
                  <a:close/>
                </a:path>
              </a:pathLst>
            </a:custGeom>
            <a:solidFill>
              <a:srgbClr val="FFCC99"/>
            </a:solidFill>
            <a:ln w="3175" cap="flat">
              <a:solidFill>
                <a:srgbClr val="FFCC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1" name="Freeform 194"/>
            <p:cNvSpPr>
              <a:spLocks/>
            </p:cNvSpPr>
            <p:nvPr/>
          </p:nvSpPr>
          <p:spPr bwMode="auto">
            <a:xfrm>
              <a:off x="4627563" y="4897438"/>
              <a:ext cx="430213" cy="1454150"/>
            </a:xfrm>
            <a:custGeom>
              <a:avLst/>
              <a:gdLst>
                <a:gd name="T0" fmla="*/ 0 w 331"/>
                <a:gd name="T1" fmla="*/ 35 h 1119"/>
                <a:gd name="T2" fmla="*/ 120 w 331"/>
                <a:gd name="T3" fmla="*/ 83 h 1119"/>
                <a:gd name="T4" fmla="*/ 147 w 331"/>
                <a:gd name="T5" fmla="*/ 102 h 1119"/>
                <a:gd name="T6" fmla="*/ 180 w 331"/>
                <a:gd name="T7" fmla="*/ 228 h 1119"/>
                <a:gd name="T8" fmla="*/ 239 w 331"/>
                <a:gd name="T9" fmla="*/ 671 h 1119"/>
                <a:gd name="T10" fmla="*/ 273 w 331"/>
                <a:gd name="T11" fmla="*/ 1035 h 1119"/>
                <a:gd name="T12" fmla="*/ 266 w 331"/>
                <a:gd name="T13" fmla="*/ 1113 h 1119"/>
                <a:gd name="T14" fmla="*/ 331 w 331"/>
                <a:gd name="T15" fmla="*/ 1074 h 1119"/>
                <a:gd name="T16" fmla="*/ 308 w 331"/>
                <a:gd name="T17" fmla="*/ 1001 h 1119"/>
                <a:gd name="T18" fmla="*/ 261 w 331"/>
                <a:gd name="T19" fmla="*/ 473 h 1119"/>
                <a:gd name="T20" fmla="*/ 203 w 331"/>
                <a:gd name="T21" fmla="*/ 91 h 1119"/>
                <a:gd name="T22" fmla="*/ 183 w 331"/>
                <a:gd name="T23" fmla="*/ 0 h 1119"/>
                <a:gd name="T24" fmla="*/ 92 w 331"/>
                <a:gd name="T25" fmla="*/ 21 h 1119"/>
                <a:gd name="T26" fmla="*/ 69 w 331"/>
                <a:gd name="T27" fmla="*/ 46 h 1119"/>
                <a:gd name="T28" fmla="*/ 52 w 331"/>
                <a:gd name="T29" fmla="*/ 31 h 1119"/>
                <a:gd name="T30" fmla="*/ 0 w 331"/>
                <a:gd name="T31" fmla="*/ 35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1" h="1119">
                  <a:moveTo>
                    <a:pt x="0" y="35"/>
                  </a:moveTo>
                  <a:cubicBezTo>
                    <a:pt x="23" y="52"/>
                    <a:pt x="92" y="73"/>
                    <a:pt x="120" y="83"/>
                  </a:cubicBezTo>
                  <a:cubicBezTo>
                    <a:pt x="149" y="92"/>
                    <a:pt x="139" y="89"/>
                    <a:pt x="147" y="102"/>
                  </a:cubicBezTo>
                  <a:cubicBezTo>
                    <a:pt x="162" y="129"/>
                    <a:pt x="168" y="161"/>
                    <a:pt x="180" y="228"/>
                  </a:cubicBezTo>
                  <a:cubicBezTo>
                    <a:pt x="192" y="295"/>
                    <a:pt x="235" y="601"/>
                    <a:pt x="239" y="671"/>
                  </a:cubicBezTo>
                  <a:cubicBezTo>
                    <a:pt x="244" y="742"/>
                    <a:pt x="275" y="1009"/>
                    <a:pt x="273" y="1035"/>
                  </a:cubicBezTo>
                  <a:cubicBezTo>
                    <a:pt x="270" y="1061"/>
                    <a:pt x="249" y="1119"/>
                    <a:pt x="266" y="1113"/>
                  </a:cubicBezTo>
                  <a:cubicBezTo>
                    <a:pt x="282" y="1108"/>
                    <a:pt x="331" y="1074"/>
                    <a:pt x="331" y="1074"/>
                  </a:cubicBezTo>
                  <a:cubicBezTo>
                    <a:pt x="331" y="1074"/>
                    <a:pt x="309" y="1025"/>
                    <a:pt x="308" y="1001"/>
                  </a:cubicBezTo>
                  <a:cubicBezTo>
                    <a:pt x="307" y="978"/>
                    <a:pt x="265" y="507"/>
                    <a:pt x="261" y="473"/>
                  </a:cubicBezTo>
                  <a:cubicBezTo>
                    <a:pt x="257" y="440"/>
                    <a:pt x="212" y="134"/>
                    <a:pt x="203" y="91"/>
                  </a:cubicBezTo>
                  <a:cubicBezTo>
                    <a:pt x="193" y="47"/>
                    <a:pt x="183" y="0"/>
                    <a:pt x="183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2" name="Freeform 195"/>
            <p:cNvSpPr>
              <a:spLocks/>
            </p:cNvSpPr>
            <p:nvPr/>
          </p:nvSpPr>
          <p:spPr bwMode="auto">
            <a:xfrm>
              <a:off x="4959351" y="4452938"/>
              <a:ext cx="69850" cy="107950"/>
            </a:xfrm>
            <a:custGeom>
              <a:avLst/>
              <a:gdLst>
                <a:gd name="T0" fmla="*/ 0 w 54"/>
                <a:gd name="T1" fmla="*/ 70 h 83"/>
                <a:gd name="T2" fmla="*/ 45 w 54"/>
                <a:gd name="T3" fmla="*/ 80 h 83"/>
                <a:gd name="T4" fmla="*/ 36 w 54"/>
                <a:gd name="T5" fmla="*/ 4 h 83"/>
                <a:gd name="T6" fmla="*/ 29 w 54"/>
                <a:gd name="T7" fmla="*/ 1 h 83"/>
                <a:gd name="T8" fmla="*/ 0 w 54"/>
                <a:gd name="T9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3">
                  <a:moveTo>
                    <a:pt x="0" y="70"/>
                  </a:moveTo>
                  <a:cubicBezTo>
                    <a:pt x="0" y="70"/>
                    <a:pt x="36" y="83"/>
                    <a:pt x="45" y="80"/>
                  </a:cubicBezTo>
                  <a:cubicBezTo>
                    <a:pt x="54" y="77"/>
                    <a:pt x="40" y="9"/>
                    <a:pt x="36" y="4"/>
                  </a:cubicBezTo>
                  <a:cubicBezTo>
                    <a:pt x="32" y="0"/>
                    <a:pt x="29" y="1"/>
                    <a:pt x="29" y="1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3" name="Freeform 196"/>
            <p:cNvSpPr>
              <a:spLocks/>
            </p:cNvSpPr>
            <p:nvPr/>
          </p:nvSpPr>
          <p:spPr bwMode="auto">
            <a:xfrm>
              <a:off x="4521201" y="3937000"/>
              <a:ext cx="204788" cy="152400"/>
            </a:xfrm>
            <a:custGeom>
              <a:avLst/>
              <a:gdLst>
                <a:gd name="T0" fmla="*/ 0 w 157"/>
                <a:gd name="T1" fmla="*/ 0 h 118"/>
                <a:gd name="T2" fmla="*/ 95 w 157"/>
                <a:gd name="T3" fmla="*/ 72 h 118"/>
                <a:gd name="T4" fmla="*/ 153 w 157"/>
                <a:gd name="T5" fmla="*/ 52 h 118"/>
                <a:gd name="T6" fmla="*/ 154 w 157"/>
                <a:gd name="T7" fmla="*/ 79 h 118"/>
                <a:gd name="T8" fmla="*/ 100 w 157"/>
                <a:gd name="T9" fmla="*/ 116 h 118"/>
                <a:gd name="T10" fmla="*/ 41 w 157"/>
                <a:gd name="T11" fmla="*/ 80 h 118"/>
                <a:gd name="T12" fmla="*/ 0 w 15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18">
                  <a:moveTo>
                    <a:pt x="0" y="0"/>
                  </a:moveTo>
                  <a:cubicBezTo>
                    <a:pt x="4" y="10"/>
                    <a:pt x="46" y="73"/>
                    <a:pt x="95" y="72"/>
                  </a:cubicBezTo>
                  <a:cubicBezTo>
                    <a:pt x="130" y="72"/>
                    <a:pt x="151" y="55"/>
                    <a:pt x="153" y="52"/>
                  </a:cubicBezTo>
                  <a:cubicBezTo>
                    <a:pt x="156" y="50"/>
                    <a:pt x="157" y="74"/>
                    <a:pt x="154" y="79"/>
                  </a:cubicBezTo>
                  <a:cubicBezTo>
                    <a:pt x="152" y="84"/>
                    <a:pt x="107" y="113"/>
                    <a:pt x="100" y="116"/>
                  </a:cubicBezTo>
                  <a:cubicBezTo>
                    <a:pt x="93" y="118"/>
                    <a:pt x="56" y="100"/>
                    <a:pt x="41" y="80"/>
                  </a:cubicBezTo>
                  <a:cubicBezTo>
                    <a:pt x="26" y="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8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4" name="Freeform 197"/>
            <p:cNvSpPr>
              <a:spLocks/>
            </p:cNvSpPr>
            <p:nvPr/>
          </p:nvSpPr>
          <p:spPr bwMode="auto">
            <a:xfrm>
              <a:off x="4751388" y="4479925"/>
              <a:ext cx="174625" cy="165100"/>
            </a:xfrm>
            <a:custGeom>
              <a:avLst/>
              <a:gdLst>
                <a:gd name="T0" fmla="*/ 2 w 134"/>
                <a:gd name="T1" fmla="*/ 84 h 127"/>
                <a:gd name="T2" fmla="*/ 18 w 134"/>
                <a:gd name="T3" fmla="*/ 67 h 127"/>
                <a:gd name="T4" fmla="*/ 31 w 134"/>
                <a:gd name="T5" fmla="*/ 56 h 127"/>
                <a:gd name="T6" fmla="*/ 36 w 134"/>
                <a:gd name="T7" fmla="*/ 37 h 127"/>
                <a:gd name="T8" fmla="*/ 52 w 134"/>
                <a:gd name="T9" fmla="*/ 22 h 127"/>
                <a:gd name="T10" fmla="*/ 55 w 134"/>
                <a:gd name="T11" fmla="*/ 5 h 127"/>
                <a:gd name="T12" fmla="*/ 73 w 134"/>
                <a:gd name="T13" fmla="*/ 2 h 127"/>
                <a:gd name="T14" fmla="*/ 105 w 134"/>
                <a:gd name="T15" fmla="*/ 40 h 127"/>
                <a:gd name="T16" fmla="*/ 127 w 134"/>
                <a:gd name="T17" fmla="*/ 61 h 127"/>
                <a:gd name="T18" fmla="*/ 86 w 134"/>
                <a:gd name="T19" fmla="*/ 126 h 127"/>
                <a:gd name="T20" fmla="*/ 67 w 134"/>
                <a:gd name="T21" fmla="*/ 109 h 127"/>
                <a:gd name="T22" fmla="*/ 37 w 134"/>
                <a:gd name="T23" fmla="*/ 101 h 127"/>
                <a:gd name="T24" fmla="*/ 2 w 134"/>
                <a:gd name="T25" fmla="*/ 88 h 127"/>
                <a:gd name="T26" fmla="*/ 2 w 134"/>
                <a:gd name="T27" fmla="*/ 8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7">
                  <a:moveTo>
                    <a:pt x="2" y="84"/>
                  </a:moveTo>
                  <a:cubicBezTo>
                    <a:pt x="16" y="79"/>
                    <a:pt x="16" y="69"/>
                    <a:pt x="18" y="67"/>
                  </a:cubicBezTo>
                  <a:cubicBezTo>
                    <a:pt x="19" y="65"/>
                    <a:pt x="27" y="63"/>
                    <a:pt x="31" y="56"/>
                  </a:cubicBezTo>
                  <a:cubicBezTo>
                    <a:pt x="34" y="52"/>
                    <a:pt x="34" y="39"/>
                    <a:pt x="36" y="37"/>
                  </a:cubicBezTo>
                  <a:cubicBezTo>
                    <a:pt x="43" y="28"/>
                    <a:pt x="52" y="23"/>
                    <a:pt x="52" y="22"/>
                  </a:cubicBezTo>
                  <a:cubicBezTo>
                    <a:pt x="52" y="20"/>
                    <a:pt x="54" y="8"/>
                    <a:pt x="55" y="5"/>
                  </a:cubicBezTo>
                  <a:cubicBezTo>
                    <a:pt x="57" y="3"/>
                    <a:pt x="68" y="0"/>
                    <a:pt x="73" y="2"/>
                  </a:cubicBezTo>
                  <a:cubicBezTo>
                    <a:pt x="78" y="4"/>
                    <a:pt x="100" y="35"/>
                    <a:pt x="105" y="40"/>
                  </a:cubicBezTo>
                  <a:cubicBezTo>
                    <a:pt x="111" y="44"/>
                    <a:pt x="119" y="59"/>
                    <a:pt x="127" y="61"/>
                  </a:cubicBezTo>
                  <a:cubicBezTo>
                    <a:pt x="134" y="64"/>
                    <a:pt x="122" y="121"/>
                    <a:pt x="86" y="126"/>
                  </a:cubicBezTo>
                  <a:cubicBezTo>
                    <a:pt x="83" y="127"/>
                    <a:pt x="67" y="109"/>
                    <a:pt x="67" y="109"/>
                  </a:cubicBezTo>
                  <a:cubicBezTo>
                    <a:pt x="67" y="109"/>
                    <a:pt x="45" y="103"/>
                    <a:pt x="37" y="101"/>
                  </a:cubicBezTo>
                  <a:cubicBezTo>
                    <a:pt x="30" y="99"/>
                    <a:pt x="5" y="90"/>
                    <a:pt x="2" y="88"/>
                  </a:cubicBezTo>
                  <a:cubicBezTo>
                    <a:pt x="0" y="87"/>
                    <a:pt x="2" y="84"/>
                    <a:pt x="2" y="84"/>
                  </a:cubicBezTo>
                  <a:close/>
                </a:path>
              </a:pathLst>
            </a:custGeom>
            <a:solidFill>
              <a:srgbClr val="DF8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5" name="Freeform 198"/>
            <p:cNvSpPr>
              <a:spLocks/>
            </p:cNvSpPr>
            <p:nvPr/>
          </p:nvSpPr>
          <p:spPr bwMode="auto">
            <a:xfrm>
              <a:off x="4170363" y="4606925"/>
              <a:ext cx="474663" cy="425450"/>
            </a:xfrm>
            <a:custGeom>
              <a:avLst/>
              <a:gdLst>
                <a:gd name="T0" fmla="*/ 0 w 364"/>
                <a:gd name="T1" fmla="*/ 0 h 328"/>
                <a:gd name="T2" fmla="*/ 19 w 364"/>
                <a:gd name="T3" fmla="*/ 63 h 328"/>
                <a:gd name="T4" fmla="*/ 122 w 364"/>
                <a:gd name="T5" fmla="*/ 95 h 328"/>
                <a:gd name="T6" fmla="*/ 134 w 364"/>
                <a:gd name="T7" fmla="*/ 118 h 328"/>
                <a:gd name="T8" fmla="*/ 314 w 364"/>
                <a:gd name="T9" fmla="*/ 131 h 328"/>
                <a:gd name="T10" fmla="*/ 344 w 364"/>
                <a:gd name="T11" fmla="*/ 121 h 328"/>
                <a:gd name="T12" fmla="*/ 341 w 364"/>
                <a:gd name="T13" fmla="*/ 72 h 328"/>
                <a:gd name="T14" fmla="*/ 317 w 364"/>
                <a:gd name="T15" fmla="*/ 69 h 328"/>
                <a:gd name="T16" fmla="*/ 307 w 364"/>
                <a:gd name="T17" fmla="*/ 25 h 328"/>
                <a:gd name="T18" fmla="*/ 297 w 364"/>
                <a:gd name="T19" fmla="*/ 79 h 328"/>
                <a:gd name="T20" fmla="*/ 205 w 364"/>
                <a:gd name="T21" fmla="*/ 76 h 328"/>
                <a:gd name="T22" fmla="*/ 37 w 364"/>
                <a:gd name="T23" fmla="*/ 54 h 328"/>
                <a:gd name="T24" fmla="*/ 0 w 364"/>
                <a:gd name="T2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28">
                  <a:moveTo>
                    <a:pt x="0" y="0"/>
                  </a:moveTo>
                  <a:cubicBezTo>
                    <a:pt x="1" y="8"/>
                    <a:pt x="8" y="54"/>
                    <a:pt x="19" y="63"/>
                  </a:cubicBezTo>
                  <a:cubicBezTo>
                    <a:pt x="38" y="78"/>
                    <a:pt x="111" y="92"/>
                    <a:pt x="122" y="95"/>
                  </a:cubicBezTo>
                  <a:cubicBezTo>
                    <a:pt x="124" y="95"/>
                    <a:pt x="131" y="110"/>
                    <a:pt x="134" y="118"/>
                  </a:cubicBezTo>
                  <a:cubicBezTo>
                    <a:pt x="137" y="126"/>
                    <a:pt x="312" y="131"/>
                    <a:pt x="314" y="131"/>
                  </a:cubicBezTo>
                  <a:cubicBezTo>
                    <a:pt x="317" y="131"/>
                    <a:pt x="364" y="328"/>
                    <a:pt x="344" y="121"/>
                  </a:cubicBezTo>
                  <a:cubicBezTo>
                    <a:pt x="343" y="111"/>
                    <a:pt x="344" y="72"/>
                    <a:pt x="341" y="72"/>
                  </a:cubicBezTo>
                  <a:cubicBezTo>
                    <a:pt x="339" y="72"/>
                    <a:pt x="331" y="75"/>
                    <a:pt x="317" y="69"/>
                  </a:cubicBezTo>
                  <a:cubicBezTo>
                    <a:pt x="303" y="64"/>
                    <a:pt x="306" y="37"/>
                    <a:pt x="307" y="25"/>
                  </a:cubicBezTo>
                  <a:cubicBezTo>
                    <a:pt x="295" y="5"/>
                    <a:pt x="297" y="79"/>
                    <a:pt x="297" y="79"/>
                  </a:cubicBezTo>
                  <a:cubicBezTo>
                    <a:pt x="269" y="79"/>
                    <a:pt x="218" y="77"/>
                    <a:pt x="205" y="76"/>
                  </a:cubicBezTo>
                  <a:cubicBezTo>
                    <a:pt x="187" y="75"/>
                    <a:pt x="54" y="64"/>
                    <a:pt x="37" y="54"/>
                  </a:cubicBezTo>
                  <a:cubicBezTo>
                    <a:pt x="19" y="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6" name="Freeform 199"/>
            <p:cNvSpPr>
              <a:spLocks/>
            </p:cNvSpPr>
            <p:nvPr/>
          </p:nvSpPr>
          <p:spPr bwMode="auto">
            <a:xfrm>
              <a:off x="4864101" y="4581525"/>
              <a:ext cx="230188" cy="153988"/>
            </a:xfrm>
            <a:custGeom>
              <a:avLst/>
              <a:gdLst>
                <a:gd name="T0" fmla="*/ 48 w 176"/>
                <a:gd name="T1" fmla="*/ 25 h 118"/>
                <a:gd name="T2" fmla="*/ 11 w 176"/>
                <a:gd name="T3" fmla="*/ 65 h 118"/>
                <a:gd name="T4" fmla="*/ 21 w 176"/>
                <a:gd name="T5" fmla="*/ 87 h 118"/>
                <a:gd name="T6" fmla="*/ 78 w 176"/>
                <a:gd name="T7" fmla="*/ 118 h 118"/>
                <a:gd name="T8" fmla="*/ 160 w 176"/>
                <a:gd name="T9" fmla="*/ 80 h 118"/>
                <a:gd name="T10" fmla="*/ 175 w 176"/>
                <a:gd name="T11" fmla="*/ 47 h 118"/>
                <a:gd name="T12" fmla="*/ 171 w 176"/>
                <a:gd name="T13" fmla="*/ 3 h 118"/>
                <a:gd name="T14" fmla="*/ 146 w 176"/>
                <a:gd name="T15" fmla="*/ 61 h 118"/>
                <a:gd name="T16" fmla="*/ 80 w 176"/>
                <a:gd name="T17" fmla="*/ 50 h 118"/>
                <a:gd name="T18" fmla="*/ 48 w 176"/>
                <a:gd name="T19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18">
                  <a:moveTo>
                    <a:pt x="48" y="25"/>
                  </a:moveTo>
                  <a:cubicBezTo>
                    <a:pt x="41" y="18"/>
                    <a:pt x="58" y="39"/>
                    <a:pt x="11" y="65"/>
                  </a:cubicBezTo>
                  <a:cubicBezTo>
                    <a:pt x="0" y="71"/>
                    <a:pt x="8" y="80"/>
                    <a:pt x="21" y="87"/>
                  </a:cubicBezTo>
                  <a:cubicBezTo>
                    <a:pt x="34" y="95"/>
                    <a:pt x="78" y="118"/>
                    <a:pt x="78" y="118"/>
                  </a:cubicBezTo>
                  <a:cubicBezTo>
                    <a:pt x="78" y="118"/>
                    <a:pt x="136" y="106"/>
                    <a:pt x="160" y="80"/>
                  </a:cubicBezTo>
                  <a:cubicBezTo>
                    <a:pt x="172" y="67"/>
                    <a:pt x="175" y="56"/>
                    <a:pt x="175" y="47"/>
                  </a:cubicBezTo>
                  <a:cubicBezTo>
                    <a:pt x="176" y="39"/>
                    <a:pt x="172" y="0"/>
                    <a:pt x="171" y="3"/>
                  </a:cubicBezTo>
                  <a:cubicBezTo>
                    <a:pt x="171" y="7"/>
                    <a:pt x="171" y="50"/>
                    <a:pt x="146" y="61"/>
                  </a:cubicBezTo>
                  <a:cubicBezTo>
                    <a:pt x="121" y="71"/>
                    <a:pt x="99" y="59"/>
                    <a:pt x="80" y="50"/>
                  </a:cubicBezTo>
                  <a:cubicBezTo>
                    <a:pt x="61" y="41"/>
                    <a:pt x="49" y="26"/>
                    <a:pt x="48" y="25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7" name="Freeform 200"/>
            <p:cNvSpPr>
              <a:spLocks/>
            </p:cNvSpPr>
            <p:nvPr/>
          </p:nvSpPr>
          <p:spPr bwMode="auto">
            <a:xfrm>
              <a:off x="4775201" y="4610100"/>
              <a:ext cx="115888" cy="250825"/>
            </a:xfrm>
            <a:custGeom>
              <a:avLst/>
              <a:gdLst>
                <a:gd name="T0" fmla="*/ 61 w 89"/>
                <a:gd name="T1" fmla="*/ 185 h 193"/>
                <a:gd name="T2" fmla="*/ 17 w 89"/>
                <a:gd name="T3" fmla="*/ 193 h 193"/>
                <a:gd name="T4" fmla="*/ 0 w 89"/>
                <a:gd name="T5" fmla="*/ 41 h 193"/>
                <a:gd name="T6" fmla="*/ 12 w 89"/>
                <a:gd name="T7" fmla="*/ 30 h 193"/>
                <a:gd name="T8" fmla="*/ 14 w 89"/>
                <a:gd name="T9" fmla="*/ 14 h 193"/>
                <a:gd name="T10" fmla="*/ 8 w 89"/>
                <a:gd name="T11" fmla="*/ 8 h 193"/>
                <a:gd name="T12" fmla="*/ 18 w 89"/>
                <a:gd name="T13" fmla="*/ 0 h 193"/>
                <a:gd name="T14" fmla="*/ 45 w 89"/>
                <a:gd name="T15" fmla="*/ 10 h 193"/>
                <a:gd name="T16" fmla="*/ 58 w 89"/>
                <a:gd name="T17" fmla="*/ 25 h 193"/>
                <a:gd name="T18" fmla="*/ 57 w 89"/>
                <a:gd name="T19" fmla="*/ 47 h 193"/>
                <a:gd name="T20" fmla="*/ 72 w 89"/>
                <a:gd name="T21" fmla="*/ 56 h 193"/>
                <a:gd name="T22" fmla="*/ 89 w 89"/>
                <a:gd name="T23" fmla="*/ 65 h 193"/>
                <a:gd name="T24" fmla="*/ 86 w 89"/>
                <a:gd name="T25" fmla="*/ 95 h 193"/>
                <a:gd name="T26" fmla="*/ 61 w 89"/>
                <a:gd name="T27" fmla="*/ 18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193">
                  <a:moveTo>
                    <a:pt x="61" y="185"/>
                  </a:moveTo>
                  <a:cubicBezTo>
                    <a:pt x="58" y="179"/>
                    <a:pt x="17" y="193"/>
                    <a:pt x="17" y="19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7" y="39"/>
                    <a:pt x="12" y="30"/>
                  </a:cubicBezTo>
                  <a:cubicBezTo>
                    <a:pt x="17" y="21"/>
                    <a:pt x="16" y="17"/>
                    <a:pt x="14" y="14"/>
                  </a:cubicBezTo>
                  <a:cubicBezTo>
                    <a:pt x="12" y="12"/>
                    <a:pt x="8" y="8"/>
                    <a:pt x="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39" y="4"/>
                    <a:pt x="45" y="10"/>
                  </a:cubicBezTo>
                  <a:cubicBezTo>
                    <a:pt x="50" y="15"/>
                    <a:pt x="60" y="22"/>
                    <a:pt x="58" y="25"/>
                  </a:cubicBezTo>
                  <a:cubicBezTo>
                    <a:pt x="55" y="28"/>
                    <a:pt x="50" y="43"/>
                    <a:pt x="57" y="47"/>
                  </a:cubicBezTo>
                  <a:cubicBezTo>
                    <a:pt x="63" y="52"/>
                    <a:pt x="72" y="56"/>
                    <a:pt x="72" y="56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89"/>
                    <a:pt x="86" y="95"/>
                  </a:cubicBezTo>
                  <a:cubicBezTo>
                    <a:pt x="84" y="100"/>
                    <a:pt x="61" y="185"/>
                    <a:pt x="61" y="185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8" name="Freeform 201"/>
            <p:cNvSpPr>
              <a:spLocks/>
            </p:cNvSpPr>
            <p:nvPr/>
          </p:nvSpPr>
          <p:spPr bwMode="auto">
            <a:xfrm>
              <a:off x="4614863" y="4664075"/>
              <a:ext cx="182563" cy="231775"/>
            </a:xfrm>
            <a:custGeom>
              <a:avLst/>
              <a:gdLst>
                <a:gd name="T0" fmla="*/ 0 w 140"/>
                <a:gd name="T1" fmla="*/ 28 h 178"/>
                <a:gd name="T2" fmla="*/ 28 w 140"/>
                <a:gd name="T3" fmla="*/ 65 h 178"/>
                <a:gd name="T4" fmla="*/ 97 w 140"/>
                <a:gd name="T5" fmla="*/ 73 h 178"/>
                <a:gd name="T6" fmla="*/ 118 w 140"/>
                <a:gd name="T7" fmla="*/ 173 h 178"/>
                <a:gd name="T8" fmla="*/ 123 w 140"/>
                <a:gd name="T9" fmla="*/ 178 h 178"/>
                <a:gd name="T10" fmla="*/ 140 w 140"/>
                <a:gd name="T11" fmla="*/ 160 h 178"/>
                <a:gd name="T12" fmla="*/ 123 w 140"/>
                <a:gd name="T13" fmla="*/ 0 h 178"/>
                <a:gd name="T14" fmla="*/ 104 w 140"/>
                <a:gd name="T15" fmla="*/ 5 h 178"/>
                <a:gd name="T16" fmla="*/ 88 w 140"/>
                <a:gd name="T17" fmla="*/ 13 h 178"/>
                <a:gd name="T18" fmla="*/ 60 w 140"/>
                <a:gd name="T19" fmla="*/ 29 h 178"/>
                <a:gd name="T20" fmla="*/ 28 w 140"/>
                <a:gd name="T21" fmla="*/ 31 h 178"/>
                <a:gd name="T22" fmla="*/ 14 w 140"/>
                <a:gd name="T23" fmla="*/ 21 h 178"/>
                <a:gd name="T24" fmla="*/ 0 w 140"/>
                <a:gd name="T25" fmla="*/ 2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78">
                  <a:moveTo>
                    <a:pt x="0" y="28"/>
                  </a:moveTo>
                  <a:cubicBezTo>
                    <a:pt x="0" y="28"/>
                    <a:pt x="11" y="67"/>
                    <a:pt x="28" y="65"/>
                  </a:cubicBezTo>
                  <a:cubicBezTo>
                    <a:pt x="44" y="64"/>
                    <a:pt x="88" y="67"/>
                    <a:pt x="97" y="73"/>
                  </a:cubicBezTo>
                  <a:cubicBezTo>
                    <a:pt x="105" y="79"/>
                    <a:pt x="116" y="170"/>
                    <a:pt x="118" y="173"/>
                  </a:cubicBezTo>
                  <a:cubicBezTo>
                    <a:pt x="120" y="177"/>
                    <a:pt x="123" y="178"/>
                    <a:pt x="123" y="17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5"/>
                    <a:pt x="104" y="5"/>
                  </a:cubicBezTo>
                  <a:cubicBezTo>
                    <a:pt x="99" y="4"/>
                    <a:pt x="93" y="10"/>
                    <a:pt x="88" y="13"/>
                  </a:cubicBezTo>
                  <a:cubicBezTo>
                    <a:pt x="83" y="16"/>
                    <a:pt x="74" y="25"/>
                    <a:pt x="60" y="29"/>
                  </a:cubicBezTo>
                  <a:cubicBezTo>
                    <a:pt x="46" y="33"/>
                    <a:pt x="34" y="32"/>
                    <a:pt x="28" y="31"/>
                  </a:cubicBezTo>
                  <a:cubicBezTo>
                    <a:pt x="21" y="30"/>
                    <a:pt x="17" y="23"/>
                    <a:pt x="14" y="21"/>
                  </a:cubicBezTo>
                  <a:cubicBezTo>
                    <a:pt x="11" y="20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004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9" name="Freeform 202"/>
            <p:cNvSpPr>
              <a:spLocks/>
            </p:cNvSpPr>
            <p:nvPr/>
          </p:nvSpPr>
          <p:spPr bwMode="auto">
            <a:xfrm>
              <a:off x="4291013" y="4948238"/>
              <a:ext cx="647700" cy="1465263"/>
            </a:xfrm>
            <a:custGeom>
              <a:avLst/>
              <a:gdLst>
                <a:gd name="T0" fmla="*/ 0 w 497"/>
                <a:gd name="T1" fmla="*/ 1106 h 1128"/>
                <a:gd name="T2" fmla="*/ 37 w 497"/>
                <a:gd name="T3" fmla="*/ 1027 h 1128"/>
                <a:gd name="T4" fmla="*/ 72 w 497"/>
                <a:gd name="T5" fmla="*/ 940 h 1128"/>
                <a:gd name="T6" fmla="*/ 98 w 497"/>
                <a:gd name="T7" fmla="*/ 803 h 1128"/>
                <a:gd name="T8" fmla="*/ 103 w 497"/>
                <a:gd name="T9" fmla="*/ 759 h 1128"/>
                <a:gd name="T10" fmla="*/ 76 w 497"/>
                <a:gd name="T11" fmla="*/ 716 h 1128"/>
                <a:gd name="T12" fmla="*/ 103 w 497"/>
                <a:gd name="T13" fmla="*/ 685 h 1128"/>
                <a:gd name="T14" fmla="*/ 98 w 497"/>
                <a:gd name="T15" fmla="*/ 648 h 1128"/>
                <a:gd name="T16" fmla="*/ 94 w 497"/>
                <a:gd name="T17" fmla="*/ 613 h 1128"/>
                <a:gd name="T18" fmla="*/ 124 w 497"/>
                <a:gd name="T19" fmla="*/ 583 h 1128"/>
                <a:gd name="T20" fmla="*/ 148 w 497"/>
                <a:gd name="T21" fmla="*/ 493 h 1128"/>
                <a:gd name="T22" fmla="*/ 181 w 497"/>
                <a:gd name="T23" fmla="*/ 310 h 1128"/>
                <a:gd name="T24" fmla="*/ 199 w 497"/>
                <a:gd name="T25" fmla="*/ 269 h 1128"/>
                <a:gd name="T26" fmla="*/ 164 w 497"/>
                <a:gd name="T27" fmla="*/ 245 h 1128"/>
                <a:gd name="T28" fmla="*/ 203 w 497"/>
                <a:gd name="T29" fmla="*/ 218 h 1128"/>
                <a:gd name="T30" fmla="*/ 179 w 497"/>
                <a:gd name="T31" fmla="*/ 146 h 1128"/>
                <a:gd name="T32" fmla="*/ 223 w 497"/>
                <a:gd name="T33" fmla="*/ 181 h 1128"/>
                <a:gd name="T34" fmla="*/ 255 w 497"/>
                <a:gd name="T35" fmla="*/ 160 h 1128"/>
                <a:gd name="T36" fmla="*/ 262 w 497"/>
                <a:gd name="T37" fmla="*/ 0 h 1128"/>
                <a:gd name="T38" fmla="*/ 275 w 497"/>
                <a:gd name="T39" fmla="*/ 155 h 1128"/>
                <a:gd name="T40" fmla="*/ 260 w 497"/>
                <a:gd name="T41" fmla="*/ 162 h 1128"/>
                <a:gd name="T42" fmla="*/ 303 w 497"/>
                <a:gd name="T43" fmla="*/ 149 h 1128"/>
                <a:gd name="T44" fmla="*/ 281 w 497"/>
                <a:gd name="T45" fmla="*/ 188 h 1128"/>
                <a:gd name="T46" fmla="*/ 342 w 497"/>
                <a:gd name="T47" fmla="*/ 221 h 1128"/>
                <a:gd name="T48" fmla="*/ 286 w 497"/>
                <a:gd name="T49" fmla="*/ 216 h 1128"/>
                <a:gd name="T50" fmla="*/ 301 w 497"/>
                <a:gd name="T51" fmla="*/ 273 h 1128"/>
                <a:gd name="T52" fmla="*/ 303 w 497"/>
                <a:gd name="T53" fmla="*/ 319 h 1128"/>
                <a:gd name="T54" fmla="*/ 305 w 497"/>
                <a:gd name="T55" fmla="*/ 393 h 1128"/>
                <a:gd name="T56" fmla="*/ 345 w 497"/>
                <a:gd name="T57" fmla="*/ 515 h 1128"/>
                <a:gd name="T58" fmla="*/ 366 w 497"/>
                <a:gd name="T59" fmla="*/ 574 h 1128"/>
                <a:gd name="T60" fmla="*/ 430 w 497"/>
                <a:gd name="T61" fmla="*/ 598 h 1128"/>
                <a:gd name="T62" fmla="*/ 386 w 497"/>
                <a:gd name="T63" fmla="*/ 622 h 1128"/>
                <a:gd name="T64" fmla="*/ 449 w 497"/>
                <a:gd name="T65" fmla="*/ 657 h 1128"/>
                <a:gd name="T66" fmla="*/ 390 w 497"/>
                <a:gd name="T67" fmla="*/ 687 h 1128"/>
                <a:gd name="T68" fmla="*/ 384 w 497"/>
                <a:gd name="T69" fmla="*/ 757 h 1128"/>
                <a:gd name="T70" fmla="*/ 382 w 497"/>
                <a:gd name="T71" fmla="*/ 807 h 1128"/>
                <a:gd name="T72" fmla="*/ 497 w 497"/>
                <a:gd name="T73" fmla="*/ 1084 h 1128"/>
                <a:gd name="T74" fmla="*/ 403 w 497"/>
                <a:gd name="T75" fmla="*/ 1084 h 1128"/>
                <a:gd name="T76" fmla="*/ 403 w 497"/>
                <a:gd name="T77" fmla="*/ 1038 h 1128"/>
                <a:gd name="T78" fmla="*/ 397 w 497"/>
                <a:gd name="T79" fmla="*/ 988 h 1128"/>
                <a:gd name="T80" fmla="*/ 377 w 497"/>
                <a:gd name="T81" fmla="*/ 840 h 1128"/>
                <a:gd name="T82" fmla="*/ 312 w 497"/>
                <a:gd name="T83" fmla="*/ 471 h 1128"/>
                <a:gd name="T84" fmla="*/ 262 w 497"/>
                <a:gd name="T85" fmla="*/ 201 h 1128"/>
                <a:gd name="T86" fmla="*/ 196 w 497"/>
                <a:gd name="T87" fmla="*/ 395 h 1128"/>
                <a:gd name="T88" fmla="*/ 172 w 497"/>
                <a:gd name="T89" fmla="*/ 480 h 1128"/>
                <a:gd name="T90" fmla="*/ 159 w 497"/>
                <a:gd name="T91" fmla="*/ 594 h 1128"/>
                <a:gd name="T92" fmla="*/ 129 w 497"/>
                <a:gd name="T93" fmla="*/ 766 h 1128"/>
                <a:gd name="T94" fmla="*/ 104 w 497"/>
                <a:gd name="T95" fmla="*/ 934 h 1128"/>
                <a:gd name="T96" fmla="*/ 83 w 497"/>
                <a:gd name="T97" fmla="*/ 1051 h 1128"/>
                <a:gd name="T98" fmla="*/ 70 w 497"/>
                <a:gd name="T99" fmla="*/ 1117 h 1128"/>
                <a:gd name="T100" fmla="*/ 0 w 497"/>
                <a:gd name="T101" fmla="*/ 110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7" h="1128">
                  <a:moveTo>
                    <a:pt x="0" y="1106"/>
                  </a:moveTo>
                  <a:cubicBezTo>
                    <a:pt x="7" y="1069"/>
                    <a:pt x="15" y="1051"/>
                    <a:pt x="37" y="1027"/>
                  </a:cubicBezTo>
                  <a:cubicBezTo>
                    <a:pt x="63" y="1003"/>
                    <a:pt x="70" y="973"/>
                    <a:pt x="72" y="940"/>
                  </a:cubicBezTo>
                  <a:cubicBezTo>
                    <a:pt x="74" y="894"/>
                    <a:pt x="87" y="849"/>
                    <a:pt x="98" y="803"/>
                  </a:cubicBezTo>
                  <a:cubicBezTo>
                    <a:pt x="100" y="790"/>
                    <a:pt x="107" y="774"/>
                    <a:pt x="103" y="759"/>
                  </a:cubicBezTo>
                  <a:cubicBezTo>
                    <a:pt x="100" y="744"/>
                    <a:pt x="79" y="731"/>
                    <a:pt x="76" y="716"/>
                  </a:cubicBezTo>
                  <a:cubicBezTo>
                    <a:pt x="72" y="694"/>
                    <a:pt x="89" y="700"/>
                    <a:pt x="103" y="685"/>
                  </a:cubicBezTo>
                  <a:cubicBezTo>
                    <a:pt x="118" y="663"/>
                    <a:pt x="109" y="665"/>
                    <a:pt x="98" y="648"/>
                  </a:cubicBezTo>
                  <a:cubicBezTo>
                    <a:pt x="87" y="628"/>
                    <a:pt x="81" y="631"/>
                    <a:pt x="94" y="613"/>
                  </a:cubicBezTo>
                  <a:cubicBezTo>
                    <a:pt x="100" y="602"/>
                    <a:pt x="116" y="596"/>
                    <a:pt x="124" y="583"/>
                  </a:cubicBezTo>
                  <a:cubicBezTo>
                    <a:pt x="140" y="554"/>
                    <a:pt x="144" y="524"/>
                    <a:pt x="148" y="493"/>
                  </a:cubicBezTo>
                  <a:cubicBezTo>
                    <a:pt x="157" y="428"/>
                    <a:pt x="153" y="369"/>
                    <a:pt x="181" y="310"/>
                  </a:cubicBezTo>
                  <a:cubicBezTo>
                    <a:pt x="188" y="297"/>
                    <a:pt x="199" y="282"/>
                    <a:pt x="199" y="269"/>
                  </a:cubicBezTo>
                  <a:cubicBezTo>
                    <a:pt x="196" y="242"/>
                    <a:pt x="183" y="258"/>
                    <a:pt x="164" y="245"/>
                  </a:cubicBezTo>
                  <a:cubicBezTo>
                    <a:pt x="118" y="216"/>
                    <a:pt x="183" y="221"/>
                    <a:pt x="203" y="218"/>
                  </a:cubicBezTo>
                  <a:cubicBezTo>
                    <a:pt x="201" y="205"/>
                    <a:pt x="135" y="140"/>
                    <a:pt x="179" y="146"/>
                  </a:cubicBezTo>
                  <a:cubicBezTo>
                    <a:pt x="199" y="151"/>
                    <a:pt x="203" y="177"/>
                    <a:pt x="223" y="181"/>
                  </a:cubicBezTo>
                  <a:cubicBezTo>
                    <a:pt x="240" y="184"/>
                    <a:pt x="249" y="177"/>
                    <a:pt x="255" y="160"/>
                  </a:cubicBezTo>
                  <a:cubicBezTo>
                    <a:pt x="273" y="120"/>
                    <a:pt x="266" y="61"/>
                    <a:pt x="262" y="0"/>
                  </a:cubicBezTo>
                  <a:cubicBezTo>
                    <a:pt x="291" y="13"/>
                    <a:pt x="277" y="127"/>
                    <a:pt x="275" y="155"/>
                  </a:cubicBezTo>
                  <a:cubicBezTo>
                    <a:pt x="275" y="166"/>
                    <a:pt x="255" y="153"/>
                    <a:pt x="260" y="162"/>
                  </a:cubicBezTo>
                  <a:cubicBezTo>
                    <a:pt x="270" y="181"/>
                    <a:pt x="286" y="151"/>
                    <a:pt x="303" y="149"/>
                  </a:cubicBezTo>
                  <a:cubicBezTo>
                    <a:pt x="310" y="164"/>
                    <a:pt x="288" y="177"/>
                    <a:pt x="281" y="188"/>
                  </a:cubicBezTo>
                  <a:cubicBezTo>
                    <a:pt x="292" y="192"/>
                    <a:pt x="345" y="197"/>
                    <a:pt x="342" y="221"/>
                  </a:cubicBezTo>
                  <a:cubicBezTo>
                    <a:pt x="340" y="242"/>
                    <a:pt x="297" y="221"/>
                    <a:pt x="286" y="216"/>
                  </a:cubicBezTo>
                  <a:cubicBezTo>
                    <a:pt x="277" y="231"/>
                    <a:pt x="299" y="255"/>
                    <a:pt x="301" y="273"/>
                  </a:cubicBezTo>
                  <a:cubicBezTo>
                    <a:pt x="303" y="286"/>
                    <a:pt x="303" y="303"/>
                    <a:pt x="303" y="319"/>
                  </a:cubicBezTo>
                  <a:cubicBezTo>
                    <a:pt x="303" y="343"/>
                    <a:pt x="301" y="367"/>
                    <a:pt x="305" y="393"/>
                  </a:cubicBezTo>
                  <a:cubicBezTo>
                    <a:pt x="312" y="434"/>
                    <a:pt x="332" y="474"/>
                    <a:pt x="345" y="515"/>
                  </a:cubicBezTo>
                  <a:cubicBezTo>
                    <a:pt x="351" y="530"/>
                    <a:pt x="353" y="563"/>
                    <a:pt x="366" y="574"/>
                  </a:cubicBezTo>
                  <a:cubicBezTo>
                    <a:pt x="384" y="587"/>
                    <a:pt x="417" y="574"/>
                    <a:pt x="430" y="598"/>
                  </a:cubicBezTo>
                  <a:cubicBezTo>
                    <a:pt x="417" y="604"/>
                    <a:pt x="393" y="609"/>
                    <a:pt x="386" y="622"/>
                  </a:cubicBezTo>
                  <a:cubicBezTo>
                    <a:pt x="397" y="624"/>
                    <a:pt x="451" y="637"/>
                    <a:pt x="449" y="657"/>
                  </a:cubicBezTo>
                  <a:cubicBezTo>
                    <a:pt x="447" y="674"/>
                    <a:pt x="399" y="668"/>
                    <a:pt x="390" y="687"/>
                  </a:cubicBezTo>
                  <a:cubicBezTo>
                    <a:pt x="379" y="702"/>
                    <a:pt x="386" y="737"/>
                    <a:pt x="384" y="757"/>
                  </a:cubicBezTo>
                  <a:cubicBezTo>
                    <a:pt x="382" y="774"/>
                    <a:pt x="382" y="792"/>
                    <a:pt x="382" y="807"/>
                  </a:cubicBezTo>
                  <a:cubicBezTo>
                    <a:pt x="386" y="894"/>
                    <a:pt x="382" y="1064"/>
                    <a:pt x="497" y="1084"/>
                  </a:cubicBezTo>
                  <a:cubicBezTo>
                    <a:pt x="489" y="1091"/>
                    <a:pt x="412" y="1093"/>
                    <a:pt x="403" y="1084"/>
                  </a:cubicBezTo>
                  <a:cubicBezTo>
                    <a:pt x="393" y="1075"/>
                    <a:pt x="403" y="1051"/>
                    <a:pt x="403" y="1038"/>
                  </a:cubicBezTo>
                  <a:cubicBezTo>
                    <a:pt x="403" y="1021"/>
                    <a:pt x="399" y="1006"/>
                    <a:pt x="397" y="988"/>
                  </a:cubicBezTo>
                  <a:cubicBezTo>
                    <a:pt x="386" y="938"/>
                    <a:pt x="386" y="890"/>
                    <a:pt x="377" y="840"/>
                  </a:cubicBezTo>
                  <a:cubicBezTo>
                    <a:pt x="353" y="716"/>
                    <a:pt x="358" y="615"/>
                    <a:pt x="312" y="471"/>
                  </a:cubicBezTo>
                  <a:cubicBezTo>
                    <a:pt x="286" y="391"/>
                    <a:pt x="281" y="284"/>
                    <a:pt x="262" y="201"/>
                  </a:cubicBezTo>
                  <a:cubicBezTo>
                    <a:pt x="234" y="238"/>
                    <a:pt x="203" y="351"/>
                    <a:pt x="196" y="395"/>
                  </a:cubicBezTo>
                  <a:cubicBezTo>
                    <a:pt x="192" y="423"/>
                    <a:pt x="177" y="450"/>
                    <a:pt x="172" y="480"/>
                  </a:cubicBezTo>
                  <a:cubicBezTo>
                    <a:pt x="168" y="515"/>
                    <a:pt x="172" y="559"/>
                    <a:pt x="159" y="594"/>
                  </a:cubicBezTo>
                  <a:cubicBezTo>
                    <a:pt x="140" y="651"/>
                    <a:pt x="140" y="707"/>
                    <a:pt x="129" y="766"/>
                  </a:cubicBezTo>
                  <a:cubicBezTo>
                    <a:pt x="116" y="820"/>
                    <a:pt x="109" y="879"/>
                    <a:pt x="104" y="934"/>
                  </a:cubicBezTo>
                  <a:cubicBezTo>
                    <a:pt x="100" y="977"/>
                    <a:pt x="87" y="1008"/>
                    <a:pt x="83" y="1051"/>
                  </a:cubicBezTo>
                  <a:cubicBezTo>
                    <a:pt x="83" y="1067"/>
                    <a:pt x="81" y="1106"/>
                    <a:pt x="70" y="1117"/>
                  </a:cubicBezTo>
                  <a:cubicBezTo>
                    <a:pt x="55" y="1128"/>
                    <a:pt x="13" y="1121"/>
                    <a:pt x="0" y="1108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0" name="Freeform 203"/>
            <p:cNvSpPr>
              <a:spLocks/>
            </p:cNvSpPr>
            <p:nvPr/>
          </p:nvSpPr>
          <p:spPr bwMode="auto">
            <a:xfrm>
              <a:off x="4322763" y="4897438"/>
              <a:ext cx="71438" cy="252413"/>
            </a:xfrm>
            <a:custGeom>
              <a:avLst/>
              <a:gdLst>
                <a:gd name="T0" fmla="*/ 34 w 54"/>
                <a:gd name="T1" fmla="*/ 2 h 194"/>
                <a:gd name="T2" fmla="*/ 51 w 54"/>
                <a:gd name="T3" fmla="*/ 109 h 194"/>
                <a:gd name="T4" fmla="*/ 1 w 54"/>
                <a:gd name="T5" fmla="*/ 194 h 194"/>
                <a:gd name="T6" fmla="*/ 12 w 54"/>
                <a:gd name="T7" fmla="*/ 94 h 194"/>
                <a:gd name="T8" fmla="*/ 27 w 54"/>
                <a:gd name="T9" fmla="*/ 0 h 194"/>
                <a:gd name="T10" fmla="*/ 34 w 54"/>
                <a:gd name="T11" fmla="*/ 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94">
                  <a:moveTo>
                    <a:pt x="34" y="2"/>
                  </a:moveTo>
                  <a:cubicBezTo>
                    <a:pt x="41" y="35"/>
                    <a:pt x="54" y="76"/>
                    <a:pt x="51" y="109"/>
                  </a:cubicBezTo>
                  <a:cubicBezTo>
                    <a:pt x="49" y="140"/>
                    <a:pt x="17" y="166"/>
                    <a:pt x="1" y="194"/>
                  </a:cubicBezTo>
                  <a:cubicBezTo>
                    <a:pt x="0" y="162"/>
                    <a:pt x="8" y="129"/>
                    <a:pt x="12" y="94"/>
                  </a:cubicBezTo>
                  <a:cubicBezTo>
                    <a:pt x="17" y="66"/>
                    <a:pt x="12" y="26"/>
                    <a:pt x="27" y="0"/>
                  </a:cubicBezTo>
                  <a:cubicBezTo>
                    <a:pt x="30" y="2"/>
                    <a:pt x="32" y="4"/>
                    <a:pt x="34" y="7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1" name="Freeform 204"/>
            <p:cNvSpPr>
              <a:spLocks/>
            </p:cNvSpPr>
            <p:nvPr/>
          </p:nvSpPr>
          <p:spPr bwMode="auto">
            <a:xfrm>
              <a:off x="4714876" y="4116388"/>
              <a:ext cx="42863" cy="42863"/>
            </a:xfrm>
            <a:custGeom>
              <a:avLst/>
              <a:gdLst>
                <a:gd name="T0" fmla="*/ 20 w 33"/>
                <a:gd name="T1" fmla="*/ 0 h 33"/>
                <a:gd name="T2" fmla="*/ 0 w 33"/>
                <a:gd name="T3" fmla="*/ 26 h 33"/>
                <a:gd name="T4" fmla="*/ 9 w 33"/>
                <a:gd name="T5" fmla="*/ 33 h 33"/>
                <a:gd name="T6" fmla="*/ 33 w 33"/>
                <a:gd name="T7" fmla="*/ 5 h 33"/>
                <a:gd name="T8" fmla="*/ 26 w 3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0" y="0"/>
                  </a:moveTo>
                  <a:cubicBezTo>
                    <a:pt x="15" y="9"/>
                    <a:pt x="7" y="18"/>
                    <a:pt x="0" y="26"/>
                  </a:cubicBezTo>
                  <a:cubicBezTo>
                    <a:pt x="2" y="31"/>
                    <a:pt x="4" y="31"/>
                    <a:pt x="9" y="33"/>
                  </a:cubicBezTo>
                  <a:cubicBezTo>
                    <a:pt x="15" y="24"/>
                    <a:pt x="24" y="13"/>
                    <a:pt x="33" y="5"/>
                  </a:cubicBezTo>
                  <a:cubicBezTo>
                    <a:pt x="31" y="0"/>
                    <a:pt x="28" y="3"/>
                    <a:pt x="26" y="0"/>
                  </a:cubicBezTo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2" name="Freeform 205"/>
            <p:cNvSpPr>
              <a:spLocks/>
            </p:cNvSpPr>
            <p:nvPr/>
          </p:nvSpPr>
          <p:spPr bwMode="auto">
            <a:xfrm>
              <a:off x="4349751" y="4729163"/>
              <a:ext cx="249238" cy="160338"/>
            </a:xfrm>
            <a:custGeom>
              <a:avLst/>
              <a:gdLst>
                <a:gd name="T0" fmla="*/ 11 w 192"/>
                <a:gd name="T1" fmla="*/ 95 h 124"/>
                <a:gd name="T2" fmla="*/ 36 w 192"/>
                <a:gd name="T3" fmla="*/ 60 h 124"/>
                <a:gd name="T4" fmla="*/ 55 w 192"/>
                <a:gd name="T5" fmla="*/ 97 h 124"/>
                <a:gd name="T6" fmla="*/ 70 w 192"/>
                <a:gd name="T7" fmla="*/ 45 h 124"/>
                <a:gd name="T8" fmla="*/ 103 w 192"/>
                <a:gd name="T9" fmla="*/ 104 h 124"/>
                <a:gd name="T10" fmla="*/ 128 w 192"/>
                <a:gd name="T11" fmla="*/ 59 h 124"/>
                <a:gd name="T12" fmla="*/ 145 w 192"/>
                <a:gd name="T13" fmla="*/ 102 h 124"/>
                <a:gd name="T14" fmla="*/ 167 w 192"/>
                <a:gd name="T15" fmla="*/ 100 h 124"/>
                <a:gd name="T16" fmla="*/ 190 w 192"/>
                <a:gd name="T17" fmla="*/ 124 h 124"/>
                <a:gd name="T18" fmla="*/ 40 w 192"/>
                <a:gd name="T19" fmla="*/ 9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24">
                  <a:moveTo>
                    <a:pt x="11" y="95"/>
                  </a:moveTo>
                  <a:cubicBezTo>
                    <a:pt x="13" y="0"/>
                    <a:pt x="0" y="46"/>
                    <a:pt x="36" y="60"/>
                  </a:cubicBezTo>
                  <a:cubicBezTo>
                    <a:pt x="47" y="69"/>
                    <a:pt x="44" y="89"/>
                    <a:pt x="55" y="97"/>
                  </a:cubicBezTo>
                  <a:cubicBezTo>
                    <a:pt x="68" y="82"/>
                    <a:pt x="50" y="41"/>
                    <a:pt x="70" y="45"/>
                  </a:cubicBezTo>
                  <a:cubicBezTo>
                    <a:pt x="74" y="58"/>
                    <a:pt x="84" y="102"/>
                    <a:pt x="103" y="104"/>
                  </a:cubicBezTo>
                  <a:cubicBezTo>
                    <a:pt x="121" y="106"/>
                    <a:pt x="108" y="59"/>
                    <a:pt x="128" y="59"/>
                  </a:cubicBezTo>
                  <a:cubicBezTo>
                    <a:pt x="130" y="67"/>
                    <a:pt x="145" y="91"/>
                    <a:pt x="145" y="102"/>
                  </a:cubicBezTo>
                  <a:cubicBezTo>
                    <a:pt x="151" y="102"/>
                    <a:pt x="160" y="102"/>
                    <a:pt x="167" y="100"/>
                  </a:cubicBezTo>
                  <a:cubicBezTo>
                    <a:pt x="169" y="106"/>
                    <a:pt x="192" y="118"/>
                    <a:pt x="190" y="124"/>
                  </a:cubicBezTo>
                  <a:cubicBezTo>
                    <a:pt x="152" y="117"/>
                    <a:pt x="78" y="111"/>
                    <a:pt x="40" y="97"/>
                  </a:cubicBezTo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53" name="文本框 53"/>
          <p:cNvSpPr txBox="1"/>
          <p:nvPr/>
        </p:nvSpPr>
        <p:spPr>
          <a:xfrm>
            <a:off x="2961747" y="3146589"/>
            <a:ext cx="339799" cy="715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第一季度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4" name="文本框 53"/>
          <p:cNvSpPr txBox="1"/>
          <p:nvPr/>
        </p:nvSpPr>
        <p:spPr>
          <a:xfrm>
            <a:off x="2889724" y="2443316"/>
            <a:ext cx="53731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255" name="文本框 53"/>
          <p:cNvSpPr txBox="1"/>
          <p:nvPr/>
        </p:nvSpPr>
        <p:spPr>
          <a:xfrm>
            <a:off x="3976477" y="2020928"/>
            <a:ext cx="53731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65%</a:t>
            </a:r>
          </a:p>
        </p:txBody>
      </p:sp>
      <p:sp>
        <p:nvSpPr>
          <p:cNvPr id="256" name="文本框 53"/>
          <p:cNvSpPr txBox="1"/>
          <p:nvPr/>
        </p:nvSpPr>
        <p:spPr>
          <a:xfrm>
            <a:off x="5021925" y="2445981"/>
            <a:ext cx="53731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48%</a:t>
            </a:r>
          </a:p>
        </p:txBody>
      </p:sp>
      <p:sp>
        <p:nvSpPr>
          <p:cNvPr id="257" name="文本框 53"/>
          <p:cNvSpPr txBox="1"/>
          <p:nvPr/>
        </p:nvSpPr>
        <p:spPr>
          <a:xfrm>
            <a:off x="5972209" y="1238346"/>
            <a:ext cx="53731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99%</a:t>
            </a:r>
          </a:p>
        </p:txBody>
      </p:sp>
      <p:sp>
        <p:nvSpPr>
          <p:cNvPr id="258" name="文本框 53"/>
          <p:cNvSpPr txBox="1"/>
          <p:nvPr/>
        </p:nvSpPr>
        <p:spPr>
          <a:xfrm>
            <a:off x="4055006" y="3121487"/>
            <a:ext cx="339799" cy="715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第二季度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9" name="文本框 53"/>
          <p:cNvSpPr txBox="1"/>
          <p:nvPr/>
        </p:nvSpPr>
        <p:spPr>
          <a:xfrm>
            <a:off x="5099495" y="2818942"/>
            <a:ext cx="339799" cy="715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第三季度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0" name="文本框 53"/>
          <p:cNvSpPr txBox="1"/>
          <p:nvPr/>
        </p:nvSpPr>
        <p:spPr>
          <a:xfrm>
            <a:off x="6054395" y="2504219"/>
            <a:ext cx="339799" cy="715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第四季度</a:t>
            </a:r>
            <a:endParaRPr lang="en-US" altLang="zh-CN" sz="1013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099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5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/>
      <p:bldP spid="220" grpId="0"/>
      <p:bldP spid="222" grpId="0"/>
      <p:bldP spid="224" grpId="0"/>
      <p:bldP spid="254" grpId="0"/>
      <p:bldP spid="255" grpId="0"/>
      <p:bldP spid="256" grpId="0"/>
      <p:bldP spid="2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53" y="0"/>
            <a:ext cx="9143244" cy="5246175"/>
            <a:chOff x="-1953" y="0"/>
            <a:chExt cx="9143244" cy="52461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1291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53" y="1918983"/>
              <a:ext cx="9143244" cy="322451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77669"/>
              <a:ext cx="2974602" cy="2968506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327379" y="368243"/>
            <a:ext cx="2488406" cy="7953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3000" spc="300" dirty="0">
                <a:solidFill>
                  <a:srgbClr val="C00000"/>
                </a:solidFill>
                <a:latin typeface="Algerian" panose="04020705040A02060702" pitchFamily="82" charset="0"/>
                <a:ea typeface="Kozuka Mincho Pro H" panose="02020A00000000000000" pitchFamily="18" charset="-128"/>
              </a:rPr>
              <a:t>Contents</a:t>
            </a:r>
          </a:p>
          <a:p>
            <a:pPr algn="r">
              <a:defRPr/>
            </a:pPr>
            <a:r>
              <a:rPr lang="zh-CN" altLang="en-US" sz="24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>
            <a:off x="0" y="999275"/>
            <a:ext cx="793829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>
            <p:custDataLst>
              <p:tags r:id="rId3"/>
            </p:custDataLst>
          </p:nvPr>
        </p:nvSpPr>
        <p:spPr bwMode="auto">
          <a:xfrm>
            <a:off x="3826329" y="1451976"/>
            <a:ext cx="569119" cy="566738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100" dirty="0">
                <a:solidFill>
                  <a:srgbClr val="FFFFFF"/>
                </a:solidFill>
                <a:latin typeface="Kozuka Mincho Pr6N H" panose="02020900000000000000" pitchFamily="18" charset="-128"/>
                <a:ea typeface="Kozuka Mincho Pr6N H" panose="02020900000000000000" pitchFamily="18" charset="-128"/>
              </a:rPr>
              <a:t>01</a:t>
            </a:r>
            <a:endParaRPr lang="zh-CN" altLang="en-US" sz="2100" dirty="0">
              <a:solidFill>
                <a:srgbClr val="FFFFFF"/>
              </a:solidFill>
              <a:latin typeface="Kozuka Mincho Pr6N H" panose="02020900000000000000" pitchFamily="18" charset="-128"/>
              <a:ea typeface="Kozuka Mincho Pr6N H" panose="02020900000000000000" pitchFamily="18" charset="-128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441883" y="1451977"/>
            <a:ext cx="2853928" cy="3643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单击此处添加文字标题内容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5"/>
            </p:custDataLst>
          </p:nvPr>
        </p:nvSpPr>
        <p:spPr bwMode="auto">
          <a:xfrm>
            <a:off x="3826329" y="2207780"/>
            <a:ext cx="569119" cy="566738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100" dirty="0" smtClean="0">
                <a:solidFill>
                  <a:srgbClr val="FFFFFF"/>
                </a:solidFill>
                <a:latin typeface="Kozuka Mincho Pr6N H" panose="02020900000000000000" pitchFamily="18" charset="-128"/>
                <a:ea typeface="Kozuka Mincho Pr6N H" panose="02020900000000000000" pitchFamily="18" charset="-128"/>
              </a:rPr>
              <a:t>02</a:t>
            </a:r>
            <a:endParaRPr lang="zh-CN" altLang="en-US" sz="2100" dirty="0">
              <a:solidFill>
                <a:srgbClr val="FFFFFF"/>
              </a:solidFill>
              <a:latin typeface="Kozuka Mincho Pr6N H" panose="02020900000000000000" pitchFamily="18" charset="-128"/>
              <a:ea typeface="Kozuka Mincho Pr6N H" panose="02020900000000000000" pitchFamily="18" charset="-128"/>
            </a:endParaRPr>
          </a:p>
        </p:txBody>
      </p:sp>
      <p:sp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4441883" y="2207781"/>
            <a:ext cx="2853928" cy="3643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单击此处添加文字标题内容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7"/>
            </p:custDataLst>
          </p:nvPr>
        </p:nvSpPr>
        <p:spPr bwMode="auto">
          <a:xfrm>
            <a:off x="3826329" y="2963584"/>
            <a:ext cx="569119" cy="566738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100" dirty="0" smtClean="0">
                <a:solidFill>
                  <a:srgbClr val="FFFFFF"/>
                </a:solidFill>
                <a:latin typeface="Kozuka Mincho Pr6N H" panose="02020900000000000000" pitchFamily="18" charset="-128"/>
                <a:ea typeface="Kozuka Mincho Pr6N H" panose="02020900000000000000" pitchFamily="18" charset="-128"/>
              </a:rPr>
              <a:t>03</a:t>
            </a:r>
            <a:endParaRPr lang="zh-CN" altLang="en-US" sz="2100" dirty="0">
              <a:solidFill>
                <a:srgbClr val="FFFFFF"/>
              </a:solidFill>
              <a:latin typeface="Kozuka Mincho Pr6N H" panose="02020900000000000000" pitchFamily="18" charset="-128"/>
              <a:ea typeface="Kozuka Mincho Pr6N H" panose="02020900000000000000" pitchFamily="18" charset="-128"/>
            </a:endParaRPr>
          </a:p>
        </p:txBody>
      </p:sp>
      <p:sp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4441883" y="2963585"/>
            <a:ext cx="2853928" cy="3643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单击此处添加文字标题内容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9"/>
            </p:custDataLst>
          </p:nvPr>
        </p:nvSpPr>
        <p:spPr bwMode="auto">
          <a:xfrm>
            <a:off x="3826329" y="3719389"/>
            <a:ext cx="569119" cy="566738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100" dirty="0" smtClean="0">
                <a:solidFill>
                  <a:srgbClr val="FFFFFF"/>
                </a:solidFill>
                <a:latin typeface="Kozuka Mincho Pr6N H" panose="02020900000000000000" pitchFamily="18" charset="-128"/>
                <a:ea typeface="Kozuka Mincho Pr6N H" panose="02020900000000000000" pitchFamily="18" charset="-128"/>
              </a:rPr>
              <a:t>04</a:t>
            </a:r>
            <a:endParaRPr lang="zh-CN" altLang="en-US" sz="2100" dirty="0">
              <a:solidFill>
                <a:srgbClr val="FFFFFF"/>
              </a:solidFill>
              <a:latin typeface="Kozuka Mincho Pr6N H" panose="02020900000000000000" pitchFamily="18" charset="-128"/>
              <a:ea typeface="Kozuka Mincho Pr6N H" panose="02020900000000000000" pitchFamily="18" charset="-128"/>
            </a:endParaRPr>
          </a:p>
        </p:txBody>
      </p:sp>
      <p:sp>
        <p:nvSpPr>
          <p:cNvPr id="21" name="矩形 20"/>
          <p:cNvSpPr/>
          <p:nvPr>
            <p:custDataLst>
              <p:tags r:id="rId10"/>
            </p:custDataLst>
          </p:nvPr>
        </p:nvSpPr>
        <p:spPr bwMode="auto">
          <a:xfrm>
            <a:off x="4441883" y="3719390"/>
            <a:ext cx="2853928" cy="3643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单击此处添加文字标题内容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6386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"/>
          <p:cNvSpPr>
            <a:spLocks/>
          </p:cNvSpPr>
          <p:nvPr/>
        </p:nvSpPr>
        <p:spPr bwMode="auto">
          <a:xfrm>
            <a:off x="4582780" y="3778669"/>
            <a:ext cx="532210" cy="376238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3878526" y="4003609"/>
            <a:ext cx="606029" cy="442913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5" name="Freeform 8"/>
          <p:cNvSpPr>
            <a:spLocks noEditPoints="1"/>
          </p:cNvSpPr>
          <p:nvPr/>
        </p:nvSpPr>
        <p:spPr bwMode="auto">
          <a:xfrm>
            <a:off x="2612297" y="1935568"/>
            <a:ext cx="1887141" cy="1016794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6" name="Freeform 9"/>
          <p:cNvSpPr>
            <a:spLocks noEditPoints="1"/>
          </p:cNvSpPr>
          <p:nvPr/>
        </p:nvSpPr>
        <p:spPr bwMode="auto">
          <a:xfrm>
            <a:off x="2749219" y="1930805"/>
            <a:ext cx="1750219" cy="10287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7" name="Freeform 10"/>
          <p:cNvSpPr>
            <a:spLocks noEditPoints="1"/>
          </p:cNvSpPr>
          <p:nvPr/>
        </p:nvSpPr>
        <p:spPr bwMode="auto">
          <a:xfrm>
            <a:off x="2870663" y="1924853"/>
            <a:ext cx="1628775" cy="1039416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8" name="Freeform 11"/>
          <p:cNvSpPr>
            <a:spLocks noEditPoints="1"/>
          </p:cNvSpPr>
          <p:nvPr/>
        </p:nvSpPr>
        <p:spPr bwMode="auto">
          <a:xfrm>
            <a:off x="2987344" y="1920091"/>
            <a:ext cx="1512094" cy="1050131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>
            <a:off x="3105216" y="1923661"/>
            <a:ext cx="1418035" cy="1044179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0" name="Freeform 13"/>
          <p:cNvSpPr>
            <a:spLocks/>
          </p:cNvSpPr>
          <p:nvPr/>
        </p:nvSpPr>
        <p:spPr bwMode="auto">
          <a:xfrm>
            <a:off x="3130219" y="1896278"/>
            <a:ext cx="1369219" cy="1096566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1" name="Freeform 14"/>
          <p:cNvSpPr>
            <a:spLocks noEditPoints="1"/>
          </p:cNvSpPr>
          <p:nvPr/>
        </p:nvSpPr>
        <p:spPr bwMode="auto">
          <a:xfrm>
            <a:off x="4026759" y="521105"/>
            <a:ext cx="1015604" cy="188595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2" name="Freeform 15"/>
          <p:cNvSpPr>
            <a:spLocks noEditPoints="1"/>
          </p:cNvSpPr>
          <p:nvPr/>
        </p:nvSpPr>
        <p:spPr bwMode="auto">
          <a:xfrm>
            <a:off x="4023188" y="656837"/>
            <a:ext cx="1028700" cy="1750219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3" name="Freeform 16"/>
          <p:cNvSpPr>
            <a:spLocks noEditPoints="1"/>
          </p:cNvSpPr>
          <p:nvPr/>
        </p:nvSpPr>
        <p:spPr bwMode="auto">
          <a:xfrm>
            <a:off x="4016045" y="780662"/>
            <a:ext cx="1040606" cy="1626394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4" name="Freeform 17"/>
          <p:cNvSpPr>
            <a:spLocks noEditPoints="1"/>
          </p:cNvSpPr>
          <p:nvPr/>
        </p:nvSpPr>
        <p:spPr bwMode="auto">
          <a:xfrm>
            <a:off x="4010090" y="896152"/>
            <a:ext cx="1052513" cy="1510904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5" name="Freeform 18"/>
          <p:cNvSpPr>
            <a:spLocks/>
          </p:cNvSpPr>
          <p:nvPr/>
        </p:nvSpPr>
        <p:spPr bwMode="auto">
          <a:xfrm>
            <a:off x="3969609" y="1014024"/>
            <a:ext cx="1133475" cy="1416844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6" name="Freeform 19"/>
          <p:cNvSpPr>
            <a:spLocks/>
          </p:cNvSpPr>
          <p:nvPr/>
        </p:nvSpPr>
        <p:spPr bwMode="auto">
          <a:xfrm>
            <a:off x="3988659" y="1037837"/>
            <a:ext cx="1095375" cy="1369219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7" name="Freeform 20"/>
          <p:cNvSpPr>
            <a:spLocks noEditPoints="1"/>
          </p:cNvSpPr>
          <p:nvPr/>
        </p:nvSpPr>
        <p:spPr bwMode="auto">
          <a:xfrm>
            <a:off x="4573257" y="1935568"/>
            <a:ext cx="1887141" cy="1017985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8" name="Freeform 21"/>
          <p:cNvSpPr>
            <a:spLocks noEditPoints="1"/>
          </p:cNvSpPr>
          <p:nvPr/>
        </p:nvSpPr>
        <p:spPr bwMode="auto">
          <a:xfrm>
            <a:off x="4573257" y="1931996"/>
            <a:ext cx="1750219" cy="10287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9" name="Freeform 22"/>
          <p:cNvSpPr>
            <a:spLocks noEditPoints="1"/>
          </p:cNvSpPr>
          <p:nvPr/>
        </p:nvSpPr>
        <p:spPr bwMode="auto">
          <a:xfrm>
            <a:off x="4573257" y="1924853"/>
            <a:ext cx="1628775" cy="1041797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0" name="Freeform 23"/>
          <p:cNvSpPr>
            <a:spLocks noEditPoints="1"/>
          </p:cNvSpPr>
          <p:nvPr/>
        </p:nvSpPr>
        <p:spPr bwMode="auto">
          <a:xfrm>
            <a:off x="4573256" y="1920091"/>
            <a:ext cx="1510904" cy="1051322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>
            <a:off x="4549444" y="1923661"/>
            <a:ext cx="1418035" cy="1044179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2" name="Freeform 25"/>
          <p:cNvSpPr>
            <a:spLocks/>
          </p:cNvSpPr>
          <p:nvPr/>
        </p:nvSpPr>
        <p:spPr bwMode="auto">
          <a:xfrm>
            <a:off x="4573257" y="1896278"/>
            <a:ext cx="1369219" cy="1096566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3" name="Freeform 26"/>
          <p:cNvSpPr>
            <a:spLocks/>
          </p:cNvSpPr>
          <p:nvPr/>
        </p:nvSpPr>
        <p:spPr bwMode="auto">
          <a:xfrm>
            <a:off x="3749343" y="2595637"/>
            <a:ext cx="1578769" cy="2547863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5" name="文本框 54"/>
          <p:cNvSpPr txBox="1"/>
          <p:nvPr/>
        </p:nvSpPr>
        <p:spPr>
          <a:xfrm>
            <a:off x="4083940" y="1545266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18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398735" y="2286319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18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770335" y="2286319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18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886343" y="2443894"/>
            <a:ext cx="2280455" cy="3680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934144" y="1891596"/>
            <a:ext cx="187556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5864023" y="2428345"/>
            <a:ext cx="236255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6299551" y="1876047"/>
            <a:ext cx="192702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5004051" y="1508296"/>
            <a:ext cx="239460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5439579" y="955997"/>
            <a:ext cx="195907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</a:t>
            </a:r>
          </a:p>
        </p:txBody>
      </p:sp>
    </p:spTree>
    <p:extLst>
      <p:ext uri="{BB962C8B-B14F-4D97-AF65-F5344CB8AC3E}">
        <p14:creationId xmlns:p14="http://schemas.microsoft.com/office/powerpoint/2010/main" val="3637544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50"/>
                            </p:stCondLst>
                            <p:childTnLst>
                              <p:par>
                                <p:cTn id="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5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/>
      <p:bldP spid="56" grpId="0"/>
      <p:bldP spid="57" grpId="0"/>
      <p:bldP spid="59" grpId="0"/>
      <p:bldP spid="61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53" y="0"/>
            <a:ext cx="9143244" cy="5246175"/>
            <a:chOff x="-1953" y="0"/>
            <a:chExt cx="9143244" cy="52461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1291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53" y="1918983"/>
              <a:ext cx="9143244" cy="322451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77669"/>
              <a:ext cx="2974602" cy="2968506"/>
            </a:xfrm>
            <a:prstGeom prst="rect">
              <a:avLst/>
            </a:prstGeom>
          </p:spPr>
        </p:pic>
      </p:grpSp>
      <p:sp>
        <p:nvSpPr>
          <p:cNvPr id="22" name="标题 5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974602" y="1428696"/>
            <a:ext cx="5486995" cy="702229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C00000"/>
                </a:solidFill>
              </a:rPr>
              <a:t>单击添加文字标题内容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23" name="文本占位符 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71390" y="2278814"/>
            <a:ext cx="3693418" cy="489143"/>
          </a:xfrm>
          <a:prstGeom prst="trapezoid">
            <a:avLst>
              <a:gd name="adj" fmla="val 41282"/>
            </a:avLst>
          </a:prstGeom>
          <a:solidFill>
            <a:srgbClr val="C00000"/>
          </a:solidFill>
          <a:ln w="19050">
            <a:solidFill>
              <a:sysClr val="window" lastClr="FFFFFF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70000"/>
              <a:buFont typeface="Wingdings 2" panose="05020102010507070707" pitchFamily="18" charset="2"/>
              <a:buNone/>
              <a:defRPr sz="1600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EC7016">
                  <a:lumMod val="75000"/>
                </a:srgbClr>
              </a:buClr>
              <a:defRPr/>
            </a:pPr>
            <a:r>
              <a:rPr lang="zh-CN" altLang="en-US" sz="2800" b="1" dirty="0" smtClean="0">
                <a:solidFill>
                  <a:schemeClr val="bg1"/>
                </a:solidFill>
              </a:rPr>
              <a:t>第四部分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36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470352" y="968994"/>
            <a:ext cx="1259681" cy="1247775"/>
            <a:chOff x="3152564" y="557212"/>
            <a:chExt cx="1679575" cy="1663700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3436726" y="839787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3152564" y="557212"/>
              <a:ext cx="1679575" cy="1663700"/>
            </a:xfrm>
            <a:custGeom>
              <a:avLst/>
              <a:gdLst>
                <a:gd name="T0" fmla="*/ 107 w 165"/>
                <a:gd name="T1" fmla="*/ 4 h 165"/>
                <a:gd name="T2" fmla="*/ 113 w 165"/>
                <a:gd name="T3" fmla="*/ 29 h 165"/>
                <a:gd name="T4" fmla="*/ 135 w 165"/>
                <a:gd name="T5" fmla="*/ 19 h 165"/>
                <a:gd name="T6" fmla="*/ 131 w 165"/>
                <a:gd name="T7" fmla="*/ 45 h 165"/>
                <a:gd name="T8" fmla="*/ 156 w 165"/>
                <a:gd name="T9" fmla="*/ 44 h 165"/>
                <a:gd name="T10" fmla="*/ 142 w 165"/>
                <a:gd name="T11" fmla="*/ 66 h 165"/>
                <a:gd name="T12" fmla="*/ 165 w 165"/>
                <a:gd name="T13" fmla="*/ 75 h 165"/>
                <a:gd name="T14" fmla="*/ 144 w 165"/>
                <a:gd name="T15" fmla="*/ 90 h 165"/>
                <a:gd name="T16" fmla="*/ 161 w 165"/>
                <a:gd name="T17" fmla="*/ 107 h 165"/>
                <a:gd name="T18" fmla="*/ 136 w 165"/>
                <a:gd name="T19" fmla="*/ 113 h 165"/>
                <a:gd name="T20" fmla="*/ 146 w 165"/>
                <a:gd name="T21" fmla="*/ 135 h 165"/>
                <a:gd name="T22" fmla="*/ 120 w 165"/>
                <a:gd name="T23" fmla="*/ 131 h 165"/>
                <a:gd name="T24" fmla="*/ 120 w 165"/>
                <a:gd name="T25" fmla="*/ 156 h 165"/>
                <a:gd name="T26" fmla="*/ 99 w 165"/>
                <a:gd name="T27" fmla="*/ 142 h 165"/>
                <a:gd name="T28" fmla="*/ 90 w 165"/>
                <a:gd name="T29" fmla="*/ 165 h 165"/>
                <a:gd name="T30" fmla="*/ 75 w 165"/>
                <a:gd name="T31" fmla="*/ 144 h 165"/>
                <a:gd name="T32" fmla="*/ 58 w 165"/>
                <a:gd name="T33" fmla="*/ 161 h 165"/>
                <a:gd name="T34" fmla="*/ 52 w 165"/>
                <a:gd name="T35" fmla="*/ 136 h 165"/>
                <a:gd name="T36" fmla="*/ 29 w 165"/>
                <a:gd name="T37" fmla="*/ 146 h 165"/>
                <a:gd name="T38" fmla="*/ 33 w 165"/>
                <a:gd name="T39" fmla="*/ 120 h 165"/>
                <a:gd name="T40" fmla="*/ 9 w 165"/>
                <a:gd name="T41" fmla="*/ 120 h 165"/>
                <a:gd name="T42" fmla="*/ 23 w 165"/>
                <a:gd name="T43" fmla="*/ 99 h 165"/>
                <a:gd name="T44" fmla="*/ 0 w 165"/>
                <a:gd name="T45" fmla="*/ 90 h 165"/>
                <a:gd name="T46" fmla="*/ 21 w 165"/>
                <a:gd name="T47" fmla="*/ 74 h 165"/>
                <a:gd name="T48" fmla="*/ 4 w 165"/>
                <a:gd name="T49" fmla="*/ 58 h 165"/>
                <a:gd name="T50" fmla="*/ 29 w 165"/>
                <a:gd name="T51" fmla="*/ 52 h 165"/>
                <a:gd name="T52" fmla="*/ 19 w 165"/>
                <a:gd name="T53" fmla="*/ 29 h 165"/>
                <a:gd name="T54" fmla="*/ 45 w 165"/>
                <a:gd name="T55" fmla="*/ 33 h 165"/>
                <a:gd name="T56" fmla="*/ 44 w 165"/>
                <a:gd name="T57" fmla="*/ 9 h 165"/>
                <a:gd name="T58" fmla="*/ 66 w 165"/>
                <a:gd name="T59" fmla="*/ 23 h 165"/>
                <a:gd name="T60" fmla="*/ 75 w 165"/>
                <a:gd name="T61" fmla="*/ 0 h 165"/>
                <a:gd name="T62" fmla="*/ 90 w 165"/>
                <a:gd name="T63" fmla="*/ 21 h 165"/>
                <a:gd name="T64" fmla="*/ 95 w 165"/>
                <a:gd name="T65" fmla="*/ 35 h 165"/>
                <a:gd name="T66" fmla="*/ 70 w 165"/>
                <a:gd name="T67" fmla="*/ 130 h 165"/>
                <a:gd name="T68" fmla="*/ 95 w 165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5">
                  <a:moveTo>
                    <a:pt x="100" y="2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9" y="26"/>
                    <a:pt x="111" y="27"/>
                    <a:pt x="113" y="2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1"/>
                    <a:pt x="130" y="43"/>
                    <a:pt x="131" y="4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1" y="61"/>
                    <a:pt x="142" y="64"/>
                    <a:pt x="142" y="66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5"/>
                    <a:pt x="144" y="88"/>
                    <a:pt x="144" y="9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9"/>
                    <a:pt x="138" y="111"/>
                    <a:pt x="136" y="113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4" y="128"/>
                    <a:pt x="122" y="130"/>
                    <a:pt x="120" y="131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4" y="141"/>
                    <a:pt x="101" y="142"/>
                    <a:pt x="99" y="142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0" y="144"/>
                    <a:pt x="77" y="144"/>
                    <a:pt x="75" y="144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56" y="139"/>
                    <a:pt x="54" y="137"/>
                    <a:pt x="52" y="136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7" y="124"/>
                    <a:pt x="35" y="122"/>
                    <a:pt x="33" y="120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4"/>
                    <a:pt x="23" y="101"/>
                    <a:pt x="23" y="99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0"/>
                    <a:pt x="21" y="77"/>
                    <a:pt x="21" y="7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6"/>
                    <a:pt x="27" y="54"/>
                    <a:pt x="29" y="5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3" y="35"/>
                    <a:pt x="45" y="3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1" y="24"/>
                    <a:pt x="64" y="23"/>
                    <a:pt x="66" y="2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5" y="20"/>
                    <a:pt x="88" y="21"/>
                    <a:pt x="90" y="21"/>
                  </a:cubicBezTo>
                  <a:cubicBezTo>
                    <a:pt x="100" y="2"/>
                    <a:pt x="100" y="2"/>
                    <a:pt x="100" y="2"/>
                  </a:cubicBezTo>
                  <a:close/>
                  <a:moveTo>
                    <a:pt x="95" y="35"/>
                  </a:moveTo>
                  <a:cubicBezTo>
                    <a:pt x="121" y="42"/>
                    <a:pt x="137" y="69"/>
                    <a:pt x="130" y="95"/>
                  </a:cubicBezTo>
                  <a:cubicBezTo>
                    <a:pt x="123" y="121"/>
                    <a:pt x="96" y="137"/>
                    <a:pt x="70" y="130"/>
                  </a:cubicBezTo>
                  <a:cubicBezTo>
                    <a:pt x="44" y="123"/>
                    <a:pt x="28" y="96"/>
                    <a:pt x="35" y="69"/>
                  </a:cubicBezTo>
                  <a:cubicBezTo>
                    <a:pt x="42" y="43"/>
                    <a:pt x="69" y="28"/>
                    <a:pt x="95" y="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33" name="Freeform 7"/>
          <p:cNvSpPr>
            <a:spLocks noEditPoints="1"/>
          </p:cNvSpPr>
          <p:nvPr/>
        </p:nvSpPr>
        <p:spPr bwMode="auto">
          <a:xfrm>
            <a:off x="2200532" y="2095920"/>
            <a:ext cx="1259681" cy="1239441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34" name="组合 33"/>
          <p:cNvGrpSpPr/>
          <p:nvPr/>
        </p:nvGrpSpPr>
        <p:grpSpPr>
          <a:xfrm>
            <a:off x="2477495" y="3213895"/>
            <a:ext cx="1252538" cy="1247775"/>
            <a:chOff x="3162089" y="3641725"/>
            <a:chExt cx="1670050" cy="1663700"/>
          </a:xfrm>
        </p:grpSpPr>
        <p:sp>
          <p:nvSpPr>
            <p:cNvPr id="35" name="Oval 10"/>
            <p:cNvSpPr>
              <a:spLocks noChangeArrowheads="1"/>
            </p:cNvSpPr>
            <p:nvPr/>
          </p:nvSpPr>
          <p:spPr bwMode="auto">
            <a:xfrm>
              <a:off x="3436726" y="39243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3162089" y="3641725"/>
              <a:ext cx="1670050" cy="1663700"/>
            </a:xfrm>
            <a:custGeom>
              <a:avLst/>
              <a:gdLst>
                <a:gd name="T0" fmla="*/ 57 w 164"/>
                <a:gd name="T1" fmla="*/ 4 h 165"/>
                <a:gd name="T2" fmla="*/ 51 w 164"/>
                <a:gd name="T3" fmla="*/ 29 h 165"/>
                <a:gd name="T4" fmla="*/ 29 w 164"/>
                <a:gd name="T5" fmla="*/ 19 h 165"/>
                <a:gd name="T6" fmla="*/ 33 w 164"/>
                <a:gd name="T7" fmla="*/ 45 h 165"/>
                <a:gd name="T8" fmla="*/ 9 w 164"/>
                <a:gd name="T9" fmla="*/ 45 h 165"/>
                <a:gd name="T10" fmla="*/ 22 w 164"/>
                <a:gd name="T11" fmla="*/ 66 h 165"/>
                <a:gd name="T12" fmla="*/ 0 w 164"/>
                <a:gd name="T13" fmla="*/ 75 h 165"/>
                <a:gd name="T14" fmla="*/ 21 w 164"/>
                <a:gd name="T15" fmla="*/ 91 h 165"/>
                <a:gd name="T16" fmla="*/ 3 w 164"/>
                <a:gd name="T17" fmla="*/ 107 h 165"/>
                <a:gd name="T18" fmla="*/ 28 w 164"/>
                <a:gd name="T19" fmla="*/ 113 h 165"/>
                <a:gd name="T20" fmla="*/ 19 w 164"/>
                <a:gd name="T21" fmla="*/ 136 h 165"/>
                <a:gd name="T22" fmla="*/ 44 w 164"/>
                <a:gd name="T23" fmla="*/ 132 h 165"/>
                <a:gd name="T24" fmla="*/ 44 w 164"/>
                <a:gd name="T25" fmla="*/ 156 h 165"/>
                <a:gd name="T26" fmla="*/ 66 w 164"/>
                <a:gd name="T27" fmla="*/ 142 h 165"/>
                <a:gd name="T28" fmla="*/ 75 w 164"/>
                <a:gd name="T29" fmla="*/ 165 h 165"/>
                <a:gd name="T30" fmla="*/ 90 w 164"/>
                <a:gd name="T31" fmla="*/ 144 h 165"/>
                <a:gd name="T32" fmla="*/ 107 w 164"/>
                <a:gd name="T33" fmla="*/ 161 h 165"/>
                <a:gd name="T34" fmla="*/ 113 w 164"/>
                <a:gd name="T35" fmla="*/ 136 h 165"/>
                <a:gd name="T36" fmla="*/ 135 w 164"/>
                <a:gd name="T37" fmla="*/ 146 h 165"/>
                <a:gd name="T38" fmla="*/ 131 w 164"/>
                <a:gd name="T39" fmla="*/ 120 h 165"/>
                <a:gd name="T40" fmla="*/ 155 w 164"/>
                <a:gd name="T41" fmla="*/ 121 h 165"/>
                <a:gd name="T42" fmla="*/ 142 w 164"/>
                <a:gd name="T43" fmla="*/ 99 h 165"/>
                <a:gd name="T44" fmla="*/ 164 w 164"/>
                <a:gd name="T45" fmla="*/ 90 h 165"/>
                <a:gd name="T46" fmla="*/ 143 w 164"/>
                <a:gd name="T47" fmla="*/ 75 h 165"/>
                <a:gd name="T48" fmla="*/ 161 w 164"/>
                <a:gd name="T49" fmla="*/ 58 h 165"/>
                <a:gd name="T50" fmla="*/ 136 w 164"/>
                <a:gd name="T51" fmla="*/ 52 h 165"/>
                <a:gd name="T52" fmla="*/ 145 w 164"/>
                <a:gd name="T53" fmla="*/ 30 h 165"/>
                <a:gd name="T54" fmla="*/ 120 w 164"/>
                <a:gd name="T55" fmla="*/ 34 h 165"/>
                <a:gd name="T56" fmla="*/ 120 w 164"/>
                <a:gd name="T57" fmla="*/ 9 h 165"/>
                <a:gd name="T58" fmla="*/ 98 w 164"/>
                <a:gd name="T59" fmla="*/ 23 h 165"/>
                <a:gd name="T60" fmla="*/ 89 w 164"/>
                <a:gd name="T61" fmla="*/ 0 h 165"/>
                <a:gd name="T62" fmla="*/ 74 w 164"/>
                <a:gd name="T63" fmla="*/ 21 h 165"/>
                <a:gd name="T64" fmla="*/ 69 w 164"/>
                <a:gd name="T65" fmla="*/ 35 h 165"/>
                <a:gd name="T66" fmla="*/ 95 w 164"/>
                <a:gd name="T67" fmla="*/ 130 h 165"/>
                <a:gd name="T68" fmla="*/ 69 w 164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5">
                  <a:moveTo>
                    <a:pt x="64" y="2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6"/>
                    <a:pt x="53" y="28"/>
                    <a:pt x="51" y="2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41"/>
                    <a:pt x="34" y="43"/>
                    <a:pt x="33" y="45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61"/>
                    <a:pt x="23" y="64"/>
                    <a:pt x="22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5"/>
                    <a:pt x="20" y="88"/>
                    <a:pt x="21" y="91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6" y="109"/>
                    <a:pt x="27" y="111"/>
                    <a:pt x="28" y="113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0" y="128"/>
                    <a:pt x="42" y="130"/>
                    <a:pt x="44" y="13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1" y="141"/>
                    <a:pt x="63" y="142"/>
                    <a:pt x="66" y="142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5" y="145"/>
                    <a:pt x="87" y="144"/>
                    <a:pt x="90" y="144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8" y="139"/>
                    <a:pt x="111" y="138"/>
                    <a:pt x="113" y="136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8" y="124"/>
                    <a:pt x="129" y="123"/>
                    <a:pt x="131" y="120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40" y="104"/>
                    <a:pt x="141" y="101"/>
                    <a:pt x="142" y="99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0"/>
                    <a:pt x="144" y="77"/>
                    <a:pt x="143" y="7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6"/>
                    <a:pt x="137" y="54"/>
                    <a:pt x="136" y="52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4" y="37"/>
                    <a:pt x="122" y="35"/>
                    <a:pt x="120" y="3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4"/>
                    <a:pt x="101" y="23"/>
                    <a:pt x="98" y="23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79" y="21"/>
                    <a:pt x="77" y="21"/>
                    <a:pt x="74" y="21"/>
                  </a:cubicBezTo>
                  <a:cubicBezTo>
                    <a:pt x="64" y="2"/>
                    <a:pt x="64" y="2"/>
                    <a:pt x="64" y="2"/>
                  </a:cubicBezTo>
                  <a:close/>
                  <a:moveTo>
                    <a:pt x="69" y="35"/>
                  </a:moveTo>
                  <a:cubicBezTo>
                    <a:pt x="43" y="42"/>
                    <a:pt x="27" y="69"/>
                    <a:pt x="34" y="95"/>
                  </a:cubicBezTo>
                  <a:cubicBezTo>
                    <a:pt x="41" y="121"/>
                    <a:pt x="68" y="137"/>
                    <a:pt x="95" y="130"/>
                  </a:cubicBezTo>
                  <a:cubicBezTo>
                    <a:pt x="121" y="123"/>
                    <a:pt x="137" y="96"/>
                    <a:pt x="130" y="70"/>
                  </a:cubicBezTo>
                  <a:cubicBezTo>
                    <a:pt x="122" y="43"/>
                    <a:pt x="95" y="28"/>
                    <a:pt x="69" y="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824562" y="14203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第一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824562" y="365822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第三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554743" y="25531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第二</a:t>
            </a: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3817118" y="1653174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288656" y="1117794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3817118" y="2723935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288656" y="2188555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3817118" y="3958337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288656" y="3422958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1947834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40" grpId="0"/>
      <p:bldP spid="41" grpId="0"/>
      <p:bldP spid="42" grpId="0"/>
      <p:bldP spid="45" grpId="0"/>
      <p:bldP spid="47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9"/>
          <p:cNvSpPr>
            <a:spLocks/>
          </p:cNvSpPr>
          <p:nvPr/>
        </p:nvSpPr>
        <p:spPr bwMode="auto">
          <a:xfrm>
            <a:off x="2610986" y="985031"/>
            <a:ext cx="3690938" cy="3198019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8" name="Freeform 345"/>
          <p:cNvSpPr>
            <a:spLocks/>
          </p:cNvSpPr>
          <p:nvPr/>
        </p:nvSpPr>
        <p:spPr bwMode="auto">
          <a:xfrm>
            <a:off x="3533747" y="987442"/>
            <a:ext cx="2770558" cy="1600369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3"/>
          </a:p>
        </p:txBody>
      </p:sp>
      <p:sp>
        <p:nvSpPr>
          <p:cNvPr id="79" name="Freeform 22"/>
          <p:cNvSpPr>
            <a:spLocks/>
          </p:cNvSpPr>
          <p:nvPr/>
        </p:nvSpPr>
        <p:spPr bwMode="auto">
          <a:xfrm>
            <a:off x="2610770" y="986222"/>
            <a:ext cx="2770558" cy="1600369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7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0" name="Freeform 25"/>
          <p:cNvSpPr>
            <a:spLocks/>
          </p:cNvSpPr>
          <p:nvPr/>
        </p:nvSpPr>
        <p:spPr bwMode="auto">
          <a:xfrm>
            <a:off x="2610770" y="2587810"/>
            <a:ext cx="2770558" cy="1597930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3"/>
          </a:p>
        </p:txBody>
      </p:sp>
      <p:sp>
        <p:nvSpPr>
          <p:cNvPr id="81" name="Freeform 33"/>
          <p:cNvSpPr>
            <a:spLocks/>
          </p:cNvSpPr>
          <p:nvPr/>
        </p:nvSpPr>
        <p:spPr bwMode="auto">
          <a:xfrm>
            <a:off x="3533747" y="2587810"/>
            <a:ext cx="2770558" cy="1597930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7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2" name="Freeform 131"/>
          <p:cNvSpPr>
            <a:spLocks/>
          </p:cNvSpPr>
          <p:nvPr/>
        </p:nvSpPr>
        <p:spPr bwMode="auto">
          <a:xfrm>
            <a:off x="2608605" y="976696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3" name="Freeform 133"/>
          <p:cNvSpPr>
            <a:spLocks/>
          </p:cNvSpPr>
          <p:nvPr/>
        </p:nvSpPr>
        <p:spPr bwMode="auto">
          <a:xfrm>
            <a:off x="4430262" y="976696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5" name="Freeform 135"/>
          <p:cNvSpPr>
            <a:spLocks/>
          </p:cNvSpPr>
          <p:nvPr/>
        </p:nvSpPr>
        <p:spPr bwMode="auto">
          <a:xfrm>
            <a:off x="2608605" y="2554274"/>
            <a:ext cx="2734866" cy="1576388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6" name="Freeform 137"/>
          <p:cNvSpPr>
            <a:spLocks/>
          </p:cNvSpPr>
          <p:nvPr/>
        </p:nvSpPr>
        <p:spPr bwMode="auto">
          <a:xfrm>
            <a:off x="4430262" y="2554274"/>
            <a:ext cx="1822847" cy="1576388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7" name="Freeform 139"/>
          <p:cNvSpPr>
            <a:spLocks/>
          </p:cNvSpPr>
          <p:nvPr/>
        </p:nvSpPr>
        <p:spPr bwMode="auto">
          <a:xfrm>
            <a:off x="3518242" y="3604406"/>
            <a:ext cx="1825229" cy="526256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8" name="Freeform 141"/>
          <p:cNvSpPr>
            <a:spLocks/>
          </p:cNvSpPr>
          <p:nvPr/>
        </p:nvSpPr>
        <p:spPr bwMode="auto">
          <a:xfrm>
            <a:off x="2608606" y="976696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9" name="Freeform 143"/>
          <p:cNvSpPr>
            <a:spLocks/>
          </p:cNvSpPr>
          <p:nvPr/>
        </p:nvSpPr>
        <p:spPr bwMode="auto">
          <a:xfrm>
            <a:off x="3518242" y="976697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50" name="Freeform 144"/>
          <p:cNvSpPr>
            <a:spLocks/>
          </p:cNvSpPr>
          <p:nvPr/>
        </p:nvSpPr>
        <p:spPr bwMode="auto">
          <a:xfrm>
            <a:off x="3991344" y="1873570"/>
            <a:ext cx="946547" cy="885825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1" name="文本框 150"/>
          <p:cNvSpPr txBox="1"/>
          <p:nvPr/>
        </p:nvSpPr>
        <p:spPr>
          <a:xfrm rot="19800000">
            <a:off x="3403528" y="1523672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2" name="文本框 151"/>
          <p:cNvSpPr txBox="1"/>
          <p:nvPr/>
        </p:nvSpPr>
        <p:spPr>
          <a:xfrm>
            <a:off x="3710116" y="2851931"/>
            <a:ext cx="150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 rot="1800000">
            <a:off x="4866442" y="1581961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4" name="文本框 153"/>
          <p:cNvSpPr txBox="1"/>
          <p:nvPr/>
        </p:nvSpPr>
        <p:spPr>
          <a:xfrm>
            <a:off x="1226254" y="1292901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55" name="文本框 154"/>
          <p:cNvSpPr txBox="1"/>
          <p:nvPr/>
        </p:nvSpPr>
        <p:spPr>
          <a:xfrm rot="19800000">
            <a:off x="4732772" y="3418508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6" name="文本框 155"/>
          <p:cNvSpPr txBox="1"/>
          <p:nvPr/>
        </p:nvSpPr>
        <p:spPr>
          <a:xfrm rot="1800000">
            <a:off x="3061015" y="3233912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7" name="文本框 156"/>
          <p:cNvSpPr txBox="1"/>
          <p:nvPr/>
        </p:nvSpPr>
        <p:spPr>
          <a:xfrm>
            <a:off x="6037615" y="1314901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6111357" y="3189163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1184100" y="3255334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18769668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1" grpId="0" animBg="1"/>
      <p:bldP spid="150" grpId="0" animBg="1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58" y="754039"/>
            <a:ext cx="970123" cy="93286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523" y="3456744"/>
            <a:ext cx="970123" cy="92957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523" y="2042086"/>
            <a:ext cx="970123" cy="926438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4163790" y="754039"/>
            <a:ext cx="3869666" cy="903413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69" name="组合 68"/>
          <p:cNvGrpSpPr/>
          <p:nvPr/>
        </p:nvGrpSpPr>
        <p:grpSpPr>
          <a:xfrm>
            <a:off x="4305302" y="772805"/>
            <a:ext cx="3858779" cy="924178"/>
            <a:chOff x="8626301" y="2526505"/>
            <a:chExt cx="2497036" cy="1232237"/>
          </a:xfrm>
        </p:grpSpPr>
        <p:sp>
          <p:nvSpPr>
            <p:cNvPr id="70" name="文本框 87"/>
            <p:cNvSpPr txBox="1"/>
            <p:nvPr/>
          </p:nvSpPr>
          <p:spPr>
            <a:xfrm>
              <a:off x="8638976" y="2526505"/>
              <a:ext cx="45558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1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094080" y="754039"/>
            <a:ext cx="1069710" cy="903413"/>
            <a:chOff x="3503136" y="1764298"/>
            <a:chExt cx="1426280" cy="1204550"/>
          </a:xfrm>
          <a:solidFill>
            <a:srgbClr val="FC8D08">
              <a:alpha val="85000"/>
            </a:srgbClr>
          </a:solidFill>
        </p:grpSpPr>
        <p:sp>
          <p:nvSpPr>
            <p:cNvPr id="101" name="矩形 100"/>
            <p:cNvSpPr/>
            <p:nvPr/>
          </p:nvSpPr>
          <p:spPr>
            <a:xfrm>
              <a:off x="3503136" y="1764298"/>
              <a:ext cx="1426280" cy="12045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102" name="文本框 7"/>
            <p:cNvSpPr txBox="1"/>
            <p:nvPr/>
          </p:nvSpPr>
          <p:spPr>
            <a:xfrm>
              <a:off x="3756025" y="1973985"/>
              <a:ext cx="942993" cy="8002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4163790" y="2042086"/>
            <a:ext cx="3869666" cy="903413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58595B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305302" y="2060851"/>
            <a:ext cx="3858779" cy="924178"/>
            <a:chOff x="8626301" y="2526505"/>
            <a:chExt cx="2497036" cy="1232237"/>
          </a:xfrm>
        </p:grpSpPr>
        <p:sp>
          <p:nvSpPr>
            <p:cNvPr id="105" name="文本框 87"/>
            <p:cNvSpPr txBox="1"/>
            <p:nvPr/>
          </p:nvSpPr>
          <p:spPr>
            <a:xfrm>
              <a:off x="8638976" y="2526505"/>
              <a:ext cx="45558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06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094080" y="2042085"/>
            <a:ext cx="1069710" cy="903413"/>
            <a:chOff x="3514381" y="3185489"/>
            <a:chExt cx="1426280" cy="1204550"/>
          </a:xfrm>
          <a:solidFill>
            <a:srgbClr val="C00000">
              <a:alpha val="85000"/>
            </a:srgbClr>
          </a:solidFill>
        </p:grpSpPr>
        <p:sp>
          <p:nvSpPr>
            <p:cNvPr id="108" name="矩形 107"/>
            <p:cNvSpPr/>
            <p:nvPr/>
          </p:nvSpPr>
          <p:spPr>
            <a:xfrm>
              <a:off x="3514381" y="3185489"/>
              <a:ext cx="1426280" cy="12045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109" name="文本框 7"/>
            <p:cNvSpPr txBox="1"/>
            <p:nvPr/>
          </p:nvSpPr>
          <p:spPr>
            <a:xfrm>
              <a:off x="3767270" y="3395176"/>
              <a:ext cx="942993" cy="8002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4155355" y="3453454"/>
            <a:ext cx="3869666" cy="932863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11" name="组合 110"/>
          <p:cNvGrpSpPr/>
          <p:nvPr/>
        </p:nvGrpSpPr>
        <p:grpSpPr>
          <a:xfrm>
            <a:off x="4296868" y="3472220"/>
            <a:ext cx="3858779" cy="924178"/>
            <a:chOff x="8626301" y="2526505"/>
            <a:chExt cx="2497036" cy="1232237"/>
          </a:xfrm>
        </p:grpSpPr>
        <p:sp>
          <p:nvSpPr>
            <p:cNvPr id="112" name="文本框 87"/>
            <p:cNvSpPr txBox="1"/>
            <p:nvPr/>
          </p:nvSpPr>
          <p:spPr>
            <a:xfrm>
              <a:off x="8638976" y="2526505"/>
              <a:ext cx="45558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13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5859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085646" y="3453453"/>
            <a:ext cx="1069710" cy="932863"/>
            <a:chOff x="3503134" y="4606602"/>
            <a:chExt cx="1426280" cy="1243817"/>
          </a:xfrm>
          <a:solidFill>
            <a:srgbClr val="C00000">
              <a:alpha val="85000"/>
            </a:srgbClr>
          </a:solidFill>
        </p:grpSpPr>
        <p:sp>
          <p:nvSpPr>
            <p:cNvPr id="115" name="矩形 114"/>
            <p:cNvSpPr/>
            <p:nvPr/>
          </p:nvSpPr>
          <p:spPr>
            <a:xfrm>
              <a:off x="3503134" y="4606602"/>
              <a:ext cx="1426280" cy="12438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137" name="文本框 7"/>
            <p:cNvSpPr txBox="1"/>
            <p:nvPr/>
          </p:nvSpPr>
          <p:spPr>
            <a:xfrm>
              <a:off x="3756023" y="4816289"/>
              <a:ext cx="942993" cy="8002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1518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103" grpId="0" animBg="1"/>
      <p:bldP spid="1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81"/>
          <p:cNvGrpSpPr>
            <a:grpSpLocks/>
          </p:cNvGrpSpPr>
          <p:nvPr/>
        </p:nvGrpSpPr>
        <p:grpSpPr bwMode="auto">
          <a:xfrm>
            <a:off x="3684820" y="1847404"/>
            <a:ext cx="2397187" cy="2395475"/>
            <a:chOff x="2444" y="1176"/>
            <a:chExt cx="1401" cy="1400"/>
          </a:xfrm>
        </p:grpSpPr>
        <p:sp>
          <p:nvSpPr>
            <p:cNvPr id="96" name="Freeform 4"/>
            <p:cNvSpPr>
              <a:spLocks/>
            </p:cNvSpPr>
            <p:nvPr/>
          </p:nvSpPr>
          <p:spPr bwMode="auto">
            <a:xfrm>
              <a:off x="2444" y="1176"/>
              <a:ext cx="1401" cy="1400"/>
            </a:xfrm>
            <a:custGeom>
              <a:avLst/>
              <a:gdLst>
                <a:gd name="T0" fmla="*/ 2002757 w 1050"/>
                <a:gd name="T1" fmla="*/ 2262261 h 1049"/>
                <a:gd name="T2" fmla="*/ 1917640 w 1050"/>
                <a:gd name="T3" fmla="*/ 2495251 h 1049"/>
                <a:gd name="T4" fmla="*/ 1679813 w 1050"/>
                <a:gd name="T5" fmla="*/ 2427609 h 1049"/>
                <a:gd name="T6" fmla="*/ 1564654 w 1050"/>
                <a:gd name="T7" fmla="*/ 2615505 h 1049"/>
                <a:gd name="T8" fmla="*/ 1316813 w 1050"/>
                <a:gd name="T9" fmla="*/ 2482725 h 1049"/>
                <a:gd name="T10" fmla="*/ 1109027 w 1050"/>
                <a:gd name="T11" fmla="*/ 2623020 h 1049"/>
                <a:gd name="T12" fmla="*/ 953813 w 1050"/>
                <a:gd name="T13" fmla="*/ 2427609 h 1049"/>
                <a:gd name="T14" fmla="*/ 753537 w 1050"/>
                <a:gd name="T15" fmla="*/ 2512788 h 1049"/>
                <a:gd name="T16" fmla="*/ 680937 w 1050"/>
                <a:gd name="T17" fmla="*/ 2297335 h 1049"/>
                <a:gd name="T18" fmla="*/ 580800 w 1050"/>
                <a:gd name="T19" fmla="*/ 2224682 h 1049"/>
                <a:gd name="T20" fmla="*/ 350483 w 1050"/>
                <a:gd name="T21" fmla="*/ 2219671 h 1049"/>
                <a:gd name="T22" fmla="*/ 335462 w 1050"/>
                <a:gd name="T23" fmla="*/ 1949102 h 1049"/>
                <a:gd name="T24" fmla="*/ 117662 w 1050"/>
                <a:gd name="T25" fmla="*/ 1878954 h 1049"/>
                <a:gd name="T26" fmla="*/ 195269 w 1050"/>
                <a:gd name="T27" fmla="*/ 1645964 h 1049"/>
                <a:gd name="T28" fmla="*/ 0 w 1050"/>
                <a:gd name="T29" fmla="*/ 1478111 h 1049"/>
                <a:gd name="T30" fmla="*/ 150207 w 1050"/>
                <a:gd name="T31" fmla="*/ 1252636 h 1049"/>
                <a:gd name="T32" fmla="*/ 15021 w 1050"/>
                <a:gd name="T33" fmla="*/ 1067246 h 1049"/>
                <a:gd name="T34" fmla="*/ 215296 w 1050"/>
                <a:gd name="T35" fmla="*/ 921940 h 1049"/>
                <a:gd name="T36" fmla="*/ 137690 w 1050"/>
                <a:gd name="T37" fmla="*/ 711497 h 1049"/>
                <a:gd name="T38" fmla="*/ 370510 w 1050"/>
                <a:gd name="T39" fmla="*/ 626318 h 1049"/>
                <a:gd name="T40" fmla="*/ 350483 w 1050"/>
                <a:gd name="T41" fmla="*/ 408359 h 1049"/>
                <a:gd name="T42" fmla="*/ 580800 w 1050"/>
                <a:gd name="T43" fmla="*/ 405854 h 1049"/>
                <a:gd name="T44" fmla="*/ 678434 w 1050"/>
                <a:gd name="T45" fmla="*/ 152822 h 1049"/>
                <a:gd name="T46" fmla="*/ 896234 w 1050"/>
                <a:gd name="T47" fmla="*/ 220464 h 1049"/>
                <a:gd name="T48" fmla="*/ 1013896 w 1050"/>
                <a:gd name="T49" fmla="*/ 182885 h 1049"/>
                <a:gd name="T50" fmla="*/ 1254227 w 1050"/>
                <a:gd name="T51" fmla="*/ 145306 h 1049"/>
                <a:gd name="T52" fmla="*/ 1482040 w 1050"/>
                <a:gd name="T53" fmla="*/ 0 h 1049"/>
                <a:gd name="T54" fmla="*/ 1617226 w 1050"/>
                <a:gd name="T55" fmla="*/ 182885 h 1049"/>
                <a:gd name="T56" fmla="*/ 1737392 w 1050"/>
                <a:gd name="T57" fmla="*/ 220464 h 1049"/>
                <a:gd name="T58" fmla="*/ 1955192 w 1050"/>
                <a:gd name="T59" fmla="*/ 152822 h 1049"/>
                <a:gd name="T60" fmla="*/ 2027791 w 1050"/>
                <a:gd name="T61" fmla="*/ 388317 h 1049"/>
                <a:gd name="T62" fmla="*/ 2253102 w 1050"/>
                <a:gd name="T63" fmla="*/ 378296 h 1049"/>
                <a:gd name="T64" fmla="*/ 2263115 w 1050"/>
                <a:gd name="T65" fmla="*/ 626318 h 1049"/>
                <a:gd name="T66" fmla="*/ 2495936 w 1050"/>
                <a:gd name="T67" fmla="*/ 711497 h 1049"/>
                <a:gd name="T68" fmla="*/ 2428343 w 1050"/>
                <a:gd name="T69" fmla="*/ 952003 h 1049"/>
                <a:gd name="T70" fmla="*/ 2616102 w 1050"/>
                <a:gd name="T71" fmla="*/ 1067246 h 1049"/>
                <a:gd name="T72" fmla="*/ 2485922 w 1050"/>
                <a:gd name="T73" fmla="*/ 1312763 h 1049"/>
                <a:gd name="T74" fmla="*/ 2623612 w 1050"/>
                <a:gd name="T75" fmla="*/ 1520700 h 1049"/>
                <a:gd name="T76" fmla="*/ 2428343 w 1050"/>
                <a:gd name="T77" fmla="*/ 1676027 h 1049"/>
                <a:gd name="T78" fmla="*/ 2515963 w 1050"/>
                <a:gd name="T79" fmla="*/ 1878954 h 1049"/>
                <a:gd name="T80" fmla="*/ 2298164 w 1050"/>
                <a:gd name="T81" fmla="*/ 1949102 h 1049"/>
                <a:gd name="T82" fmla="*/ 2225564 w 1050"/>
                <a:gd name="T83" fmla="*/ 2049313 h 1049"/>
                <a:gd name="T84" fmla="*/ 2223060 w 1050"/>
                <a:gd name="T85" fmla="*/ 228230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rgbClr val="C00000"/>
            </a:solidFill>
            <a:ln w="3175" algn="ctr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5400000" algn="t" rotWithShape="0">
                <a:srgbClr val="000000">
                  <a:alpha val="39999"/>
                </a:srgbClr>
              </a:outerShdw>
            </a:effectLst>
          </p:spPr>
          <p:txBody>
            <a:bodyPr lIns="0" rIns="0" anchor="ctr"/>
            <a:lstStyle/>
            <a:p>
              <a:pPr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099" kern="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2661" y="1389"/>
              <a:ext cx="971" cy="973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 sz="1349" kern="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98" name="Group 82"/>
          <p:cNvGrpSpPr>
            <a:grpSpLocks/>
          </p:cNvGrpSpPr>
          <p:nvPr/>
        </p:nvGrpSpPr>
        <p:grpSpPr bwMode="auto">
          <a:xfrm>
            <a:off x="5847313" y="1582191"/>
            <a:ext cx="1356866" cy="1355155"/>
            <a:chOff x="3587" y="853"/>
            <a:chExt cx="793" cy="792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3587" y="853"/>
              <a:ext cx="793" cy="792"/>
            </a:xfrm>
            <a:custGeom>
              <a:avLst/>
              <a:gdLst>
                <a:gd name="T0" fmla="*/ 1030118 w 637"/>
                <a:gd name="T1" fmla="*/ 1282427 h 638"/>
                <a:gd name="T2" fmla="*/ 981065 w 637"/>
                <a:gd name="T3" fmla="*/ 1305744 h 638"/>
                <a:gd name="T4" fmla="*/ 927340 w 637"/>
                <a:gd name="T5" fmla="*/ 1324397 h 638"/>
                <a:gd name="T6" fmla="*/ 845584 w 637"/>
                <a:gd name="T7" fmla="*/ 1482952 h 638"/>
                <a:gd name="T8" fmla="*/ 728791 w 637"/>
                <a:gd name="T9" fmla="*/ 1350046 h 638"/>
                <a:gd name="T10" fmla="*/ 672730 w 637"/>
                <a:gd name="T11" fmla="*/ 1345382 h 638"/>
                <a:gd name="T12" fmla="*/ 616669 w 637"/>
                <a:gd name="T13" fmla="*/ 1336056 h 638"/>
                <a:gd name="T14" fmla="*/ 488196 w 637"/>
                <a:gd name="T15" fmla="*/ 1443313 h 638"/>
                <a:gd name="T16" fmla="*/ 422792 w 637"/>
                <a:gd name="T17" fmla="*/ 1417664 h 638"/>
                <a:gd name="T18" fmla="*/ 406441 w 637"/>
                <a:gd name="T19" fmla="*/ 1242788 h 638"/>
                <a:gd name="T20" fmla="*/ 362060 w 637"/>
                <a:gd name="T21" fmla="*/ 1210145 h 638"/>
                <a:gd name="T22" fmla="*/ 184534 w 637"/>
                <a:gd name="T23" fmla="*/ 1238125 h 638"/>
                <a:gd name="T24" fmla="*/ 130809 w 637"/>
                <a:gd name="T25" fmla="*/ 1170506 h 638"/>
                <a:gd name="T26" fmla="*/ 207892 w 637"/>
                <a:gd name="T27" fmla="*/ 1007288 h 638"/>
                <a:gd name="T28" fmla="*/ 182198 w 637"/>
                <a:gd name="T29" fmla="*/ 955991 h 638"/>
                <a:gd name="T30" fmla="*/ 14015 w 637"/>
                <a:gd name="T31" fmla="*/ 893035 h 638"/>
                <a:gd name="T32" fmla="*/ 0 w 637"/>
                <a:gd name="T33" fmla="*/ 806763 h 638"/>
                <a:gd name="T34" fmla="*/ 149496 w 637"/>
                <a:gd name="T35" fmla="*/ 701837 h 638"/>
                <a:gd name="T36" fmla="*/ 156503 w 637"/>
                <a:gd name="T37" fmla="*/ 643545 h 638"/>
                <a:gd name="T38" fmla="*/ 39710 w 637"/>
                <a:gd name="T39" fmla="*/ 501312 h 638"/>
                <a:gd name="T40" fmla="*/ 70076 w 637"/>
                <a:gd name="T41" fmla="*/ 424367 h 638"/>
                <a:gd name="T42" fmla="*/ 254610 w 637"/>
                <a:gd name="T43" fmla="*/ 408045 h 638"/>
                <a:gd name="T44" fmla="*/ 289648 w 637"/>
                <a:gd name="T45" fmla="*/ 361411 h 638"/>
                <a:gd name="T46" fmla="*/ 259281 w 637"/>
                <a:gd name="T47" fmla="*/ 177208 h 638"/>
                <a:gd name="T48" fmla="*/ 322350 w 637"/>
                <a:gd name="T49" fmla="*/ 128243 h 638"/>
                <a:gd name="T50" fmla="*/ 492868 w 637"/>
                <a:gd name="T51" fmla="*/ 205188 h 638"/>
                <a:gd name="T52" fmla="*/ 546593 w 637"/>
                <a:gd name="T53" fmla="*/ 184203 h 638"/>
                <a:gd name="T54" fmla="*/ 609662 w 637"/>
                <a:gd name="T55" fmla="*/ 9327 h 638"/>
                <a:gd name="T56" fmla="*/ 651707 w 637"/>
                <a:gd name="T57" fmla="*/ 2332 h 638"/>
                <a:gd name="T58" fmla="*/ 770836 w 637"/>
                <a:gd name="T59" fmla="*/ 149228 h 638"/>
                <a:gd name="T60" fmla="*/ 829233 w 637"/>
                <a:gd name="T61" fmla="*/ 153891 h 638"/>
                <a:gd name="T62" fmla="*/ 885294 w 637"/>
                <a:gd name="T63" fmla="*/ 163218 h 638"/>
                <a:gd name="T64" fmla="*/ 1018438 w 637"/>
                <a:gd name="T65" fmla="*/ 48965 h 638"/>
                <a:gd name="T66" fmla="*/ 1076835 w 637"/>
                <a:gd name="T67" fmla="*/ 74614 h 638"/>
                <a:gd name="T68" fmla="*/ 1093186 w 637"/>
                <a:gd name="T69" fmla="*/ 256485 h 638"/>
                <a:gd name="T70" fmla="*/ 1139903 w 637"/>
                <a:gd name="T71" fmla="*/ 291461 h 638"/>
                <a:gd name="T72" fmla="*/ 1312758 w 637"/>
                <a:gd name="T73" fmla="*/ 261149 h 638"/>
                <a:gd name="T74" fmla="*/ 1352468 w 637"/>
                <a:gd name="T75" fmla="*/ 317109 h 638"/>
                <a:gd name="T76" fmla="*/ 1280056 w 637"/>
                <a:gd name="T77" fmla="*/ 468669 h 638"/>
                <a:gd name="T78" fmla="*/ 1294071 w 637"/>
                <a:gd name="T79" fmla="*/ 496649 h 638"/>
                <a:gd name="T80" fmla="*/ 1315094 w 637"/>
                <a:gd name="T81" fmla="*/ 547946 h 638"/>
                <a:gd name="T82" fmla="*/ 1476269 w 637"/>
                <a:gd name="T83" fmla="*/ 608570 h 638"/>
                <a:gd name="T84" fmla="*/ 1487948 w 637"/>
                <a:gd name="T85" fmla="*/ 701837 h 638"/>
                <a:gd name="T86" fmla="*/ 1347796 w 637"/>
                <a:gd name="T87" fmla="*/ 802100 h 638"/>
                <a:gd name="T88" fmla="*/ 1340788 w 637"/>
                <a:gd name="T89" fmla="*/ 855728 h 638"/>
                <a:gd name="T90" fmla="*/ 1448238 w 637"/>
                <a:gd name="T91" fmla="*/ 988634 h 638"/>
                <a:gd name="T92" fmla="*/ 1410864 w 637"/>
                <a:gd name="T93" fmla="*/ 1077238 h 638"/>
                <a:gd name="T94" fmla="*/ 1242682 w 637"/>
                <a:gd name="T95" fmla="*/ 1093560 h 638"/>
                <a:gd name="T96" fmla="*/ 1209980 w 637"/>
                <a:gd name="T97" fmla="*/ 1137862 h 638"/>
                <a:gd name="T98" fmla="*/ 1235674 w 637"/>
                <a:gd name="T99" fmla="*/ 1303412 h 638"/>
                <a:gd name="T100" fmla="*/ 1179613 w 637"/>
                <a:gd name="T101" fmla="*/ 1350046 h 6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7"/>
                <a:gd name="T154" fmla="*/ 0 h 638"/>
                <a:gd name="T155" fmla="*/ 637 w 637"/>
                <a:gd name="T156" fmla="*/ 638 h 6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rgbClr val="C00000"/>
            </a:solidFill>
            <a:ln w="3175" algn="ctr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5400000" algn="t" rotWithShape="0">
                <a:srgbClr val="000000">
                  <a:alpha val="39999"/>
                </a:srgbClr>
              </a:outerShdw>
            </a:effectLst>
          </p:spPr>
          <p:txBody>
            <a:bodyPr lIns="0" rIns="0" anchor="ctr"/>
            <a:lstStyle/>
            <a:p>
              <a:pPr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099" kern="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00" name="Oval 7"/>
            <p:cNvSpPr>
              <a:spLocks noChangeArrowheads="1"/>
            </p:cNvSpPr>
            <p:nvPr/>
          </p:nvSpPr>
          <p:spPr bwMode="auto">
            <a:xfrm>
              <a:off x="3744" y="1011"/>
              <a:ext cx="479" cy="476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 sz="1349" kern="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01" name="Group 80"/>
          <p:cNvGrpSpPr>
            <a:grpSpLocks/>
          </p:cNvGrpSpPr>
          <p:nvPr/>
        </p:nvGrpSpPr>
        <p:grpSpPr bwMode="auto">
          <a:xfrm>
            <a:off x="2033933" y="1263935"/>
            <a:ext cx="1892425" cy="1895847"/>
            <a:chOff x="1479" y="866"/>
            <a:chExt cx="1106" cy="1108"/>
          </a:xfrm>
        </p:grpSpPr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479" y="866"/>
              <a:ext cx="1106" cy="1108"/>
            </a:xfrm>
            <a:custGeom>
              <a:avLst/>
              <a:gdLst>
                <a:gd name="T0" fmla="*/ 1507927 w 808"/>
                <a:gd name="T1" fmla="*/ 1774868 h 810"/>
                <a:gd name="T2" fmla="*/ 1420585 w 808"/>
                <a:gd name="T3" fmla="*/ 1823670 h 810"/>
                <a:gd name="T4" fmla="*/ 1374346 w 808"/>
                <a:gd name="T5" fmla="*/ 2026585 h 810"/>
                <a:gd name="T6" fmla="*/ 1307555 w 808"/>
                <a:gd name="T7" fmla="*/ 2047134 h 810"/>
                <a:gd name="T8" fmla="*/ 1155991 w 808"/>
                <a:gd name="T9" fmla="*/ 1903295 h 810"/>
                <a:gd name="T10" fmla="*/ 1091770 w 808"/>
                <a:gd name="T11" fmla="*/ 1911001 h 810"/>
                <a:gd name="T12" fmla="*/ 971033 w 808"/>
                <a:gd name="T13" fmla="*/ 2080525 h 810"/>
                <a:gd name="T14" fmla="*/ 901673 w 808"/>
                <a:gd name="T15" fmla="*/ 2072819 h 810"/>
                <a:gd name="T16" fmla="*/ 814332 w 808"/>
                <a:gd name="T17" fmla="*/ 1882747 h 810"/>
                <a:gd name="T18" fmla="*/ 750110 w 808"/>
                <a:gd name="T19" fmla="*/ 1864767 h 810"/>
                <a:gd name="T20" fmla="*/ 577996 w 808"/>
                <a:gd name="T21" fmla="*/ 1975215 h 810"/>
                <a:gd name="T22" fmla="*/ 511205 w 808"/>
                <a:gd name="T23" fmla="*/ 1939255 h 810"/>
                <a:gd name="T24" fmla="*/ 506067 w 808"/>
                <a:gd name="T25" fmla="*/ 1733771 h 810"/>
                <a:gd name="T26" fmla="*/ 454690 w 808"/>
                <a:gd name="T27" fmla="*/ 1690106 h 810"/>
                <a:gd name="T28" fmla="*/ 254318 w 808"/>
                <a:gd name="T29" fmla="*/ 1726065 h 810"/>
                <a:gd name="T30" fmla="*/ 208078 w 808"/>
                <a:gd name="T31" fmla="*/ 1666989 h 810"/>
                <a:gd name="T32" fmla="*/ 264594 w 808"/>
                <a:gd name="T33" fmla="*/ 1446093 h 810"/>
                <a:gd name="T34" fmla="*/ 236336 w 808"/>
                <a:gd name="T35" fmla="*/ 1387017 h 810"/>
                <a:gd name="T36" fmla="*/ 41102 w 808"/>
                <a:gd name="T37" fmla="*/ 1338214 h 810"/>
                <a:gd name="T38" fmla="*/ 172114 w 808"/>
                <a:gd name="T39" fmla="*/ 1184101 h 810"/>
                <a:gd name="T40" fmla="*/ 164408 w 808"/>
                <a:gd name="T41" fmla="*/ 1119888 h 810"/>
                <a:gd name="T42" fmla="*/ 159270 w 808"/>
                <a:gd name="T43" fmla="*/ 1053105 h 810"/>
                <a:gd name="T44" fmla="*/ 2569 w 808"/>
                <a:gd name="T45" fmla="*/ 929815 h 810"/>
                <a:gd name="T46" fmla="*/ 179821 w 808"/>
                <a:gd name="T47" fmla="*/ 842484 h 810"/>
                <a:gd name="T48" fmla="*/ 200372 w 808"/>
                <a:gd name="T49" fmla="*/ 778271 h 810"/>
                <a:gd name="T50" fmla="*/ 220923 w 808"/>
                <a:gd name="T51" fmla="*/ 714057 h 810"/>
                <a:gd name="T52" fmla="*/ 123306 w 808"/>
                <a:gd name="T53" fmla="*/ 544532 h 810"/>
                <a:gd name="T54" fmla="*/ 321109 w 808"/>
                <a:gd name="T55" fmla="*/ 529121 h 810"/>
                <a:gd name="T56" fmla="*/ 359642 w 808"/>
                <a:gd name="T57" fmla="*/ 477750 h 810"/>
                <a:gd name="T58" fmla="*/ 403313 w 808"/>
                <a:gd name="T59" fmla="*/ 426379 h 810"/>
                <a:gd name="T60" fmla="*/ 380193 w 808"/>
                <a:gd name="T61" fmla="*/ 233738 h 810"/>
                <a:gd name="T62" fmla="*/ 567720 w 808"/>
                <a:gd name="T63" fmla="*/ 292815 h 810"/>
                <a:gd name="T64" fmla="*/ 655062 w 808"/>
                <a:gd name="T65" fmla="*/ 244012 h 810"/>
                <a:gd name="T66" fmla="*/ 698733 w 808"/>
                <a:gd name="T67" fmla="*/ 53940 h 810"/>
                <a:gd name="T68" fmla="*/ 775799 w 808"/>
                <a:gd name="T69" fmla="*/ 30823 h 810"/>
                <a:gd name="T70" fmla="*/ 919656 w 808"/>
                <a:gd name="T71" fmla="*/ 161819 h 810"/>
                <a:gd name="T72" fmla="*/ 983877 w 808"/>
                <a:gd name="T73" fmla="*/ 156682 h 810"/>
                <a:gd name="T74" fmla="*/ 1096907 w 808"/>
                <a:gd name="T75" fmla="*/ 0 h 810"/>
                <a:gd name="T76" fmla="*/ 1179111 w 808"/>
                <a:gd name="T77" fmla="*/ 7706 h 810"/>
                <a:gd name="T78" fmla="*/ 1261315 w 808"/>
                <a:gd name="T79" fmla="*/ 182367 h 810"/>
                <a:gd name="T80" fmla="*/ 1322968 w 808"/>
                <a:gd name="T81" fmla="*/ 200347 h 810"/>
                <a:gd name="T82" fmla="*/ 1487376 w 808"/>
                <a:gd name="T83" fmla="*/ 100173 h 810"/>
                <a:gd name="T84" fmla="*/ 1559304 w 808"/>
                <a:gd name="T85" fmla="*/ 138702 h 810"/>
                <a:gd name="T86" fmla="*/ 1569580 w 808"/>
                <a:gd name="T87" fmla="*/ 333911 h 810"/>
                <a:gd name="T88" fmla="*/ 1618388 w 808"/>
                <a:gd name="T89" fmla="*/ 375008 h 810"/>
                <a:gd name="T90" fmla="*/ 1811053 w 808"/>
                <a:gd name="T91" fmla="*/ 344186 h 810"/>
                <a:gd name="T92" fmla="*/ 1862431 w 808"/>
                <a:gd name="T93" fmla="*/ 405831 h 810"/>
                <a:gd name="T94" fmla="*/ 1811053 w 808"/>
                <a:gd name="T95" fmla="*/ 619020 h 810"/>
                <a:gd name="T96" fmla="*/ 1839311 w 808"/>
                <a:gd name="T97" fmla="*/ 678097 h 810"/>
                <a:gd name="T98" fmla="*/ 2031976 w 808"/>
                <a:gd name="T99" fmla="*/ 732037 h 810"/>
                <a:gd name="T100" fmla="*/ 1900964 w 808"/>
                <a:gd name="T101" fmla="*/ 881012 h 810"/>
                <a:gd name="T102" fmla="*/ 1911239 w 808"/>
                <a:gd name="T103" fmla="*/ 945226 h 810"/>
                <a:gd name="T104" fmla="*/ 1913808 w 808"/>
                <a:gd name="T105" fmla="*/ 1014577 h 810"/>
                <a:gd name="T106" fmla="*/ 2073078 w 808"/>
                <a:gd name="T107" fmla="*/ 1135299 h 810"/>
                <a:gd name="T108" fmla="*/ 1893257 w 808"/>
                <a:gd name="T109" fmla="*/ 1225198 h 810"/>
                <a:gd name="T110" fmla="*/ 1875275 w 808"/>
                <a:gd name="T111" fmla="*/ 1289412 h 810"/>
                <a:gd name="T112" fmla="*/ 1854724 w 808"/>
                <a:gd name="T113" fmla="*/ 1351057 h 810"/>
                <a:gd name="T114" fmla="*/ 1957479 w 808"/>
                <a:gd name="T115" fmla="*/ 1528287 h 810"/>
                <a:gd name="T116" fmla="*/ 1754538 w 808"/>
                <a:gd name="T117" fmla="*/ 1538561 h 810"/>
                <a:gd name="T118" fmla="*/ 1716005 w 808"/>
                <a:gd name="T119" fmla="*/ 1592501 h 810"/>
                <a:gd name="T120" fmla="*/ 1672335 w 808"/>
                <a:gd name="T121" fmla="*/ 1641303 h 810"/>
                <a:gd name="T122" fmla="*/ 1700592 w 808"/>
                <a:gd name="T123" fmla="*/ 1844219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C00000"/>
            </a:solidFill>
            <a:ln w="3175" algn="ctr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5400000" algn="t" rotWithShape="0">
                <a:srgbClr val="000000">
                  <a:alpha val="39999"/>
                </a:srgbClr>
              </a:outerShdw>
            </a:effectLst>
          </p:spPr>
          <p:txBody>
            <a:bodyPr lIns="0" rIns="0" anchor="ctr"/>
            <a:lstStyle/>
            <a:p>
              <a:pPr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099" kern="0" dirty="0">
                <a:solidFill>
                  <a:sysClr val="window" lastClr="FFFFFF"/>
                </a:solidFill>
                <a:latin typeface="Impact" pitchFamily="34" charset="0"/>
              </a:endParaRPr>
            </a:p>
          </p:txBody>
        </p:sp>
        <p:sp>
          <p:nvSpPr>
            <p:cNvPr id="103" name="Oval 9"/>
            <p:cNvSpPr>
              <a:spLocks noChangeArrowheads="1"/>
            </p:cNvSpPr>
            <p:nvPr/>
          </p:nvSpPr>
          <p:spPr bwMode="auto">
            <a:xfrm>
              <a:off x="1664" y="1052"/>
              <a:ext cx="735" cy="734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 sz="1349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4" name="Freeform 10"/>
          <p:cNvSpPr>
            <a:spLocks/>
          </p:cNvSpPr>
          <p:nvPr/>
        </p:nvSpPr>
        <p:spPr bwMode="auto">
          <a:xfrm>
            <a:off x="1401559" y="4181389"/>
            <a:ext cx="4489805" cy="309701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rgbClr val="C00000"/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anchor="ctr"/>
          <a:lstStyle/>
          <a:p>
            <a:pPr algn="l" eaLnBrk="1" fontAlgn="base" hangingPunct="1">
              <a:buClrTx/>
              <a:buSzTx/>
              <a:defRPr/>
            </a:pPr>
            <a:endParaRPr lang="en-US" sz="1013" kern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5" name="TextBox 53"/>
          <p:cNvSpPr txBox="1">
            <a:spLocks noChangeArrowheads="1"/>
          </p:cNvSpPr>
          <p:nvPr/>
        </p:nvSpPr>
        <p:spPr bwMode="auto">
          <a:xfrm>
            <a:off x="2183915" y="1996243"/>
            <a:ext cx="157588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ClrTx/>
              <a:buSzTx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53"/>
          <p:cNvSpPr txBox="1">
            <a:spLocks noChangeArrowheads="1"/>
          </p:cNvSpPr>
          <p:nvPr/>
        </p:nvSpPr>
        <p:spPr bwMode="auto">
          <a:xfrm>
            <a:off x="4107132" y="2803818"/>
            <a:ext cx="157759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ClrTx/>
              <a:buSzTx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7" name="TextBox 53"/>
          <p:cNvSpPr txBox="1">
            <a:spLocks noChangeArrowheads="1"/>
          </p:cNvSpPr>
          <p:nvPr/>
        </p:nvSpPr>
        <p:spPr bwMode="auto">
          <a:xfrm>
            <a:off x="5737806" y="2047814"/>
            <a:ext cx="1575880" cy="4154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105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ClrTx/>
              <a:buSzTx/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8" name="TextBox 5"/>
          <p:cNvSpPr txBox="1">
            <a:spLocks noChangeArrowheads="1"/>
          </p:cNvSpPr>
          <p:nvPr/>
        </p:nvSpPr>
        <p:spPr bwMode="auto">
          <a:xfrm>
            <a:off x="6199378" y="3052273"/>
            <a:ext cx="174694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</a:p>
        </p:txBody>
      </p:sp>
      <p:sp>
        <p:nvSpPr>
          <p:cNvPr id="109" name="TextBox 5"/>
          <p:cNvSpPr txBox="1">
            <a:spLocks noChangeArrowheads="1"/>
          </p:cNvSpPr>
          <p:nvPr/>
        </p:nvSpPr>
        <p:spPr bwMode="auto">
          <a:xfrm>
            <a:off x="5737806" y="1006640"/>
            <a:ext cx="174694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</a:p>
        </p:txBody>
      </p:sp>
      <p:sp>
        <p:nvSpPr>
          <p:cNvPr id="110" name="TextBox 5"/>
          <p:cNvSpPr txBox="1">
            <a:spLocks noChangeArrowheads="1"/>
          </p:cNvSpPr>
          <p:nvPr/>
        </p:nvSpPr>
        <p:spPr bwMode="auto">
          <a:xfrm>
            <a:off x="2033350" y="728495"/>
            <a:ext cx="174694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</a:p>
        </p:txBody>
      </p:sp>
    </p:spTree>
    <p:extLst>
      <p:ext uri="{BB962C8B-B14F-4D97-AF65-F5344CB8AC3E}">
        <p14:creationId xmlns:p14="http://schemas.microsoft.com/office/powerpoint/2010/main" val="2934534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04" y="1029488"/>
            <a:ext cx="1088046" cy="11063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65" y="198437"/>
            <a:ext cx="1088046" cy="11063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984" y="1093233"/>
            <a:ext cx="1088046" cy="11063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020" y="2698902"/>
            <a:ext cx="1088046" cy="11063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994" y="2666245"/>
            <a:ext cx="1088046" cy="11063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Freeform 48"/>
          <p:cNvSpPr>
            <a:spLocks noEditPoints="1"/>
          </p:cNvSpPr>
          <p:nvPr/>
        </p:nvSpPr>
        <p:spPr bwMode="auto">
          <a:xfrm>
            <a:off x="3147927" y="1362314"/>
            <a:ext cx="2977754" cy="2977754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36" name="组合 35"/>
          <p:cNvGrpSpPr/>
          <p:nvPr/>
        </p:nvGrpSpPr>
        <p:grpSpPr>
          <a:xfrm>
            <a:off x="3642037" y="1823086"/>
            <a:ext cx="2003822" cy="3120629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37" name="Freeform 49"/>
            <p:cNvSpPr>
              <a:spLocks/>
            </p:cNvSpPr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50"/>
            <p:cNvSpPr>
              <a:spLocks/>
            </p:cNvSpPr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51"/>
            <p:cNvSpPr>
              <a:spLocks/>
            </p:cNvSpPr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53"/>
            <p:cNvSpPr>
              <a:spLocks/>
            </p:cNvSpPr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90665" y="2263188"/>
            <a:ext cx="823001" cy="1110460"/>
            <a:chOff x="2301876" y="1898650"/>
            <a:chExt cx="331788" cy="447675"/>
          </a:xfrm>
        </p:grpSpPr>
        <p:sp>
          <p:nvSpPr>
            <p:cNvPr id="44" name="Freeform 76"/>
            <p:cNvSpPr>
              <a:spLocks/>
            </p:cNvSpPr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77"/>
            <p:cNvSpPr>
              <a:spLocks/>
            </p:cNvSpPr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78"/>
            <p:cNvSpPr>
              <a:spLocks/>
            </p:cNvSpPr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80"/>
            <p:cNvSpPr>
              <a:spLocks/>
            </p:cNvSpPr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389359" y="495273"/>
            <a:ext cx="464433" cy="559645"/>
            <a:chOff x="5350974" y="926744"/>
            <a:chExt cx="619244" cy="746193"/>
          </a:xfrm>
          <a:solidFill>
            <a:srgbClr val="C00000"/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5389193" y="926744"/>
              <a:ext cx="581025" cy="322262"/>
              <a:chOff x="2282826" y="1428750"/>
              <a:chExt cx="581025" cy="322262"/>
            </a:xfrm>
            <a:grpFill/>
          </p:grpSpPr>
          <p:sp>
            <p:nvSpPr>
              <p:cNvPr id="52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3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4" name="Freeform 60"/>
              <p:cNvSpPr>
                <a:spLocks/>
              </p:cNvSpPr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5350974" y="1341992"/>
              <a:ext cx="59246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19621" y="1297426"/>
            <a:ext cx="444352" cy="524974"/>
            <a:chOff x="3257990" y="1996281"/>
            <a:chExt cx="592469" cy="699965"/>
          </a:xfrm>
          <a:solidFill>
            <a:srgbClr val="C00000"/>
          </a:solidFill>
        </p:grpSpPr>
        <p:grpSp>
          <p:nvGrpSpPr>
            <p:cNvPr id="56" name="组合 55"/>
            <p:cNvGrpSpPr/>
            <p:nvPr/>
          </p:nvGrpSpPr>
          <p:grpSpPr>
            <a:xfrm>
              <a:off x="3367327" y="1996281"/>
              <a:ext cx="430212" cy="436562"/>
              <a:chOff x="2946401" y="1379538"/>
              <a:chExt cx="430212" cy="436562"/>
            </a:xfrm>
            <a:grpFill/>
          </p:grpSpPr>
          <p:sp>
            <p:nvSpPr>
              <p:cNvPr id="58" name="Freeform 61"/>
              <p:cNvSpPr>
                <a:spLocks/>
              </p:cNvSpPr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3257990" y="2365301"/>
              <a:ext cx="592469" cy="3309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08412" y="1362314"/>
            <a:ext cx="462461" cy="719601"/>
            <a:chOff x="7643046" y="2082799"/>
            <a:chExt cx="616614" cy="959468"/>
          </a:xfrm>
          <a:solidFill>
            <a:srgbClr val="C00000"/>
          </a:solidFill>
        </p:grpSpPr>
        <p:grpSp>
          <p:nvGrpSpPr>
            <p:cNvPr id="61" name="组合 60"/>
            <p:cNvGrpSpPr/>
            <p:nvPr/>
          </p:nvGrpSpPr>
          <p:grpSpPr>
            <a:xfrm>
              <a:off x="7764360" y="2082799"/>
              <a:ext cx="495300" cy="371475"/>
              <a:chOff x="1716088" y="1390650"/>
              <a:chExt cx="495300" cy="371475"/>
            </a:xfrm>
            <a:grpFill/>
          </p:grpSpPr>
          <p:sp>
            <p:nvSpPr>
              <p:cNvPr id="63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6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9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7643046" y="2503487"/>
              <a:ext cx="592469" cy="53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标题</a:t>
              </a:r>
            </a:p>
            <a:p>
              <a:r>
                <a:rPr lang="en-US" altLang="zh-CN" sz="1013" dirty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sz="1013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384736" y="2894043"/>
            <a:ext cx="444352" cy="615166"/>
            <a:chOff x="2678145" y="4125103"/>
            <a:chExt cx="592469" cy="820221"/>
          </a:xfrm>
          <a:solidFill>
            <a:srgbClr val="C00000"/>
          </a:solidFill>
        </p:grpSpPr>
        <p:grpSp>
          <p:nvGrpSpPr>
            <p:cNvPr id="73" name="组合 72"/>
            <p:cNvGrpSpPr/>
            <p:nvPr/>
          </p:nvGrpSpPr>
          <p:grpSpPr>
            <a:xfrm>
              <a:off x="2832546" y="4125103"/>
              <a:ext cx="381001" cy="469900"/>
              <a:chOff x="1674813" y="1797050"/>
              <a:chExt cx="381001" cy="469900"/>
            </a:xfrm>
            <a:grpFill/>
          </p:grpSpPr>
          <p:sp>
            <p:nvSpPr>
              <p:cNvPr id="75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" name="Freeform 75"/>
              <p:cNvSpPr>
                <a:spLocks/>
              </p:cNvSpPr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2678145" y="4614379"/>
              <a:ext cx="59246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391658" y="2950839"/>
            <a:ext cx="444352" cy="714244"/>
            <a:chOff x="8020707" y="4200834"/>
            <a:chExt cx="592469" cy="952325"/>
          </a:xfrm>
          <a:solidFill>
            <a:srgbClr val="C00000"/>
          </a:solidFill>
        </p:grpSpPr>
        <p:grpSp>
          <p:nvGrpSpPr>
            <p:cNvPr id="80" name="组合 79"/>
            <p:cNvGrpSpPr/>
            <p:nvPr/>
          </p:nvGrpSpPr>
          <p:grpSpPr>
            <a:xfrm>
              <a:off x="8112157" y="4200834"/>
              <a:ext cx="422275" cy="401637"/>
              <a:chOff x="2921001" y="1944688"/>
              <a:chExt cx="422275" cy="401637"/>
            </a:xfrm>
            <a:grpFill/>
          </p:grpSpPr>
          <p:sp>
            <p:nvSpPr>
              <p:cNvPr id="82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8020707" y="4614379"/>
              <a:ext cx="592469" cy="53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标题</a:t>
              </a:r>
            </a:p>
            <a:p>
              <a:r>
                <a:rPr lang="en-US" altLang="zh-CN" sz="1013" dirty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sz="1013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219639" y="3881073"/>
            <a:ext cx="148385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902940" y="1306618"/>
            <a:ext cx="133309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236184" y="283348"/>
            <a:ext cx="141932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1198530" y="1207167"/>
            <a:ext cx="142153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617096" y="3848829"/>
            <a:ext cx="14492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39253537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90" grpId="0"/>
      <p:bldP spid="91" grpId="0"/>
      <p:bldP spid="92" grpId="0"/>
      <p:bldP spid="93" grpId="0"/>
      <p:bldP spid="9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3" y="1918983"/>
            <a:ext cx="9143244" cy="3224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616" y="1948301"/>
            <a:ext cx="5516424" cy="1231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7669"/>
            <a:ext cx="2974602" cy="29685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30690" y="3256404"/>
            <a:ext cx="3856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774" y="357762"/>
            <a:ext cx="1440108" cy="153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89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53" y="0"/>
            <a:ext cx="9143244" cy="5246175"/>
            <a:chOff x="-1953" y="0"/>
            <a:chExt cx="9143244" cy="52461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1291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53" y="1918983"/>
              <a:ext cx="9143244" cy="322451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77669"/>
              <a:ext cx="2974602" cy="2968506"/>
            </a:xfrm>
            <a:prstGeom prst="rect">
              <a:avLst/>
            </a:prstGeom>
          </p:spPr>
        </p:pic>
      </p:grpSp>
      <p:sp>
        <p:nvSpPr>
          <p:cNvPr id="22" name="标题 5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974602" y="1428696"/>
            <a:ext cx="5486995" cy="702229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C00000"/>
                </a:solidFill>
              </a:rPr>
              <a:t>单击添加文字标题内容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23" name="文本占位符 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71390" y="2278814"/>
            <a:ext cx="3693418" cy="489143"/>
          </a:xfrm>
          <a:prstGeom prst="trapezoid">
            <a:avLst>
              <a:gd name="adj" fmla="val 41282"/>
            </a:avLst>
          </a:prstGeom>
          <a:solidFill>
            <a:srgbClr val="C00000"/>
          </a:solidFill>
          <a:ln w="19050">
            <a:solidFill>
              <a:sysClr val="window" lastClr="FFFFFF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70000"/>
              <a:buFont typeface="Wingdings 2" panose="05020102010507070707" pitchFamily="18" charset="2"/>
              <a:buNone/>
              <a:defRPr sz="1600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EC7016">
                  <a:lumMod val="75000"/>
                </a:srgbClr>
              </a:buClr>
              <a:defRPr/>
            </a:pPr>
            <a:r>
              <a:rPr lang="zh-CN" altLang="en-US" sz="2800" b="1" dirty="0" smtClean="0">
                <a:solidFill>
                  <a:schemeClr val="bg1"/>
                </a:solidFill>
              </a:rPr>
              <a:t>第一部分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32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3878361" y="1818397"/>
            <a:ext cx="1682704" cy="168270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3024922" y="957600"/>
            <a:ext cx="1618592" cy="161859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3024922" y="2735948"/>
            <a:ext cx="1618592" cy="161859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Freeform 8"/>
          <p:cNvSpPr>
            <a:spLocks/>
          </p:cNvSpPr>
          <p:nvPr/>
        </p:nvSpPr>
        <p:spPr bwMode="auto">
          <a:xfrm>
            <a:off x="4803271" y="957600"/>
            <a:ext cx="1611233" cy="161859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>
            <a:off x="4803271" y="2735948"/>
            <a:ext cx="1611233" cy="161859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985103" y="9576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985103" y="40981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154325" y="95953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154324" y="406912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454323" y="1495232"/>
            <a:ext cx="744131" cy="338433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82464" y="1461748"/>
            <a:ext cx="465608" cy="468761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448542" y="3340162"/>
            <a:ext cx="662150" cy="41621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66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9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482764" y="3226181"/>
            <a:ext cx="400443" cy="599090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04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7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1297410" y="1265817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6206128" y="1239883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6294309" y="3497595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1150341" y="3540335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2365619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112" grpId="0"/>
      <p:bldP spid="113" grpId="0"/>
      <p:bldP spid="114" grpId="0"/>
      <p:bldP spid="1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131"/>
          <p:cNvSpPr>
            <a:spLocks/>
          </p:cNvSpPr>
          <p:nvPr/>
        </p:nvSpPr>
        <p:spPr bwMode="auto">
          <a:xfrm>
            <a:off x="2805635" y="1216451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9" name="Freeform 133"/>
          <p:cNvSpPr>
            <a:spLocks/>
          </p:cNvSpPr>
          <p:nvPr/>
        </p:nvSpPr>
        <p:spPr bwMode="auto">
          <a:xfrm>
            <a:off x="1880918" y="1081527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0" name="Freeform 141"/>
          <p:cNvSpPr>
            <a:spLocks/>
          </p:cNvSpPr>
          <p:nvPr/>
        </p:nvSpPr>
        <p:spPr bwMode="auto">
          <a:xfrm>
            <a:off x="2805636" y="1116438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1" name="Freeform 143"/>
          <p:cNvSpPr>
            <a:spLocks/>
          </p:cNvSpPr>
          <p:nvPr/>
        </p:nvSpPr>
        <p:spPr bwMode="auto">
          <a:xfrm>
            <a:off x="968899" y="1181540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42" name="组合 41"/>
          <p:cNvGrpSpPr/>
          <p:nvPr/>
        </p:nvGrpSpPr>
        <p:grpSpPr>
          <a:xfrm flipH="1">
            <a:off x="5117312" y="903316"/>
            <a:ext cx="3172043" cy="3395663"/>
            <a:chOff x="6013699" y="968734"/>
            <a:chExt cx="3944937" cy="4527551"/>
          </a:xfrm>
        </p:grpSpPr>
        <p:sp>
          <p:nvSpPr>
            <p:cNvPr id="43" name="Freeform 87"/>
            <p:cNvSpPr>
              <a:spLocks/>
            </p:cNvSpPr>
            <p:nvPr/>
          </p:nvSpPr>
          <p:spPr bwMode="auto">
            <a:xfrm>
              <a:off x="6064499" y="2970572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88"/>
            <p:cNvSpPr>
              <a:spLocks/>
            </p:cNvSpPr>
            <p:nvPr/>
          </p:nvSpPr>
          <p:spPr bwMode="auto">
            <a:xfrm>
              <a:off x="6064499" y="3386497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89"/>
            <p:cNvSpPr>
              <a:spLocks/>
            </p:cNvSpPr>
            <p:nvPr/>
          </p:nvSpPr>
          <p:spPr bwMode="auto">
            <a:xfrm>
              <a:off x="6064499" y="3321409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90"/>
            <p:cNvSpPr>
              <a:spLocks/>
            </p:cNvSpPr>
            <p:nvPr/>
          </p:nvSpPr>
          <p:spPr bwMode="auto">
            <a:xfrm>
              <a:off x="6064499" y="2481622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91"/>
            <p:cNvSpPr>
              <a:spLocks/>
            </p:cNvSpPr>
            <p:nvPr/>
          </p:nvSpPr>
          <p:spPr bwMode="auto">
            <a:xfrm>
              <a:off x="6064499" y="1235434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92"/>
            <p:cNvSpPr>
              <a:spLocks/>
            </p:cNvSpPr>
            <p:nvPr/>
          </p:nvSpPr>
          <p:spPr bwMode="auto">
            <a:xfrm>
              <a:off x="6064499" y="1624372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Oval 93"/>
            <p:cNvSpPr>
              <a:spLocks noChangeArrowheads="1"/>
            </p:cNvSpPr>
            <p:nvPr/>
          </p:nvSpPr>
          <p:spPr bwMode="auto">
            <a:xfrm>
              <a:off x="9161711" y="2430822"/>
              <a:ext cx="573088" cy="5730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</a:rPr>
                <a:t> 2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50" name="Oval 94"/>
            <p:cNvSpPr>
              <a:spLocks noChangeArrowheads="1"/>
            </p:cNvSpPr>
            <p:nvPr/>
          </p:nvSpPr>
          <p:spPr bwMode="auto">
            <a:xfrm>
              <a:off x="8941049" y="968734"/>
              <a:ext cx="760413" cy="7588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1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51" name="Oval 95"/>
            <p:cNvSpPr>
              <a:spLocks noChangeArrowheads="1"/>
            </p:cNvSpPr>
            <p:nvPr/>
          </p:nvSpPr>
          <p:spPr bwMode="auto">
            <a:xfrm>
              <a:off x="8990261" y="3402372"/>
              <a:ext cx="669925" cy="66833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3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52" name="Oval 96"/>
            <p:cNvSpPr>
              <a:spLocks noChangeArrowheads="1"/>
            </p:cNvSpPr>
            <p:nvPr/>
          </p:nvSpPr>
          <p:spPr bwMode="auto">
            <a:xfrm>
              <a:off x="9266486" y="4216759"/>
              <a:ext cx="638175" cy="6381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97"/>
            <p:cNvSpPr>
              <a:spLocks/>
            </p:cNvSpPr>
            <p:nvPr/>
          </p:nvSpPr>
          <p:spPr bwMode="auto">
            <a:xfrm>
              <a:off x="6013699" y="3435709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Oval 98"/>
            <p:cNvSpPr>
              <a:spLocks noChangeArrowheads="1"/>
            </p:cNvSpPr>
            <p:nvPr/>
          </p:nvSpPr>
          <p:spPr bwMode="auto">
            <a:xfrm>
              <a:off x="8906124" y="4754922"/>
              <a:ext cx="741363" cy="74136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 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5" name="Oval 99"/>
            <p:cNvSpPr>
              <a:spLocks noChangeArrowheads="1"/>
            </p:cNvSpPr>
            <p:nvPr/>
          </p:nvSpPr>
          <p:spPr bwMode="auto">
            <a:xfrm>
              <a:off x="9304586" y="1646597"/>
              <a:ext cx="654050" cy="6508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Oval 100"/>
            <p:cNvSpPr>
              <a:spLocks noChangeArrowheads="1"/>
            </p:cNvSpPr>
            <p:nvPr/>
          </p:nvSpPr>
          <p:spPr bwMode="auto">
            <a:xfrm>
              <a:off x="9274424" y="2995972"/>
              <a:ext cx="433388" cy="4349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1651213" y="2217470"/>
            <a:ext cx="1506593" cy="670322"/>
            <a:chOff x="2612957" y="2937966"/>
            <a:chExt cx="2379663" cy="893763"/>
          </a:xfrm>
        </p:grpSpPr>
        <p:sp>
          <p:nvSpPr>
            <p:cNvPr id="58" name="Freeform 101"/>
            <p:cNvSpPr>
              <a:spLocks noEditPoints="1"/>
            </p:cNvSpPr>
            <p:nvPr/>
          </p:nvSpPr>
          <p:spPr bwMode="auto">
            <a:xfrm>
              <a:off x="2612957" y="2937966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102"/>
            <p:cNvSpPr>
              <a:spLocks/>
            </p:cNvSpPr>
            <p:nvPr/>
          </p:nvSpPr>
          <p:spPr bwMode="auto">
            <a:xfrm>
              <a:off x="4391207" y="3503031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103"/>
            <p:cNvSpPr>
              <a:spLocks/>
            </p:cNvSpPr>
            <p:nvPr/>
          </p:nvSpPr>
          <p:spPr bwMode="auto">
            <a:xfrm>
              <a:off x="4359457" y="3503031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104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105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106"/>
            <p:cNvSpPr>
              <a:spLocks/>
            </p:cNvSpPr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cxnSp>
        <p:nvCxnSpPr>
          <p:cNvPr id="64" name="直接连接符 63"/>
          <p:cNvCxnSpPr/>
          <p:nvPr/>
        </p:nvCxnSpPr>
        <p:spPr>
          <a:xfrm flipH="1">
            <a:off x="1876555" y="1168256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2091879" y="600409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66" name="直接连接符 65"/>
          <p:cNvCxnSpPr/>
          <p:nvPr/>
        </p:nvCxnSpPr>
        <p:spPr>
          <a:xfrm flipH="1">
            <a:off x="1915845" y="2255250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2131169" y="1687403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1877476" y="3004766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2092800" y="2436919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70" name="直接连接符 69"/>
          <p:cNvCxnSpPr/>
          <p:nvPr/>
        </p:nvCxnSpPr>
        <p:spPr>
          <a:xfrm flipH="1">
            <a:off x="1845423" y="4099856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2060747" y="3532009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2652419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3 0.00186 L 0.68086 0.0120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99" y="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7" grpId="0"/>
      <p:bldP spid="69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中国 52"/>
          <p:cNvGrpSpPr>
            <a:grpSpLocks/>
          </p:cNvGrpSpPr>
          <p:nvPr/>
        </p:nvGrpSpPr>
        <p:grpSpPr bwMode="auto">
          <a:xfrm>
            <a:off x="977515" y="1412190"/>
            <a:ext cx="2820752" cy="2568531"/>
            <a:chOff x="0" y="0"/>
            <a:chExt cx="5832647" cy="4819363"/>
          </a:xfrm>
          <a:solidFill>
            <a:srgbClr val="C00000"/>
          </a:solidFill>
        </p:grpSpPr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/>
              <a:ahLst/>
              <a:cxnLst>
                <a:cxn ang="0">
                  <a:pos x="1322" y="106"/>
                </a:cxn>
                <a:cxn ang="0">
                  <a:pos x="1262" y="116"/>
                </a:cxn>
                <a:cxn ang="0">
                  <a:pos x="1216" y="60"/>
                </a:cxn>
                <a:cxn ang="0">
                  <a:pos x="1168" y="58"/>
                </a:cxn>
                <a:cxn ang="0">
                  <a:pos x="1136" y="8"/>
                </a:cxn>
                <a:cxn ang="0">
                  <a:pos x="1142" y="48"/>
                </a:cxn>
                <a:cxn ang="0">
                  <a:pos x="1114" y="192"/>
                </a:cxn>
                <a:cxn ang="0">
                  <a:pos x="1088" y="262"/>
                </a:cxn>
                <a:cxn ang="0">
                  <a:pos x="982" y="276"/>
                </a:cxn>
                <a:cxn ang="0">
                  <a:pos x="994" y="420"/>
                </a:cxn>
                <a:cxn ang="0">
                  <a:pos x="1136" y="428"/>
                </a:cxn>
                <a:cxn ang="0">
                  <a:pos x="1174" y="498"/>
                </a:cxn>
                <a:cxn ang="0">
                  <a:pos x="1018" y="540"/>
                </a:cxn>
                <a:cxn ang="0">
                  <a:pos x="946" y="626"/>
                </a:cxn>
                <a:cxn ang="0">
                  <a:pos x="820" y="664"/>
                </a:cxn>
                <a:cxn ang="0">
                  <a:pos x="778" y="722"/>
                </a:cxn>
                <a:cxn ang="0">
                  <a:pos x="776" y="774"/>
                </a:cxn>
                <a:cxn ang="0">
                  <a:pos x="688" y="860"/>
                </a:cxn>
                <a:cxn ang="0">
                  <a:pos x="510" y="882"/>
                </a:cxn>
                <a:cxn ang="0">
                  <a:pos x="398" y="934"/>
                </a:cxn>
                <a:cxn ang="0">
                  <a:pos x="246" y="872"/>
                </a:cxn>
                <a:cxn ang="0">
                  <a:pos x="68" y="854"/>
                </a:cxn>
                <a:cxn ang="0">
                  <a:pos x="24" y="906"/>
                </a:cxn>
                <a:cxn ang="0">
                  <a:pos x="46" y="980"/>
                </a:cxn>
                <a:cxn ang="0">
                  <a:pos x="138" y="966"/>
                </a:cxn>
                <a:cxn ang="0">
                  <a:pos x="156" y="1060"/>
                </a:cxn>
                <a:cxn ang="0">
                  <a:pos x="196" y="1112"/>
                </a:cxn>
                <a:cxn ang="0">
                  <a:pos x="240" y="1114"/>
                </a:cxn>
                <a:cxn ang="0">
                  <a:pos x="342" y="1074"/>
                </a:cxn>
                <a:cxn ang="0">
                  <a:pos x="386" y="1108"/>
                </a:cxn>
                <a:cxn ang="0">
                  <a:pos x="340" y="1208"/>
                </a:cxn>
                <a:cxn ang="0">
                  <a:pos x="450" y="1204"/>
                </a:cxn>
                <a:cxn ang="0">
                  <a:pos x="522" y="1092"/>
                </a:cxn>
                <a:cxn ang="0">
                  <a:pos x="538" y="1180"/>
                </a:cxn>
                <a:cxn ang="0">
                  <a:pos x="614" y="1216"/>
                </a:cxn>
                <a:cxn ang="0">
                  <a:pos x="690" y="1108"/>
                </a:cxn>
                <a:cxn ang="0">
                  <a:pos x="752" y="1064"/>
                </a:cxn>
                <a:cxn ang="0">
                  <a:pos x="806" y="1052"/>
                </a:cxn>
                <a:cxn ang="0">
                  <a:pos x="860" y="992"/>
                </a:cxn>
                <a:cxn ang="0">
                  <a:pos x="914" y="940"/>
                </a:cxn>
                <a:cxn ang="0">
                  <a:pos x="958" y="840"/>
                </a:cxn>
                <a:cxn ang="0">
                  <a:pos x="992" y="896"/>
                </a:cxn>
                <a:cxn ang="0">
                  <a:pos x="1068" y="848"/>
                </a:cxn>
                <a:cxn ang="0">
                  <a:pos x="1122" y="796"/>
                </a:cxn>
                <a:cxn ang="0">
                  <a:pos x="1158" y="828"/>
                </a:cxn>
                <a:cxn ang="0">
                  <a:pos x="1206" y="890"/>
                </a:cxn>
                <a:cxn ang="0">
                  <a:pos x="1266" y="832"/>
                </a:cxn>
                <a:cxn ang="0">
                  <a:pos x="1356" y="756"/>
                </a:cxn>
                <a:cxn ang="0">
                  <a:pos x="1412" y="712"/>
                </a:cxn>
                <a:cxn ang="0">
                  <a:pos x="1386" y="642"/>
                </a:cxn>
                <a:cxn ang="0">
                  <a:pos x="1328" y="630"/>
                </a:cxn>
                <a:cxn ang="0">
                  <a:pos x="1276" y="524"/>
                </a:cxn>
                <a:cxn ang="0">
                  <a:pos x="1338" y="512"/>
                </a:cxn>
                <a:cxn ang="0">
                  <a:pos x="1298" y="406"/>
                </a:cxn>
                <a:cxn ang="0">
                  <a:pos x="1334" y="368"/>
                </a:cxn>
                <a:cxn ang="0">
                  <a:pos x="1386" y="284"/>
                </a:cxn>
                <a:cxn ang="0">
                  <a:pos x="1398" y="186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/>
              <a:ahLst/>
              <a:cxnLst>
                <a:cxn ang="0">
                  <a:pos x="536" y="310"/>
                </a:cxn>
                <a:cxn ang="0">
                  <a:pos x="494" y="314"/>
                </a:cxn>
                <a:cxn ang="0">
                  <a:pos x="446" y="258"/>
                </a:cxn>
                <a:cxn ang="0">
                  <a:pos x="406" y="228"/>
                </a:cxn>
                <a:cxn ang="0">
                  <a:pos x="416" y="162"/>
                </a:cxn>
                <a:cxn ang="0">
                  <a:pos x="348" y="164"/>
                </a:cxn>
                <a:cxn ang="0">
                  <a:pos x="324" y="176"/>
                </a:cxn>
                <a:cxn ang="0">
                  <a:pos x="288" y="108"/>
                </a:cxn>
                <a:cxn ang="0">
                  <a:pos x="268" y="32"/>
                </a:cxn>
                <a:cxn ang="0">
                  <a:pos x="216" y="4"/>
                </a:cxn>
                <a:cxn ang="0">
                  <a:pos x="178" y="64"/>
                </a:cxn>
                <a:cxn ang="0">
                  <a:pos x="108" y="86"/>
                </a:cxn>
                <a:cxn ang="0">
                  <a:pos x="60" y="132"/>
                </a:cxn>
                <a:cxn ang="0">
                  <a:pos x="8" y="158"/>
                </a:cxn>
                <a:cxn ang="0">
                  <a:pos x="10" y="232"/>
                </a:cxn>
                <a:cxn ang="0">
                  <a:pos x="80" y="236"/>
                </a:cxn>
                <a:cxn ang="0">
                  <a:pos x="154" y="272"/>
                </a:cxn>
                <a:cxn ang="0">
                  <a:pos x="222" y="274"/>
                </a:cxn>
                <a:cxn ang="0">
                  <a:pos x="302" y="284"/>
                </a:cxn>
                <a:cxn ang="0">
                  <a:pos x="352" y="296"/>
                </a:cxn>
                <a:cxn ang="0">
                  <a:pos x="404" y="338"/>
                </a:cxn>
                <a:cxn ang="0">
                  <a:pos x="492" y="392"/>
                </a:cxn>
                <a:cxn ang="0">
                  <a:pos x="548" y="440"/>
                </a:cxn>
                <a:cxn ang="0">
                  <a:pos x="544" y="576"/>
                </a:cxn>
                <a:cxn ang="0">
                  <a:pos x="500" y="622"/>
                </a:cxn>
                <a:cxn ang="0">
                  <a:pos x="492" y="656"/>
                </a:cxn>
                <a:cxn ang="0">
                  <a:pos x="452" y="696"/>
                </a:cxn>
                <a:cxn ang="0">
                  <a:pos x="500" y="706"/>
                </a:cxn>
                <a:cxn ang="0">
                  <a:pos x="520" y="678"/>
                </a:cxn>
                <a:cxn ang="0">
                  <a:pos x="552" y="644"/>
                </a:cxn>
                <a:cxn ang="0">
                  <a:pos x="576" y="664"/>
                </a:cxn>
                <a:cxn ang="0">
                  <a:pos x="644" y="690"/>
                </a:cxn>
                <a:cxn ang="0">
                  <a:pos x="668" y="726"/>
                </a:cxn>
                <a:cxn ang="0">
                  <a:pos x="684" y="762"/>
                </a:cxn>
                <a:cxn ang="0">
                  <a:pos x="732" y="742"/>
                </a:cxn>
                <a:cxn ang="0">
                  <a:pos x="736" y="700"/>
                </a:cxn>
                <a:cxn ang="0">
                  <a:pos x="776" y="664"/>
                </a:cxn>
                <a:cxn ang="0">
                  <a:pos x="792" y="582"/>
                </a:cxn>
                <a:cxn ang="0">
                  <a:pos x="840" y="596"/>
                </a:cxn>
                <a:cxn ang="0">
                  <a:pos x="860" y="562"/>
                </a:cxn>
                <a:cxn ang="0">
                  <a:pos x="904" y="536"/>
                </a:cxn>
                <a:cxn ang="0">
                  <a:pos x="906" y="488"/>
                </a:cxn>
                <a:cxn ang="0">
                  <a:pos x="840" y="454"/>
                </a:cxn>
                <a:cxn ang="0">
                  <a:pos x="788" y="476"/>
                </a:cxn>
                <a:cxn ang="0">
                  <a:pos x="816" y="510"/>
                </a:cxn>
                <a:cxn ang="0">
                  <a:pos x="798" y="548"/>
                </a:cxn>
                <a:cxn ang="0">
                  <a:pos x="780" y="552"/>
                </a:cxn>
                <a:cxn ang="0">
                  <a:pos x="758" y="576"/>
                </a:cxn>
                <a:cxn ang="0">
                  <a:pos x="728" y="546"/>
                </a:cxn>
                <a:cxn ang="0">
                  <a:pos x="712" y="512"/>
                </a:cxn>
                <a:cxn ang="0">
                  <a:pos x="698" y="444"/>
                </a:cxn>
                <a:cxn ang="0">
                  <a:pos x="644" y="410"/>
                </a:cxn>
                <a:cxn ang="0">
                  <a:pos x="604" y="384"/>
                </a:cxn>
                <a:cxn ang="0">
                  <a:pos x="606" y="324"/>
                </a:cxn>
                <a:cxn ang="0">
                  <a:pos x="640" y="254"/>
                </a:cxn>
                <a:cxn ang="0">
                  <a:pos x="590" y="286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/>
              <a:ahLst/>
              <a:cxnLst>
                <a:cxn ang="0">
                  <a:pos x="92" y="58"/>
                </a:cxn>
                <a:cxn ang="0">
                  <a:pos x="92" y="86"/>
                </a:cxn>
                <a:cxn ang="0">
                  <a:pos x="84" y="108"/>
                </a:cxn>
                <a:cxn ang="0">
                  <a:pos x="82" y="116"/>
                </a:cxn>
                <a:cxn ang="0">
                  <a:pos x="76" y="122"/>
                </a:cxn>
                <a:cxn ang="0">
                  <a:pos x="74" y="124"/>
                </a:cxn>
                <a:cxn ang="0">
                  <a:pos x="54" y="120"/>
                </a:cxn>
                <a:cxn ang="0">
                  <a:pos x="12" y="134"/>
                </a:cxn>
                <a:cxn ang="0">
                  <a:pos x="8" y="140"/>
                </a:cxn>
                <a:cxn ang="0">
                  <a:pos x="38" y="144"/>
                </a:cxn>
                <a:cxn ang="0">
                  <a:pos x="48" y="162"/>
                </a:cxn>
                <a:cxn ang="0">
                  <a:pos x="60" y="174"/>
                </a:cxn>
                <a:cxn ang="0">
                  <a:pos x="60" y="206"/>
                </a:cxn>
                <a:cxn ang="0">
                  <a:pos x="72" y="216"/>
                </a:cxn>
                <a:cxn ang="0">
                  <a:pos x="76" y="240"/>
                </a:cxn>
                <a:cxn ang="0">
                  <a:pos x="70" y="256"/>
                </a:cxn>
                <a:cxn ang="0">
                  <a:pos x="82" y="270"/>
                </a:cxn>
                <a:cxn ang="0">
                  <a:pos x="100" y="280"/>
                </a:cxn>
                <a:cxn ang="0">
                  <a:pos x="114" y="298"/>
                </a:cxn>
                <a:cxn ang="0">
                  <a:pos x="124" y="304"/>
                </a:cxn>
                <a:cxn ang="0">
                  <a:pos x="122" y="282"/>
                </a:cxn>
                <a:cxn ang="0">
                  <a:pos x="126" y="274"/>
                </a:cxn>
                <a:cxn ang="0">
                  <a:pos x="140" y="268"/>
                </a:cxn>
                <a:cxn ang="0">
                  <a:pos x="144" y="268"/>
                </a:cxn>
                <a:cxn ang="0">
                  <a:pos x="156" y="266"/>
                </a:cxn>
                <a:cxn ang="0">
                  <a:pos x="158" y="244"/>
                </a:cxn>
                <a:cxn ang="0">
                  <a:pos x="148" y="232"/>
                </a:cxn>
                <a:cxn ang="0">
                  <a:pos x="138" y="232"/>
                </a:cxn>
                <a:cxn ang="0">
                  <a:pos x="132" y="210"/>
                </a:cxn>
                <a:cxn ang="0">
                  <a:pos x="136" y="168"/>
                </a:cxn>
                <a:cxn ang="0">
                  <a:pos x="164" y="160"/>
                </a:cxn>
                <a:cxn ang="0">
                  <a:pos x="184" y="108"/>
                </a:cxn>
                <a:cxn ang="0">
                  <a:pos x="174" y="96"/>
                </a:cxn>
                <a:cxn ang="0">
                  <a:pos x="166" y="96"/>
                </a:cxn>
                <a:cxn ang="0">
                  <a:pos x="152" y="96"/>
                </a:cxn>
                <a:cxn ang="0">
                  <a:pos x="142" y="84"/>
                </a:cxn>
                <a:cxn ang="0">
                  <a:pos x="146" y="52"/>
                </a:cxn>
                <a:cxn ang="0">
                  <a:pos x="150" y="42"/>
                </a:cxn>
                <a:cxn ang="0">
                  <a:pos x="156" y="32"/>
                </a:cxn>
                <a:cxn ang="0">
                  <a:pos x="144" y="8"/>
                </a:cxn>
                <a:cxn ang="0">
                  <a:pos x="108" y="18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/>
              <a:ahLst/>
              <a:cxnLst>
                <a:cxn ang="0">
                  <a:pos x="1262" y="444"/>
                </a:cxn>
                <a:cxn ang="0">
                  <a:pos x="1222" y="408"/>
                </a:cxn>
                <a:cxn ang="0">
                  <a:pos x="1202" y="378"/>
                </a:cxn>
                <a:cxn ang="0">
                  <a:pos x="1140" y="340"/>
                </a:cxn>
                <a:cxn ang="0">
                  <a:pos x="1032" y="320"/>
                </a:cxn>
                <a:cxn ang="0">
                  <a:pos x="1044" y="246"/>
                </a:cxn>
                <a:cxn ang="0">
                  <a:pos x="1024" y="112"/>
                </a:cxn>
                <a:cxn ang="0">
                  <a:pos x="976" y="90"/>
                </a:cxn>
                <a:cxn ang="0">
                  <a:pos x="954" y="60"/>
                </a:cxn>
                <a:cxn ang="0">
                  <a:pos x="928" y="0"/>
                </a:cxn>
                <a:cxn ang="0">
                  <a:pos x="876" y="36"/>
                </a:cxn>
                <a:cxn ang="0">
                  <a:pos x="816" y="66"/>
                </a:cxn>
                <a:cxn ang="0">
                  <a:pos x="798" y="130"/>
                </a:cxn>
                <a:cxn ang="0">
                  <a:pos x="760" y="146"/>
                </a:cxn>
                <a:cxn ang="0">
                  <a:pos x="674" y="104"/>
                </a:cxn>
                <a:cxn ang="0">
                  <a:pos x="610" y="232"/>
                </a:cxn>
                <a:cxn ang="0">
                  <a:pos x="576" y="226"/>
                </a:cxn>
                <a:cxn ang="0">
                  <a:pos x="494" y="216"/>
                </a:cxn>
                <a:cxn ang="0">
                  <a:pos x="494" y="256"/>
                </a:cxn>
                <a:cxn ang="0">
                  <a:pos x="472" y="388"/>
                </a:cxn>
                <a:cxn ang="0">
                  <a:pos x="464" y="390"/>
                </a:cxn>
                <a:cxn ang="0">
                  <a:pos x="452" y="392"/>
                </a:cxn>
                <a:cxn ang="0">
                  <a:pos x="412" y="444"/>
                </a:cxn>
                <a:cxn ang="0">
                  <a:pos x="330" y="468"/>
                </a:cxn>
                <a:cxn ang="0">
                  <a:pos x="248" y="470"/>
                </a:cxn>
                <a:cxn ang="0">
                  <a:pos x="184" y="506"/>
                </a:cxn>
                <a:cxn ang="0">
                  <a:pos x="106" y="494"/>
                </a:cxn>
                <a:cxn ang="0">
                  <a:pos x="60" y="482"/>
                </a:cxn>
                <a:cxn ang="0">
                  <a:pos x="10" y="528"/>
                </a:cxn>
                <a:cxn ang="0">
                  <a:pos x="14" y="562"/>
                </a:cxn>
                <a:cxn ang="0">
                  <a:pos x="14" y="598"/>
                </a:cxn>
                <a:cxn ang="0">
                  <a:pos x="58" y="652"/>
                </a:cxn>
                <a:cxn ang="0">
                  <a:pos x="6" y="716"/>
                </a:cxn>
                <a:cxn ang="0">
                  <a:pos x="42" y="734"/>
                </a:cxn>
                <a:cxn ang="0">
                  <a:pos x="74" y="792"/>
                </a:cxn>
                <a:cxn ang="0">
                  <a:pos x="100" y="852"/>
                </a:cxn>
                <a:cxn ang="0">
                  <a:pos x="174" y="888"/>
                </a:cxn>
                <a:cxn ang="0">
                  <a:pos x="206" y="982"/>
                </a:cxn>
                <a:cxn ang="0">
                  <a:pos x="260" y="984"/>
                </a:cxn>
                <a:cxn ang="0">
                  <a:pos x="274" y="952"/>
                </a:cxn>
                <a:cxn ang="0">
                  <a:pos x="298" y="926"/>
                </a:cxn>
                <a:cxn ang="0">
                  <a:pos x="382" y="946"/>
                </a:cxn>
                <a:cxn ang="0">
                  <a:pos x="452" y="924"/>
                </a:cxn>
                <a:cxn ang="0">
                  <a:pos x="488" y="960"/>
                </a:cxn>
                <a:cxn ang="0">
                  <a:pos x="552" y="964"/>
                </a:cxn>
                <a:cxn ang="0">
                  <a:pos x="666" y="944"/>
                </a:cxn>
                <a:cxn ang="0">
                  <a:pos x="754" y="928"/>
                </a:cxn>
                <a:cxn ang="0">
                  <a:pos x="832" y="948"/>
                </a:cxn>
                <a:cxn ang="0">
                  <a:pos x="908" y="976"/>
                </a:cxn>
                <a:cxn ang="0">
                  <a:pos x="940" y="940"/>
                </a:cxn>
                <a:cxn ang="0">
                  <a:pos x="954" y="920"/>
                </a:cxn>
                <a:cxn ang="0">
                  <a:pos x="950" y="884"/>
                </a:cxn>
                <a:cxn ang="0">
                  <a:pos x="922" y="856"/>
                </a:cxn>
                <a:cxn ang="0">
                  <a:pos x="934" y="804"/>
                </a:cxn>
                <a:cxn ang="0">
                  <a:pos x="1004" y="794"/>
                </a:cxn>
                <a:cxn ang="0">
                  <a:pos x="1090" y="772"/>
                </a:cxn>
                <a:cxn ang="0">
                  <a:pos x="1086" y="748"/>
                </a:cxn>
                <a:cxn ang="0">
                  <a:pos x="1086" y="702"/>
                </a:cxn>
                <a:cxn ang="0">
                  <a:pos x="1126" y="676"/>
                </a:cxn>
                <a:cxn ang="0">
                  <a:pos x="1186" y="614"/>
                </a:cxn>
                <a:cxn ang="0">
                  <a:pos x="1214" y="596"/>
                </a:cxn>
                <a:cxn ang="0">
                  <a:pos x="1296" y="580"/>
                </a:cxn>
                <a:cxn ang="0">
                  <a:pos x="1302" y="530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/>
              <a:ahLst/>
              <a:cxnLst>
                <a:cxn ang="0">
                  <a:pos x="480" y="58"/>
                </a:cxn>
                <a:cxn ang="0">
                  <a:pos x="460" y="82"/>
                </a:cxn>
                <a:cxn ang="0">
                  <a:pos x="396" y="38"/>
                </a:cxn>
                <a:cxn ang="0">
                  <a:pos x="344" y="10"/>
                </a:cxn>
                <a:cxn ang="0">
                  <a:pos x="288" y="4"/>
                </a:cxn>
                <a:cxn ang="0">
                  <a:pos x="248" y="6"/>
                </a:cxn>
                <a:cxn ang="0">
                  <a:pos x="198" y="18"/>
                </a:cxn>
                <a:cxn ang="0">
                  <a:pos x="158" y="28"/>
                </a:cxn>
                <a:cxn ang="0">
                  <a:pos x="92" y="38"/>
                </a:cxn>
                <a:cxn ang="0">
                  <a:pos x="84" y="78"/>
                </a:cxn>
                <a:cxn ang="0">
                  <a:pos x="120" y="114"/>
                </a:cxn>
                <a:cxn ang="0">
                  <a:pos x="128" y="142"/>
                </a:cxn>
                <a:cxn ang="0">
                  <a:pos x="112" y="196"/>
                </a:cxn>
                <a:cxn ang="0">
                  <a:pos x="106" y="214"/>
                </a:cxn>
                <a:cxn ang="0">
                  <a:pos x="60" y="210"/>
                </a:cxn>
                <a:cxn ang="0">
                  <a:pos x="22" y="202"/>
                </a:cxn>
                <a:cxn ang="0">
                  <a:pos x="8" y="250"/>
                </a:cxn>
                <a:cxn ang="0">
                  <a:pos x="4" y="272"/>
                </a:cxn>
                <a:cxn ang="0">
                  <a:pos x="18" y="310"/>
                </a:cxn>
                <a:cxn ang="0">
                  <a:pos x="0" y="362"/>
                </a:cxn>
                <a:cxn ang="0">
                  <a:pos x="26" y="406"/>
                </a:cxn>
                <a:cxn ang="0">
                  <a:pos x="68" y="422"/>
                </a:cxn>
                <a:cxn ang="0">
                  <a:pos x="92" y="424"/>
                </a:cxn>
                <a:cxn ang="0">
                  <a:pos x="108" y="448"/>
                </a:cxn>
                <a:cxn ang="0">
                  <a:pos x="132" y="460"/>
                </a:cxn>
                <a:cxn ang="0">
                  <a:pos x="162" y="474"/>
                </a:cxn>
                <a:cxn ang="0">
                  <a:pos x="232" y="498"/>
                </a:cxn>
                <a:cxn ang="0">
                  <a:pos x="304" y="494"/>
                </a:cxn>
                <a:cxn ang="0">
                  <a:pos x="332" y="532"/>
                </a:cxn>
                <a:cxn ang="0">
                  <a:pos x="348" y="554"/>
                </a:cxn>
                <a:cxn ang="0">
                  <a:pos x="364" y="578"/>
                </a:cxn>
                <a:cxn ang="0">
                  <a:pos x="390" y="568"/>
                </a:cxn>
                <a:cxn ang="0">
                  <a:pos x="428" y="574"/>
                </a:cxn>
                <a:cxn ang="0">
                  <a:pos x="456" y="546"/>
                </a:cxn>
                <a:cxn ang="0">
                  <a:pos x="476" y="492"/>
                </a:cxn>
                <a:cxn ang="0">
                  <a:pos x="476" y="438"/>
                </a:cxn>
                <a:cxn ang="0">
                  <a:pos x="480" y="418"/>
                </a:cxn>
                <a:cxn ang="0">
                  <a:pos x="514" y="410"/>
                </a:cxn>
                <a:cxn ang="0">
                  <a:pos x="556" y="428"/>
                </a:cxn>
                <a:cxn ang="0">
                  <a:pos x="568" y="462"/>
                </a:cxn>
                <a:cxn ang="0">
                  <a:pos x="584" y="478"/>
                </a:cxn>
                <a:cxn ang="0">
                  <a:pos x="610" y="506"/>
                </a:cxn>
                <a:cxn ang="0">
                  <a:pos x="652" y="518"/>
                </a:cxn>
                <a:cxn ang="0">
                  <a:pos x="664" y="518"/>
                </a:cxn>
                <a:cxn ang="0">
                  <a:pos x="700" y="508"/>
                </a:cxn>
                <a:cxn ang="0">
                  <a:pos x="698" y="480"/>
                </a:cxn>
                <a:cxn ang="0">
                  <a:pos x="722" y="472"/>
                </a:cxn>
                <a:cxn ang="0">
                  <a:pos x="688" y="426"/>
                </a:cxn>
                <a:cxn ang="0">
                  <a:pos x="744" y="396"/>
                </a:cxn>
                <a:cxn ang="0">
                  <a:pos x="730" y="378"/>
                </a:cxn>
                <a:cxn ang="0">
                  <a:pos x="752" y="350"/>
                </a:cxn>
                <a:cxn ang="0">
                  <a:pos x="796" y="310"/>
                </a:cxn>
                <a:cxn ang="0">
                  <a:pos x="800" y="254"/>
                </a:cxn>
                <a:cxn ang="0">
                  <a:pos x="778" y="182"/>
                </a:cxn>
                <a:cxn ang="0">
                  <a:pos x="736" y="158"/>
                </a:cxn>
                <a:cxn ang="0">
                  <a:pos x="672" y="100"/>
                </a:cxn>
                <a:cxn ang="0">
                  <a:pos x="658" y="106"/>
                </a:cxn>
                <a:cxn ang="0">
                  <a:pos x="616" y="78"/>
                </a:cxn>
                <a:cxn ang="0">
                  <a:pos x="584" y="52"/>
                </a:cxn>
                <a:cxn ang="0">
                  <a:pos x="552" y="50"/>
                </a:cxn>
                <a:cxn ang="0">
                  <a:pos x="484" y="30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/>
              <a:ahLst/>
              <a:cxnLst>
                <a:cxn ang="0">
                  <a:pos x="20" y="28"/>
                </a:cxn>
                <a:cxn ang="0">
                  <a:pos x="22" y="90"/>
                </a:cxn>
                <a:cxn ang="0">
                  <a:pos x="38" y="136"/>
                </a:cxn>
                <a:cxn ang="0">
                  <a:pos x="70" y="194"/>
                </a:cxn>
                <a:cxn ang="0">
                  <a:pos x="74" y="244"/>
                </a:cxn>
                <a:cxn ang="0">
                  <a:pos x="92" y="302"/>
                </a:cxn>
                <a:cxn ang="0">
                  <a:pos x="98" y="346"/>
                </a:cxn>
                <a:cxn ang="0">
                  <a:pos x="90" y="386"/>
                </a:cxn>
                <a:cxn ang="0">
                  <a:pos x="90" y="434"/>
                </a:cxn>
                <a:cxn ang="0">
                  <a:pos x="106" y="462"/>
                </a:cxn>
                <a:cxn ang="0">
                  <a:pos x="118" y="450"/>
                </a:cxn>
                <a:cxn ang="0">
                  <a:pos x="124" y="426"/>
                </a:cxn>
                <a:cxn ang="0">
                  <a:pos x="146" y="420"/>
                </a:cxn>
                <a:cxn ang="0">
                  <a:pos x="170" y="474"/>
                </a:cxn>
                <a:cxn ang="0">
                  <a:pos x="200" y="470"/>
                </a:cxn>
                <a:cxn ang="0">
                  <a:pos x="238" y="556"/>
                </a:cxn>
                <a:cxn ang="0">
                  <a:pos x="254" y="588"/>
                </a:cxn>
                <a:cxn ang="0">
                  <a:pos x="262" y="598"/>
                </a:cxn>
                <a:cxn ang="0">
                  <a:pos x="278" y="602"/>
                </a:cxn>
                <a:cxn ang="0">
                  <a:pos x="328" y="588"/>
                </a:cxn>
                <a:cxn ang="0">
                  <a:pos x="328" y="536"/>
                </a:cxn>
                <a:cxn ang="0">
                  <a:pos x="348" y="510"/>
                </a:cxn>
                <a:cxn ang="0">
                  <a:pos x="390" y="450"/>
                </a:cxn>
                <a:cxn ang="0">
                  <a:pos x="428" y="420"/>
                </a:cxn>
                <a:cxn ang="0">
                  <a:pos x="448" y="480"/>
                </a:cxn>
                <a:cxn ang="0">
                  <a:pos x="478" y="466"/>
                </a:cxn>
                <a:cxn ang="0">
                  <a:pos x="498" y="494"/>
                </a:cxn>
                <a:cxn ang="0">
                  <a:pos x="554" y="482"/>
                </a:cxn>
                <a:cxn ang="0">
                  <a:pos x="504" y="434"/>
                </a:cxn>
                <a:cxn ang="0">
                  <a:pos x="534" y="416"/>
                </a:cxn>
                <a:cxn ang="0">
                  <a:pos x="532" y="396"/>
                </a:cxn>
                <a:cxn ang="0">
                  <a:pos x="522" y="314"/>
                </a:cxn>
                <a:cxn ang="0">
                  <a:pos x="608" y="286"/>
                </a:cxn>
                <a:cxn ang="0">
                  <a:pos x="664" y="224"/>
                </a:cxn>
                <a:cxn ang="0">
                  <a:pos x="686" y="174"/>
                </a:cxn>
                <a:cxn ang="0">
                  <a:pos x="684" y="156"/>
                </a:cxn>
                <a:cxn ang="0">
                  <a:pos x="630" y="138"/>
                </a:cxn>
                <a:cxn ang="0">
                  <a:pos x="612" y="146"/>
                </a:cxn>
                <a:cxn ang="0">
                  <a:pos x="598" y="126"/>
                </a:cxn>
                <a:cxn ang="0">
                  <a:pos x="576" y="124"/>
                </a:cxn>
                <a:cxn ang="0">
                  <a:pos x="524" y="114"/>
                </a:cxn>
                <a:cxn ang="0">
                  <a:pos x="488" y="132"/>
                </a:cxn>
                <a:cxn ang="0">
                  <a:pos x="438" y="110"/>
                </a:cxn>
                <a:cxn ang="0">
                  <a:pos x="416" y="58"/>
                </a:cxn>
                <a:cxn ang="0">
                  <a:pos x="350" y="18"/>
                </a:cxn>
                <a:cxn ang="0">
                  <a:pos x="310" y="30"/>
                </a:cxn>
                <a:cxn ang="0">
                  <a:pos x="318" y="62"/>
                </a:cxn>
                <a:cxn ang="0">
                  <a:pos x="280" y="66"/>
                </a:cxn>
                <a:cxn ang="0">
                  <a:pos x="262" y="86"/>
                </a:cxn>
                <a:cxn ang="0">
                  <a:pos x="246" y="104"/>
                </a:cxn>
                <a:cxn ang="0">
                  <a:pos x="208" y="118"/>
                </a:cxn>
                <a:cxn ang="0">
                  <a:pos x="160" y="110"/>
                </a:cxn>
                <a:cxn ang="0">
                  <a:pos x="132" y="108"/>
                </a:cxn>
                <a:cxn ang="0">
                  <a:pos x="106" y="66"/>
                </a:cxn>
                <a:cxn ang="0">
                  <a:pos x="86" y="46"/>
                </a:cxn>
                <a:cxn ang="0">
                  <a:pos x="66" y="14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/>
              <a:ahLst/>
              <a:cxnLst>
                <a:cxn ang="0">
                  <a:pos x="132" y="26"/>
                </a:cxn>
                <a:cxn ang="0">
                  <a:pos x="122" y="60"/>
                </a:cxn>
                <a:cxn ang="0">
                  <a:pos x="62" y="70"/>
                </a:cxn>
                <a:cxn ang="0">
                  <a:pos x="44" y="122"/>
                </a:cxn>
                <a:cxn ang="0">
                  <a:pos x="60" y="188"/>
                </a:cxn>
                <a:cxn ang="0">
                  <a:pos x="6" y="216"/>
                </a:cxn>
                <a:cxn ang="0">
                  <a:pos x="2" y="262"/>
                </a:cxn>
                <a:cxn ang="0">
                  <a:pos x="28" y="300"/>
                </a:cxn>
                <a:cxn ang="0">
                  <a:pos x="62" y="338"/>
                </a:cxn>
                <a:cxn ang="0">
                  <a:pos x="150" y="386"/>
                </a:cxn>
                <a:cxn ang="0">
                  <a:pos x="222" y="454"/>
                </a:cxn>
                <a:cxn ang="0">
                  <a:pos x="290" y="500"/>
                </a:cxn>
                <a:cxn ang="0">
                  <a:pos x="334" y="556"/>
                </a:cxn>
                <a:cxn ang="0">
                  <a:pos x="404" y="602"/>
                </a:cxn>
                <a:cxn ang="0">
                  <a:pos x="470" y="628"/>
                </a:cxn>
                <a:cxn ang="0">
                  <a:pos x="580" y="642"/>
                </a:cxn>
                <a:cxn ang="0">
                  <a:pos x="594" y="664"/>
                </a:cxn>
                <a:cxn ang="0">
                  <a:pos x="586" y="692"/>
                </a:cxn>
                <a:cxn ang="0">
                  <a:pos x="616" y="676"/>
                </a:cxn>
                <a:cxn ang="0">
                  <a:pos x="660" y="638"/>
                </a:cxn>
                <a:cxn ang="0">
                  <a:pos x="772" y="680"/>
                </a:cxn>
                <a:cxn ang="0">
                  <a:pos x="802" y="754"/>
                </a:cxn>
                <a:cxn ang="0">
                  <a:pos x="904" y="748"/>
                </a:cxn>
                <a:cxn ang="0">
                  <a:pos x="1024" y="680"/>
                </a:cxn>
                <a:cxn ang="0">
                  <a:pos x="1122" y="712"/>
                </a:cxn>
                <a:cxn ang="0">
                  <a:pos x="1138" y="716"/>
                </a:cxn>
                <a:cxn ang="0">
                  <a:pos x="1156" y="666"/>
                </a:cxn>
                <a:cxn ang="0">
                  <a:pos x="1192" y="696"/>
                </a:cxn>
                <a:cxn ang="0">
                  <a:pos x="1214" y="664"/>
                </a:cxn>
                <a:cxn ang="0">
                  <a:pos x="1228" y="644"/>
                </a:cxn>
                <a:cxn ang="0">
                  <a:pos x="1246" y="568"/>
                </a:cxn>
                <a:cxn ang="0">
                  <a:pos x="1240" y="510"/>
                </a:cxn>
                <a:cxn ang="0">
                  <a:pos x="1228" y="448"/>
                </a:cxn>
                <a:cxn ang="0">
                  <a:pos x="1200" y="412"/>
                </a:cxn>
                <a:cxn ang="0">
                  <a:pos x="1162" y="366"/>
                </a:cxn>
                <a:cxn ang="0">
                  <a:pos x="1152" y="418"/>
                </a:cxn>
                <a:cxn ang="0">
                  <a:pos x="1094" y="430"/>
                </a:cxn>
                <a:cxn ang="0">
                  <a:pos x="1036" y="386"/>
                </a:cxn>
                <a:cxn ang="0">
                  <a:pos x="1000" y="344"/>
                </a:cxn>
                <a:cxn ang="0">
                  <a:pos x="900" y="342"/>
                </a:cxn>
                <a:cxn ang="0">
                  <a:pos x="828" y="312"/>
                </a:cxn>
                <a:cxn ang="0">
                  <a:pos x="796" y="290"/>
                </a:cxn>
                <a:cxn ang="0">
                  <a:pos x="768" y="274"/>
                </a:cxn>
                <a:cxn ang="0">
                  <a:pos x="746" y="280"/>
                </a:cxn>
                <a:cxn ang="0">
                  <a:pos x="708" y="238"/>
                </a:cxn>
                <a:cxn ang="0">
                  <a:pos x="692" y="196"/>
                </a:cxn>
                <a:cxn ang="0">
                  <a:pos x="694" y="118"/>
                </a:cxn>
                <a:cxn ang="0">
                  <a:pos x="708" y="84"/>
                </a:cxn>
                <a:cxn ang="0">
                  <a:pos x="712" y="44"/>
                </a:cxn>
                <a:cxn ang="0">
                  <a:pos x="680" y="20"/>
                </a:cxn>
                <a:cxn ang="0">
                  <a:pos x="596" y="10"/>
                </a:cxn>
                <a:cxn ang="0">
                  <a:pos x="518" y="24"/>
                </a:cxn>
                <a:cxn ang="0">
                  <a:pos x="440" y="36"/>
                </a:cxn>
                <a:cxn ang="0">
                  <a:pos x="372" y="44"/>
                </a:cxn>
                <a:cxn ang="0">
                  <a:pos x="318" y="20"/>
                </a:cxn>
                <a:cxn ang="0">
                  <a:pos x="296" y="8"/>
                </a:cxn>
                <a:cxn ang="0">
                  <a:pos x="210" y="16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/>
              <a:ahLst/>
              <a:cxnLst>
                <a:cxn ang="0">
                  <a:pos x="20" y="364"/>
                </a:cxn>
                <a:cxn ang="0">
                  <a:pos x="74" y="378"/>
                </a:cxn>
                <a:cxn ang="0">
                  <a:pos x="98" y="440"/>
                </a:cxn>
                <a:cxn ang="0">
                  <a:pos x="96" y="502"/>
                </a:cxn>
                <a:cxn ang="0">
                  <a:pos x="144" y="520"/>
                </a:cxn>
                <a:cxn ang="0">
                  <a:pos x="220" y="540"/>
                </a:cxn>
                <a:cxn ang="0">
                  <a:pos x="272" y="592"/>
                </a:cxn>
                <a:cxn ang="0">
                  <a:pos x="262" y="522"/>
                </a:cxn>
                <a:cxn ang="0">
                  <a:pos x="294" y="490"/>
                </a:cxn>
                <a:cxn ang="0">
                  <a:pos x="362" y="490"/>
                </a:cxn>
                <a:cxn ang="0">
                  <a:pos x="438" y="468"/>
                </a:cxn>
                <a:cxn ang="0">
                  <a:pos x="528" y="426"/>
                </a:cxn>
                <a:cxn ang="0">
                  <a:pos x="540" y="430"/>
                </a:cxn>
                <a:cxn ang="0">
                  <a:pos x="548" y="388"/>
                </a:cxn>
                <a:cxn ang="0">
                  <a:pos x="504" y="386"/>
                </a:cxn>
                <a:cxn ang="0">
                  <a:pos x="484" y="360"/>
                </a:cxn>
                <a:cxn ang="0">
                  <a:pos x="460" y="340"/>
                </a:cxn>
                <a:cxn ang="0">
                  <a:pos x="452" y="272"/>
                </a:cxn>
                <a:cxn ang="0">
                  <a:pos x="440" y="190"/>
                </a:cxn>
                <a:cxn ang="0">
                  <a:pos x="398" y="152"/>
                </a:cxn>
                <a:cxn ang="0">
                  <a:pos x="412" y="132"/>
                </a:cxn>
                <a:cxn ang="0">
                  <a:pos x="480" y="128"/>
                </a:cxn>
                <a:cxn ang="0">
                  <a:pos x="512" y="108"/>
                </a:cxn>
                <a:cxn ang="0">
                  <a:pos x="474" y="102"/>
                </a:cxn>
                <a:cxn ang="0">
                  <a:pos x="454" y="88"/>
                </a:cxn>
                <a:cxn ang="0">
                  <a:pos x="428" y="48"/>
                </a:cxn>
                <a:cxn ang="0">
                  <a:pos x="404" y="84"/>
                </a:cxn>
                <a:cxn ang="0">
                  <a:pos x="360" y="138"/>
                </a:cxn>
                <a:cxn ang="0">
                  <a:pos x="366" y="172"/>
                </a:cxn>
                <a:cxn ang="0">
                  <a:pos x="348" y="214"/>
                </a:cxn>
                <a:cxn ang="0">
                  <a:pos x="316" y="214"/>
                </a:cxn>
                <a:cxn ang="0">
                  <a:pos x="288" y="240"/>
                </a:cxn>
                <a:cxn ang="0">
                  <a:pos x="276" y="224"/>
                </a:cxn>
                <a:cxn ang="0">
                  <a:pos x="264" y="222"/>
                </a:cxn>
                <a:cxn ang="0">
                  <a:pos x="244" y="168"/>
                </a:cxn>
                <a:cxn ang="0">
                  <a:pos x="216" y="94"/>
                </a:cxn>
                <a:cxn ang="0">
                  <a:pos x="196" y="102"/>
                </a:cxn>
                <a:cxn ang="0">
                  <a:pos x="172" y="86"/>
                </a:cxn>
                <a:cxn ang="0">
                  <a:pos x="156" y="50"/>
                </a:cxn>
                <a:cxn ang="0">
                  <a:pos x="138" y="82"/>
                </a:cxn>
                <a:cxn ang="0">
                  <a:pos x="122" y="84"/>
                </a:cxn>
                <a:cxn ang="0">
                  <a:pos x="106" y="56"/>
                </a:cxn>
                <a:cxn ang="0">
                  <a:pos x="102" y="0"/>
                </a:cxn>
                <a:cxn ang="0">
                  <a:pos x="82" y="44"/>
                </a:cxn>
                <a:cxn ang="0">
                  <a:pos x="56" y="66"/>
                </a:cxn>
                <a:cxn ang="0">
                  <a:pos x="54" y="106"/>
                </a:cxn>
                <a:cxn ang="0">
                  <a:pos x="76" y="104"/>
                </a:cxn>
                <a:cxn ang="0">
                  <a:pos x="78" y="238"/>
                </a:cxn>
                <a:cxn ang="0">
                  <a:pos x="48" y="252"/>
                </a:cxn>
                <a:cxn ang="0">
                  <a:pos x="6" y="320"/>
                </a:cxn>
                <a:cxn ang="0">
                  <a:pos x="12" y="354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76" y="24"/>
                </a:cxn>
                <a:cxn ang="0">
                  <a:pos x="264" y="20"/>
                </a:cxn>
                <a:cxn ang="0">
                  <a:pos x="260" y="10"/>
                </a:cxn>
                <a:cxn ang="0">
                  <a:pos x="252" y="0"/>
                </a:cxn>
                <a:cxn ang="0">
                  <a:pos x="248" y="20"/>
                </a:cxn>
                <a:cxn ang="0">
                  <a:pos x="236" y="36"/>
                </a:cxn>
                <a:cxn ang="0">
                  <a:pos x="208" y="44"/>
                </a:cxn>
                <a:cxn ang="0">
                  <a:pos x="188" y="58"/>
                </a:cxn>
                <a:cxn ang="0">
                  <a:pos x="184" y="52"/>
                </a:cxn>
                <a:cxn ang="0">
                  <a:pos x="168" y="60"/>
                </a:cxn>
                <a:cxn ang="0">
                  <a:pos x="160" y="50"/>
                </a:cxn>
                <a:cxn ang="0">
                  <a:pos x="132" y="56"/>
                </a:cxn>
                <a:cxn ang="0">
                  <a:pos x="170" y="82"/>
                </a:cxn>
                <a:cxn ang="0">
                  <a:pos x="176" y="110"/>
                </a:cxn>
                <a:cxn ang="0">
                  <a:pos x="160" y="122"/>
                </a:cxn>
                <a:cxn ang="0">
                  <a:pos x="114" y="126"/>
                </a:cxn>
                <a:cxn ang="0">
                  <a:pos x="94" y="142"/>
                </a:cxn>
                <a:cxn ang="0">
                  <a:pos x="60" y="142"/>
                </a:cxn>
                <a:cxn ang="0">
                  <a:pos x="16" y="148"/>
                </a:cxn>
                <a:cxn ang="0">
                  <a:pos x="0" y="172"/>
                </a:cxn>
                <a:cxn ang="0">
                  <a:pos x="22" y="200"/>
                </a:cxn>
                <a:cxn ang="0">
                  <a:pos x="30" y="190"/>
                </a:cxn>
                <a:cxn ang="0">
                  <a:pos x="56" y="192"/>
                </a:cxn>
                <a:cxn ang="0">
                  <a:pos x="62" y="236"/>
                </a:cxn>
                <a:cxn ang="0">
                  <a:pos x="52" y="260"/>
                </a:cxn>
                <a:cxn ang="0">
                  <a:pos x="76" y="296"/>
                </a:cxn>
                <a:cxn ang="0">
                  <a:pos x="68" y="320"/>
                </a:cxn>
                <a:cxn ang="0">
                  <a:pos x="70" y="330"/>
                </a:cxn>
                <a:cxn ang="0">
                  <a:pos x="108" y="320"/>
                </a:cxn>
                <a:cxn ang="0">
                  <a:pos x="160" y="330"/>
                </a:cxn>
                <a:cxn ang="0">
                  <a:pos x="196" y="302"/>
                </a:cxn>
                <a:cxn ang="0">
                  <a:pos x="216" y="290"/>
                </a:cxn>
                <a:cxn ang="0">
                  <a:pos x="248" y="280"/>
                </a:cxn>
                <a:cxn ang="0">
                  <a:pos x="256" y="292"/>
                </a:cxn>
                <a:cxn ang="0">
                  <a:pos x="274" y="292"/>
                </a:cxn>
                <a:cxn ang="0">
                  <a:pos x="288" y="298"/>
                </a:cxn>
                <a:cxn ang="0">
                  <a:pos x="296" y="290"/>
                </a:cxn>
                <a:cxn ang="0">
                  <a:pos x="312" y="276"/>
                </a:cxn>
                <a:cxn ang="0">
                  <a:pos x="324" y="268"/>
                </a:cxn>
                <a:cxn ang="0">
                  <a:pos x="342" y="256"/>
                </a:cxn>
                <a:cxn ang="0">
                  <a:pos x="352" y="248"/>
                </a:cxn>
                <a:cxn ang="0">
                  <a:pos x="366" y="244"/>
                </a:cxn>
                <a:cxn ang="0">
                  <a:pos x="380" y="236"/>
                </a:cxn>
                <a:cxn ang="0">
                  <a:pos x="376" y="218"/>
                </a:cxn>
                <a:cxn ang="0">
                  <a:pos x="376" y="188"/>
                </a:cxn>
                <a:cxn ang="0">
                  <a:pos x="380" y="160"/>
                </a:cxn>
                <a:cxn ang="0">
                  <a:pos x="348" y="166"/>
                </a:cxn>
                <a:cxn ang="0">
                  <a:pos x="356" y="132"/>
                </a:cxn>
                <a:cxn ang="0">
                  <a:pos x="366" y="84"/>
                </a:cxn>
                <a:cxn ang="0">
                  <a:pos x="372" y="68"/>
                </a:cxn>
                <a:cxn ang="0">
                  <a:pos x="360" y="64"/>
                </a:cxn>
                <a:cxn ang="0">
                  <a:pos x="348" y="82"/>
                </a:cxn>
                <a:cxn ang="0">
                  <a:pos x="336" y="76"/>
                </a:cxn>
                <a:cxn ang="0">
                  <a:pos x="332" y="60"/>
                </a:cxn>
                <a:cxn ang="0">
                  <a:pos x="316" y="60"/>
                </a:cxn>
                <a:cxn ang="0">
                  <a:pos x="304" y="24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/>
              <a:ahLst/>
              <a:cxnLst>
                <a:cxn ang="0">
                  <a:pos x="404" y="12"/>
                </a:cxn>
                <a:cxn ang="0">
                  <a:pos x="378" y="36"/>
                </a:cxn>
                <a:cxn ang="0">
                  <a:pos x="360" y="32"/>
                </a:cxn>
                <a:cxn ang="0">
                  <a:pos x="336" y="42"/>
                </a:cxn>
                <a:cxn ang="0">
                  <a:pos x="316" y="48"/>
                </a:cxn>
                <a:cxn ang="0">
                  <a:pos x="282" y="60"/>
                </a:cxn>
                <a:cxn ang="0">
                  <a:pos x="270" y="70"/>
                </a:cxn>
                <a:cxn ang="0">
                  <a:pos x="276" y="82"/>
                </a:cxn>
                <a:cxn ang="0">
                  <a:pos x="240" y="94"/>
                </a:cxn>
                <a:cxn ang="0">
                  <a:pos x="224" y="102"/>
                </a:cxn>
                <a:cxn ang="0">
                  <a:pos x="194" y="98"/>
                </a:cxn>
                <a:cxn ang="0">
                  <a:pos x="178" y="84"/>
                </a:cxn>
                <a:cxn ang="0">
                  <a:pos x="160" y="92"/>
                </a:cxn>
                <a:cxn ang="0">
                  <a:pos x="148" y="102"/>
                </a:cxn>
                <a:cxn ang="0">
                  <a:pos x="126" y="116"/>
                </a:cxn>
                <a:cxn ang="0">
                  <a:pos x="70" y="134"/>
                </a:cxn>
                <a:cxn ang="0">
                  <a:pos x="20" y="130"/>
                </a:cxn>
                <a:cxn ang="0">
                  <a:pos x="2" y="138"/>
                </a:cxn>
                <a:cxn ang="0">
                  <a:pos x="4" y="158"/>
                </a:cxn>
                <a:cxn ang="0">
                  <a:pos x="40" y="158"/>
                </a:cxn>
                <a:cxn ang="0">
                  <a:pos x="42" y="186"/>
                </a:cxn>
                <a:cxn ang="0">
                  <a:pos x="74" y="184"/>
                </a:cxn>
                <a:cxn ang="0">
                  <a:pos x="94" y="176"/>
                </a:cxn>
                <a:cxn ang="0">
                  <a:pos x="104" y="188"/>
                </a:cxn>
                <a:cxn ang="0">
                  <a:pos x="92" y="232"/>
                </a:cxn>
                <a:cxn ang="0">
                  <a:pos x="70" y="248"/>
                </a:cxn>
                <a:cxn ang="0">
                  <a:pos x="108" y="258"/>
                </a:cxn>
                <a:cxn ang="0">
                  <a:pos x="152" y="268"/>
                </a:cxn>
                <a:cxn ang="0">
                  <a:pos x="140" y="300"/>
                </a:cxn>
                <a:cxn ang="0">
                  <a:pos x="144" y="326"/>
                </a:cxn>
                <a:cxn ang="0">
                  <a:pos x="194" y="356"/>
                </a:cxn>
                <a:cxn ang="0">
                  <a:pos x="216" y="348"/>
                </a:cxn>
                <a:cxn ang="0">
                  <a:pos x="252" y="360"/>
                </a:cxn>
                <a:cxn ang="0">
                  <a:pos x="256" y="358"/>
                </a:cxn>
                <a:cxn ang="0">
                  <a:pos x="294" y="368"/>
                </a:cxn>
                <a:cxn ang="0">
                  <a:pos x="314" y="370"/>
                </a:cxn>
                <a:cxn ang="0">
                  <a:pos x="320" y="380"/>
                </a:cxn>
                <a:cxn ang="0">
                  <a:pos x="358" y="356"/>
                </a:cxn>
                <a:cxn ang="0">
                  <a:pos x="392" y="328"/>
                </a:cxn>
                <a:cxn ang="0">
                  <a:pos x="400" y="306"/>
                </a:cxn>
                <a:cxn ang="0">
                  <a:pos x="410" y="288"/>
                </a:cxn>
                <a:cxn ang="0">
                  <a:pos x="414" y="274"/>
                </a:cxn>
                <a:cxn ang="0">
                  <a:pos x="456" y="230"/>
                </a:cxn>
                <a:cxn ang="0">
                  <a:pos x="466" y="210"/>
                </a:cxn>
                <a:cxn ang="0">
                  <a:pos x="496" y="156"/>
                </a:cxn>
                <a:cxn ang="0">
                  <a:pos x="496" y="132"/>
                </a:cxn>
                <a:cxn ang="0">
                  <a:pos x="478" y="126"/>
                </a:cxn>
                <a:cxn ang="0">
                  <a:pos x="460" y="126"/>
                </a:cxn>
                <a:cxn ang="0">
                  <a:pos x="450" y="114"/>
                </a:cxn>
                <a:cxn ang="0">
                  <a:pos x="442" y="102"/>
                </a:cxn>
                <a:cxn ang="0">
                  <a:pos x="424" y="114"/>
                </a:cxn>
                <a:cxn ang="0">
                  <a:pos x="422" y="92"/>
                </a:cxn>
                <a:cxn ang="0">
                  <a:pos x="428" y="86"/>
                </a:cxn>
                <a:cxn ang="0">
                  <a:pos x="450" y="36"/>
                </a:cxn>
                <a:cxn ang="0">
                  <a:pos x="440" y="12"/>
                </a:cxn>
                <a:cxn ang="0">
                  <a:pos x="434" y="0"/>
                </a:cxn>
                <a:cxn ang="0">
                  <a:pos x="426" y="8"/>
                </a:cxn>
                <a:cxn ang="0">
                  <a:pos x="410" y="8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/>
              <a:ahLst/>
              <a:cxnLst>
                <a:cxn ang="0">
                  <a:pos x="278" y="44"/>
                </a:cxn>
                <a:cxn ang="0">
                  <a:pos x="260" y="30"/>
                </a:cxn>
                <a:cxn ang="0">
                  <a:pos x="258" y="28"/>
                </a:cxn>
                <a:cxn ang="0">
                  <a:pos x="248" y="24"/>
                </a:cxn>
                <a:cxn ang="0">
                  <a:pos x="234" y="28"/>
                </a:cxn>
                <a:cxn ang="0">
                  <a:pos x="222" y="22"/>
                </a:cxn>
                <a:cxn ang="0">
                  <a:pos x="220" y="20"/>
                </a:cxn>
                <a:cxn ang="0">
                  <a:pos x="204" y="4"/>
                </a:cxn>
                <a:cxn ang="0">
                  <a:pos x="188" y="8"/>
                </a:cxn>
                <a:cxn ang="0">
                  <a:pos x="172" y="40"/>
                </a:cxn>
                <a:cxn ang="0">
                  <a:pos x="162" y="60"/>
                </a:cxn>
                <a:cxn ang="0">
                  <a:pos x="144" y="86"/>
                </a:cxn>
                <a:cxn ang="0">
                  <a:pos x="124" y="104"/>
                </a:cxn>
                <a:cxn ang="0">
                  <a:pos x="114" y="120"/>
                </a:cxn>
                <a:cxn ang="0">
                  <a:pos x="96" y="132"/>
                </a:cxn>
                <a:cxn ang="0">
                  <a:pos x="74" y="164"/>
                </a:cxn>
                <a:cxn ang="0">
                  <a:pos x="8" y="160"/>
                </a:cxn>
                <a:cxn ang="0">
                  <a:pos x="0" y="180"/>
                </a:cxn>
                <a:cxn ang="0">
                  <a:pos x="20" y="226"/>
                </a:cxn>
                <a:cxn ang="0">
                  <a:pos x="32" y="234"/>
                </a:cxn>
                <a:cxn ang="0">
                  <a:pos x="42" y="252"/>
                </a:cxn>
                <a:cxn ang="0">
                  <a:pos x="38" y="266"/>
                </a:cxn>
                <a:cxn ang="0">
                  <a:pos x="44" y="268"/>
                </a:cxn>
                <a:cxn ang="0">
                  <a:pos x="50" y="258"/>
                </a:cxn>
                <a:cxn ang="0">
                  <a:pos x="64" y="266"/>
                </a:cxn>
                <a:cxn ang="0">
                  <a:pos x="68" y="260"/>
                </a:cxn>
                <a:cxn ang="0">
                  <a:pos x="78" y="244"/>
                </a:cxn>
                <a:cxn ang="0">
                  <a:pos x="88" y="242"/>
                </a:cxn>
                <a:cxn ang="0">
                  <a:pos x="110" y="232"/>
                </a:cxn>
                <a:cxn ang="0">
                  <a:pos x="112" y="212"/>
                </a:cxn>
                <a:cxn ang="0">
                  <a:pos x="120" y="206"/>
                </a:cxn>
                <a:cxn ang="0">
                  <a:pos x="134" y="208"/>
                </a:cxn>
                <a:cxn ang="0">
                  <a:pos x="136" y="220"/>
                </a:cxn>
                <a:cxn ang="0">
                  <a:pos x="138" y="232"/>
                </a:cxn>
                <a:cxn ang="0">
                  <a:pos x="144" y="226"/>
                </a:cxn>
                <a:cxn ang="0">
                  <a:pos x="160" y="212"/>
                </a:cxn>
                <a:cxn ang="0">
                  <a:pos x="162" y="210"/>
                </a:cxn>
                <a:cxn ang="0">
                  <a:pos x="174" y="214"/>
                </a:cxn>
                <a:cxn ang="0">
                  <a:pos x="180" y="226"/>
                </a:cxn>
                <a:cxn ang="0">
                  <a:pos x="188" y="252"/>
                </a:cxn>
                <a:cxn ang="0">
                  <a:pos x="188" y="264"/>
                </a:cxn>
                <a:cxn ang="0">
                  <a:pos x="194" y="270"/>
                </a:cxn>
                <a:cxn ang="0">
                  <a:pos x="198" y="264"/>
                </a:cxn>
                <a:cxn ang="0">
                  <a:pos x="208" y="272"/>
                </a:cxn>
                <a:cxn ang="0">
                  <a:pos x="216" y="288"/>
                </a:cxn>
                <a:cxn ang="0">
                  <a:pos x="220" y="276"/>
                </a:cxn>
                <a:cxn ang="0">
                  <a:pos x="224" y="274"/>
                </a:cxn>
                <a:cxn ang="0">
                  <a:pos x="230" y="270"/>
                </a:cxn>
                <a:cxn ang="0">
                  <a:pos x="236" y="266"/>
                </a:cxn>
                <a:cxn ang="0">
                  <a:pos x="232" y="226"/>
                </a:cxn>
                <a:cxn ang="0">
                  <a:pos x="188" y="168"/>
                </a:cxn>
                <a:cxn ang="0">
                  <a:pos x="184" y="146"/>
                </a:cxn>
                <a:cxn ang="0">
                  <a:pos x="174" y="128"/>
                </a:cxn>
                <a:cxn ang="0">
                  <a:pos x="180" y="104"/>
                </a:cxn>
                <a:cxn ang="0">
                  <a:pos x="184" y="104"/>
                </a:cxn>
                <a:cxn ang="0">
                  <a:pos x="260" y="88"/>
                </a:cxn>
                <a:cxn ang="0">
                  <a:pos x="274" y="82"/>
                </a:cxn>
                <a:cxn ang="0">
                  <a:pos x="280" y="76"/>
                </a:cxn>
                <a:cxn ang="0">
                  <a:pos x="284" y="58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/>
              <a:ahLst/>
              <a:cxnLst>
                <a:cxn ang="0">
                  <a:pos x="96" y="180"/>
                </a:cxn>
                <a:cxn ang="0">
                  <a:pos x="124" y="202"/>
                </a:cxn>
                <a:cxn ang="0">
                  <a:pos x="176" y="228"/>
                </a:cxn>
                <a:cxn ang="0">
                  <a:pos x="188" y="244"/>
                </a:cxn>
                <a:cxn ang="0">
                  <a:pos x="178" y="264"/>
                </a:cxn>
                <a:cxn ang="0">
                  <a:pos x="178" y="286"/>
                </a:cxn>
                <a:cxn ang="0">
                  <a:pos x="168" y="316"/>
                </a:cxn>
                <a:cxn ang="0">
                  <a:pos x="140" y="312"/>
                </a:cxn>
                <a:cxn ang="0">
                  <a:pos x="112" y="332"/>
                </a:cxn>
                <a:cxn ang="0">
                  <a:pos x="124" y="350"/>
                </a:cxn>
                <a:cxn ang="0">
                  <a:pos x="88" y="348"/>
                </a:cxn>
                <a:cxn ang="0">
                  <a:pos x="44" y="366"/>
                </a:cxn>
                <a:cxn ang="0">
                  <a:pos x="48" y="406"/>
                </a:cxn>
                <a:cxn ang="0">
                  <a:pos x="52" y="422"/>
                </a:cxn>
                <a:cxn ang="0">
                  <a:pos x="54" y="444"/>
                </a:cxn>
                <a:cxn ang="0">
                  <a:pos x="6" y="454"/>
                </a:cxn>
                <a:cxn ang="0">
                  <a:pos x="6" y="486"/>
                </a:cxn>
                <a:cxn ang="0">
                  <a:pos x="12" y="508"/>
                </a:cxn>
                <a:cxn ang="0">
                  <a:pos x="66" y="504"/>
                </a:cxn>
                <a:cxn ang="0">
                  <a:pos x="86" y="520"/>
                </a:cxn>
                <a:cxn ang="0">
                  <a:pos x="100" y="532"/>
                </a:cxn>
                <a:cxn ang="0">
                  <a:pos x="104" y="530"/>
                </a:cxn>
                <a:cxn ang="0">
                  <a:pos x="136" y="546"/>
                </a:cxn>
                <a:cxn ang="0">
                  <a:pos x="168" y="544"/>
                </a:cxn>
                <a:cxn ang="0">
                  <a:pos x="208" y="556"/>
                </a:cxn>
                <a:cxn ang="0">
                  <a:pos x="226" y="574"/>
                </a:cxn>
                <a:cxn ang="0">
                  <a:pos x="248" y="560"/>
                </a:cxn>
                <a:cxn ang="0">
                  <a:pos x="246" y="516"/>
                </a:cxn>
                <a:cxn ang="0">
                  <a:pos x="268" y="512"/>
                </a:cxn>
                <a:cxn ang="0">
                  <a:pos x="242" y="484"/>
                </a:cxn>
                <a:cxn ang="0">
                  <a:pos x="236" y="472"/>
                </a:cxn>
                <a:cxn ang="0">
                  <a:pos x="260" y="466"/>
                </a:cxn>
                <a:cxn ang="0">
                  <a:pos x="304" y="466"/>
                </a:cxn>
                <a:cxn ang="0">
                  <a:pos x="320" y="438"/>
                </a:cxn>
                <a:cxn ang="0">
                  <a:pos x="296" y="420"/>
                </a:cxn>
                <a:cxn ang="0">
                  <a:pos x="290" y="374"/>
                </a:cxn>
                <a:cxn ang="0">
                  <a:pos x="274" y="366"/>
                </a:cxn>
                <a:cxn ang="0">
                  <a:pos x="288" y="262"/>
                </a:cxn>
                <a:cxn ang="0">
                  <a:pos x="276" y="190"/>
                </a:cxn>
                <a:cxn ang="0">
                  <a:pos x="280" y="160"/>
                </a:cxn>
                <a:cxn ang="0">
                  <a:pos x="294" y="130"/>
                </a:cxn>
                <a:cxn ang="0">
                  <a:pos x="278" y="110"/>
                </a:cxn>
                <a:cxn ang="0">
                  <a:pos x="276" y="86"/>
                </a:cxn>
                <a:cxn ang="0">
                  <a:pos x="292" y="36"/>
                </a:cxn>
                <a:cxn ang="0">
                  <a:pos x="302" y="20"/>
                </a:cxn>
                <a:cxn ang="0">
                  <a:pos x="306" y="0"/>
                </a:cxn>
                <a:cxn ang="0">
                  <a:pos x="290" y="18"/>
                </a:cxn>
                <a:cxn ang="0">
                  <a:pos x="260" y="28"/>
                </a:cxn>
                <a:cxn ang="0">
                  <a:pos x="210" y="56"/>
                </a:cxn>
                <a:cxn ang="0">
                  <a:pos x="196" y="70"/>
                </a:cxn>
                <a:cxn ang="0">
                  <a:pos x="186" y="118"/>
                </a:cxn>
                <a:cxn ang="0">
                  <a:pos x="182" y="132"/>
                </a:cxn>
                <a:cxn ang="0">
                  <a:pos x="172" y="146"/>
                </a:cxn>
                <a:cxn ang="0">
                  <a:pos x="108" y="132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194" y="0"/>
                </a:cxn>
                <a:cxn ang="0">
                  <a:pos x="176" y="24"/>
                </a:cxn>
                <a:cxn ang="0">
                  <a:pos x="156" y="30"/>
                </a:cxn>
                <a:cxn ang="0">
                  <a:pos x="136" y="28"/>
                </a:cxn>
                <a:cxn ang="0">
                  <a:pos x="122" y="40"/>
                </a:cxn>
                <a:cxn ang="0">
                  <a:pos x="112" y="48"/>
                </a:cxn>
                <a:cxn ang="0">
                  <a:pos x="94" y="46"/>
                </a:cxn>
                <a:cxn ang="0">
                  <a:pos x="92" y="64"/>
                </a:cxn>
                <a:cxn ang="0">
                  <a:pos x="82" y="76"/>
                </a:cxn>
                <a:cxn ang="0">
                  <a:pos x="66" y="92"/>
                </a:cxn>
                <a:cxn ang="0">
                  <a:pos x="40" y="106"/>
                </a:cxn>
                <a:cxn ang="0">
                  <a:pos x="42" y="124"/>
                </a:cxn>
                <a:cxn ang="0">
                  <a:pos x="28" y="136"/>
                </a:cxn>
                <a:cxn ang="0">
                  <a:pos x="26" y="154"/>
                </a:cxn>
                <a:cxn ang="0">
                  <a:pos x="26" y="170"/>
                </a:cxn>
                <a:cxn ang="0">
                  <a:pos x="16" y="184"/>
                </a:cxn>
                <a:cxn ang="0">
                  <a:pos x="6" y="214"/>
                </a:cxn>
                <a:cxn ang="0">
                  <a:pos x="22" y="236"/>
                </a:cxn>
                <a:cxn ang="0">
                  <a:pos x="24" y="262"/>
                </a:cxn>
                <a:cxn ang="0">
                  <a:pos x="6" y="276"/>
                </a:cxn>
                <a:cxn ang="0">
                  <a:pos x="6" y="324"/>
                </a:cxn>
                <a:cxn ang="0">
                  <a:pos x="18" y="368"/>
                </a:cxn>
                <a:cxn ang="0">
                  <a:pos x="18" y="372"/>
                </a:cxn>
                <a:cxn ang="0">
                  <a:pos x="2" y="468"/>
                </a:cxn>
                <a:cxn ang="0">
                  <a:pos x="32" y="456"/>
                </a:cxn>
                <a:cxn ang="0">
                  <a:pos x="96" y="432"/>
                </a:cxn>
                <a:cxn ang="0">
                  <a:pos x="114" y="416"/>
                </a:cxn>
                <a:cxn ang="0">
                  <a:pos x="150" y="420"/>
                </a:cxn>
                <a:cxn ang="0">
                  <a:pos x="180" y="408"/>
                </a:cxn>
                <a:cxn ang="0">
                  <a:pos x="182" y="392"/>
                </a:cxn>
                <a:cxn ang="0">
                  <a:pos x="190" y="372"/>
                </a:cxn>
                <a:cxn ang="0">
                  <a:pos x="190" y="368"/>
                </a:cxn>
                <a:cxn ang="0">
                  <a:pos x="192" y="360"/>
                </a:cxn>
                <a:cxn ang="0">
                  <a:pos x="190" y="352"/>
                </a:cxn>
                <a:cxn ang="0">
                  <a:pos x="198" y="336"/>
                </a:cxn>
                <a:cxn ang="0">
                  <a:pos x="184" y="310"/>
                </a:cxn>
                <a:cxn ang="0">
                  <a:pos x="180" y="302"/>
                </a:cxn>
                <a:cxn ang="0">
                  <a:pos x="182" y="294"/>
                </a:cxn>
                <a:cxn ang="0">
                  <a:pos x="190" y="280"/>
                </a:cxn>
                <a:cxn ang="0">
                  <a:pos x="202" y="248"/>
                </a:cxn>
                <a:cxn ang="0">
                  <a:pos x="216" y="216"/>
                </a:cxn>
                <a:cxn ang="0">
                  <a:pos x="184" y="184"/>
                </a:cxn>
                <a:cxn ang="0">
                  <a:pos x="176" y="170"/>
                </a:cxn>
                <a:cxn ang="0">
                  <a:pos x="180" y="146"/>
                </a:cxn>
                <a:cxn ang="0">
                  <a:pos x="184" y="122"/>
                </a:cxn>
                <a:cxn ang="0">
                  <a:pos x="190" y="114"/>
                </a:cxn>
                <a:cxn ang="0">
                  <a:pos x="208" y="112"/>
                </a:cxn>
                <a:cxn ang="0">
                  <a:pos x="216" y="76"/>
                </a:cxn>
                <a:cxn ang="0">
                  <a:pos x="200" y="64"/>
                </a:cxn>
                <a:cxn ang="0">
                  <a:pos x="182" y="54"/>
                </a:cxn>
                <a:cxn ang="0">
                  <a:pos x="180" y="32"/>
                </a:cxn>
                <a:cxn ang="0">
                  <a:pos x="202" y="24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/>
              <a:ahLst/>
              <a:cxnLst>
                <a:cxn ang="0">
                  <a:pos x="300" y="66"/>
                </a:cxn>
                <a:cxn ang="0">
                  <a:pos x="294" y="32"/>
                </a:cxn>
                <a:cxn ang="0">
                  <a:pos x="282" y="24"/>
                </a:cxn>
                <a:cxn ang="0">
                  <a:pos x="252" y="44"/>
                </a:cxn>
                <a:cxn ang="0">
                  <a:pos x="252" y="22"/>
                </a:cxn>
                <a:cxn ang="0">
                  <a:pos x="244" y="20"/>
                </a:cxn>
                <a:cxn ang="0">
                  <a:pos x="216" y="44"/>
                </a:cxn>
                <a:cxn ang="0">
                  <a:pos x="198" y="32"/>
                </a:cxn>
                <a:cxn ang="0">
                  <a:pos x="176" y="20"/>
                </a:cxn>
                <a:cxn ang="0">
                  <a:pos x="132" y="6"/>
                </a:cxn>
                <a:cxn ang="0">
                  <a:pos x="100" y="0"/>
                </a:cxn>
                <a:cxn ang="0">
                  <a:pos x="96" y="30"/>
                </a:cxn>
                <a:cxn ang="0">
                  <a:pos x="68" y="32"/>
                </a:cxn>
                <a:cxn ang="0">
                  <a:pos x="28" y="52"/>
                </a:cxn>
                <a:cxn ang="0">
                  <a:pos x="26" y="144"/>
                </a:cxn>
                <a:cxn ang="0">
                  <a:pos x="20" y="152"/>
                </a:cxn>
                <a:cxn ang="0">
                  <a:pos x="26" y="198"/>
                </a:cxn>
                <a:cxn ang="0">
                  <a:pos x="4" y="214"/>
                </a:cxn>
                <a:cxn ang="0">
                  <a:pos x="14" y="224"/>
                </a:cxn>
                <a:cxn ang="0">
                  <a:pos x="22" y="224"/>
                </a:cxn>
                <a:cxn ang="0">
                  <a:pos x="32" y="234"/>
                </a:cxn>
                <a:cxn ang="0">
                  <a:pos x="32" y="256"/>
                </a:cxn>
                <a:cxn ang="0">
                  <a:pos x="24" y="282"/>
                </a:cxn>
                <a:cxn ang="0">
                  <a:pos x="48" y="316"/>
                </a:cxn>
                <a:cxn ang="0">
                  <a:pos x="76" y="304"/>
                </a:cxn>
                <a:cxn ang="0">
                  <a:pos x="92" y="302"/>
                </a:cxn>
                <a:cxn ang="0">
                  <a:pos x="100" y="282"/>
                </a:cxn>
                <a:cxn ang="0">
                  <a:pos x="128" y="280"/>
                </a:cxn>
                <a:cxn ang="0">
                  <a:pos x="136" y="270"/>
                </a:cxn>
                <a:cxn ang="0">
                  <a:pos x="152" y="280"/>
                </a:cxn>
                <a:cxn ang="0">
                  <a:pos x="154" y="302"/>
                </a:cxn>
                <a:cxn ang="0">
                  <a:pos x="164" y="316"/>
                </a:cxn>
                <a:cxn ang="0">
                  <a:pos x="154" y="344"/>
                </a:cxn>
                <a:cxn ang="0">
                  <a:pos x="164" y="372"/>
                </a:cxn>
                <a:cxn ang="0">
                  <a:pos x="164" y="388"/>
                </a:cxn>
                <a:cxn ang="0">
                  <a:pos x="176" y="400"/>
                </a:cxn>
                <a:cxn ang="0">
                  <a:pos x="194" y="392"/>
                </a:cxn>
                <a:cxn ang="0">
                  <a:pos x="216" y="366"/>
                </a:cxn>
                <a:cxn ang="0">
                  <a:pos x="220" y="354"/>
                </a:cxn>
                <a:cxn ang="0">
                  <a:pos x="236" y="360"/>
                </a:cxn>
                <a:cxn ang="0">
                  <a:pos x="270" y="378"/>
                </a:cxn>
                <a:cxn ang="0">
                  <a:pos x="266" y="360"/>
                </a:cxn>
                <a:cxn ang="0">
                  <a:pos x="256" y="340"/>
                </a:cxn>
                <a:cxn ang="0">
                  <a:pos x="282" y="324"/>
                </a:cxn>
                <a:cxn ang="0">
                  <a:pos x="332" y="332"/>
                </a:cxn>
                <a:cxn ang="0">
                  <a:pos x="332" y="328"/>
                </a:cxn>
                <a:cxn ang="0">
                  <a:pos x="344" y="304"/>
                </a:cxn>
                <a:cxn ang="0">
                  <a:pos x="338" y="286"/>
                </a:cxn>
                <a:cxn ang="0">
                  <a:pos x="330" y="276"/>
                </a:cxn>
                <a:cxn ang="0">
                  <a:pos x="340" y="268"/>
                </a:cxn>
                <a:cxn ang="0">
                  <a:pos x="326" y="250"/>
                </a:cxn>
                <a:cxn ang="0">
                  <a:pos x="316" y="196"/>
                </a:cxn>
                <a:cxn ang="0">
                  <a:pos x="302" y="204"/>
                </a:cxn>
                <a:cxn ang="0">
                  <a:pos x="322" y="138"/>
                </a:cxn>
                <a:cxn ang="0">
                  <a:pos x="322" y="76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/>
              <a:ahLst/>
              <a:cxnLst>
                <a:cxn ang="0">
                  <a:pos x="64" y="10"/>
                </a:cxn>
                <a:cxn ang="0">
                  <a:pos x="98" y="40"/>
                </a:cxn>
                <a:cxn ang="0">
                  <a:pos x="88" y="52"/>
                </a:cxn>
                <a:cxn ang="0">
                  <a:pos x="60" y="58"/>
                </a:cxn>
                <a:cxn ang="0">
                  <a:pos x="72" y="86"/>
                </a:cxn>
                <a:cxn ang="0">
                  <a:pos x="88" y="114"/>
                </a:cxn>
                <a:cxn ang="0">
                  <a:pos x="102" y="130"/>
                </a:cxn>
                <a:cxn ang="0">
                  <a:pos x="106" y="164"/>
                </a:cxn>
                <a:cxn ang="0">
                  <a:pos x="80" y="184"/>
                </a:cxn>
                <a:cxn ang="0">
                  <a:pos x="4" y="204"/>
                </a:cxn>
                <a:cxn ang="0">
                  <a:pos x="8" y="234"/>
                </a:cxn>
                <a:cxn ang="0">
                  <a:pos x="40" y="286"/>
                </a:cxn>
                <a:cxn ang="0">
                  <a:pos x="60" y="278"/>
                </a:cxn>
                <a:cxn ang="0">
                  <a:pos x="78" y="254"/>
                </a:cxn>
                <a:cxn ang="0">
                  <a:pos x="112" y="254"/>
                </a:cxn>
                <a:cxn ang="0">
                  <a:pos x="126" y="222"/>
                </a:cxn>
                <a:cxn ang="0">
                  <a:pos x="160" y="222"/>
                </a:cxn>
                <a:cxn ang="0">
                  <a:pos x="220" y="242"/>
                </a:cxn>
                <a:cxn ang="0">
                  <a:pos x="250" y="262"/>
                </a:cxn>
                <a:cxn ang="0">
                  <a:pos x="264" y="254"/>
                </a:cxn>
                <a:cxn ang="0">
                  <a:pos x="296" y="238"/>
                </a:cxn>
                <a:cxn ang="0">
                  <a:pos x="300" y="252"/>
                </a:cxn>
                <a:cxn ang="0">
                  <a:pos x="308" y="256"/>
                </a:cxn>
                <a:cxn ang="0">
                  <a:pos x="330" y="246"/>
                </a:cxn>
                <a:cxn ang="0">
                  <a:pos x="342" y="260"/>
                </a:cxn>
                <a:cxn ang="0">
                  <a:pos x="346" y="290"/>
                </a:cxn>
                <a:cxn ang="0">
                  <a:pos x="372" y="268"/>
                </a:cxn>
                <a:cxn ang="0">
                  <a:pos x="408" y="260"/>
                </a:cxn>
                <a:cxn ang="0">
                  <a:pos x="432" y="242"/>
                </a:cxn>
                <a:cxn ang="0">
                  <a:pos x="488" y="228"/>
                </a:cxn>
                <a:cxn ang="0">
                  <a:pos x="488" y="216"/>
                </a:cxn>
                <a:cxn ang="0">
                  <a:pos x="458" y="150"/>
                </a:cxn>
                <a:cxn ang="0">
                  <a:pos x="446" y="126"/>
                </a:cxn>
                <a:cxn ang="0">
                  <a:pos x="430" y="110"/>
                </a:cxn>
                <a:cxn ang="0">
                  <a:pos x="416" y="100"/>
                </a:cxn>
                <a:cxn ang="0">
                  <a:pos x="394" y="114"/>
                </a:cxn>
                <a:cxn ang="0">
                  <a:pos x="372" y="94"/>
                </a:cxn>
                <a:cxn ang="0">
                  <a:pos x="352" y="90"/>
                </a:cxn>
                <a:cxn ang="0">
                  <a:pos x="324" y="94"/>
                </a:cxn>
                <a:cxn ang="0">
                  <a:pos x="320" y="70"/>
                </a:cxn>
                <a:cxn ang="0">
                  <a:pos x="216" y="50"/>
                </a:cxn>
                <a:cxn ang="0">
                  <a:pos x="178" y="34"/>
                </a:cxn>
                <a:cxn ang="0">
                  <a:pos x="144" y="0"/>
                </a:cxn>
                <a:cxn ang="0">
                  <a:pos x="74" y="6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9" name="Freeform 24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/>
              <a:ahLst/>
              <a:cxnLst>
                <a:cxn ang="0">
                  <a:pos x="484" y="134"/>
                </a:cxn>
                <a:cxn ang="0">
                  <a:pos x="490" y="126"/>
                </a:cxn>
                <a:cxn ang="0">
                  <a:pos x="508" y="116"/>
                </a:cxn>
                <a:cxn ang="0">
                  <a:pos x="472" y="88"/>
                </a:cxn>
                <a:cxn ang="0">
                  <a:pos x="424" y="42"/>
                </a:cxn>
                <a:cxn ang="0">
                  <a:pos x="404" y="54"/>
                </a:cxn>
                <a:cxn ang="0">
                  <a:pos x="400" y="58"/>
                </a:cxn>
                <a:cxn ang="0">
                  <a:pos x="372" y="50"/>
                </a:cxn>
                <a:cxn ang="0">
                  <a:pos x="332" y="64"/>
                </a:cxn>
                <a:cxn ang="0">
                  <a:pos x="310" y="70"/>
                </a:cxn>
                <a:cxn ang="0">
                  <a:pos x="298" y="76"/>
                </a:cxn>
                <a:cxn ang="0">
                  <a:pos x="286" y="58"/>
                </a:cxn>
                <a:cxn ang="0">
                  <a:pos x="314" y="22"/>
                </a:cxn>
                <a:cxn ang="0">
                  <a:pos x="312" y="12"/>
                </a:cxn>
                <a:cxn ang="0">
                  <a:pos x="288" y="26"/>
                </a:cxn>
                <a:cxn ang="0">
                  <a:pos x="278" y="20"/>
                </a:cxn>
                <a:cxn ang="0">
                  <a:pos x="254" y="16"/>
                </a:cxn>
                <a:cxn ang="0">
                  <a:pos x="236" y="8"/>
                </a:cxn>
                <a:cxn ang="0">
                  <a:pos x="208" y="2"/>
                </a:cxn>
                <a:cxn ang="0">
                  <a:pos x="204" y="24"/>
                </a:cxn>
                <a:cxn ang="0">
                  <a:pos x="210" y="48"/>
                </a:cxn>
                <a:cxn ang="0">
                  <a:pos x="200" y="54"/>
                </a:cxn>
                <a:cxn ang="0">
                  <a:pos x="182" y="46"/>
                </a:cxn>
                <a:cxn ang="0">
                  <a:pos x="156" y="34"/>
                </a:cxn>
                <a:cxn ang="0">
                  <a:pos x="144" y="80"/>
                </a:cxn>
                <a:cxn ang="0">
                  <a:pos x="140" y="108"/>
                </a:cxn>
                <a:cxn ang="0">
                  <a:pos x="124" y="134"/>
                </a:cxn>
                <a:cxn ang="0">
                  <a:pos x="60" y="230"/>
                </a:cxn>
                <a:cxn ang="0">
                  <a:pos x="60" y="266"/>
                </a:cxn>
                <a:cxn ang="0">
                  <a:pos x="16" y="284"/>
                </a:cxn>
                <a:cxn ang="0">
                  <a:pos x="0" y="356"/>
                </a:cxn>
                <a:cxn ang="0">
                  <a:pos x="6" y="380"/>
                </a:cxn>
                <a:cxn ang="0">
                  <a:pos x="42" y="400"/>
                </a:cxn>
                <a:cxn ang="0">
                  <a:pos x="52" y="388"/>
                </a:cxn>
                <a:cxn ang="0">
                  <a:pos x="24" y="364"/>
                </a:cxn>
                <a:cxn ang="0">
                  <a:pos x="36" y="346"/>
                </a:cxn>
                <a:cxn ang="0">
                  <a:pos x="64" y="324"/>
                </a:cxn>
                <a:cxn ang="0">
                  <a:pos x="128" y="282"/>
                </a:cxn>
                <a:cxn ang="0">
                  <a:pos x="146" y="296"/>
                </a:cxn>
                <a:cxn ang="0">
                  <a:pos x="168" y="282"/>
                </a:cxn>
                <a:cxn ang="0">
                  <a:pos x="194" y="272"/>
                </a:cxn>
                <a:cxn ang="0">
                  <a:pos x="218" y="238"/>
                </a:cxn>
                <a:cxn ang="0">
                  <a:pos x="250" y="252"/>
                </a:cxn>
                <a:cxn ang="0">
                  <a:pos x="248" y="186"/>
                </a:cxn>
                <a:cxn ang="0">
                  <a:pos x="264" y="190"/>
                </a:cxn>
                <a:cxn ang="0">
                  <a:pos x="318" y="224"/>
                </a:cxn>
                <a:cxn ang="0">
                  <a:pos x="312" y="206"/>
                </a:cxn>
                <a:cxn ang="0">
                  <a:pos x="340" y="206"/>
                </a:cxn>
                <a:cxn ang="0">
                  <a:pos x="350" y="190"/>
                </a:cxn>
                <a:cxn ang="0">
                  <a:pos x="376" y="194"/>
                </a:cxn>
                <a:cxn ang="0">
                  <a:pos x="388" y="206"/>
                </a:cxn>
                <a:cxn ang="0">
                  <a:pos x="400" y="182"/>
                </a:cxn>
                <a:cxn ang="0">
                  <a:pos x="414" y="186"/>
                </a:cxn>
                <a:cxn ang="0">
                  <a:pos x="432" y="180"/>
                </a:cxn>
                <a:cxn ang="0">
                  <a:pos x="464" y="146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0" name="Freeform 25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00" y="24"/>
                </a:cxn>
                <a:cxn ang="0">
                  <a:pos x="180" y="34"/>
                </a:cxn>
                <a:cxn ang="0">
                  <a:pos x="174" y="22"/>
                </a:cxn>
                <a:cxn ang="0">
                  <a:pos x="152" y="24"/>
                </a:cxn>
                <a:cxn ang="0">
                  <a:pos x="108" y="36"/>
                </a:cxn>
                <a:cxn ang="0">
                  <a:pos x="68" y="54"/>
                </a:cxn>
                <a:cxn ang="0">
                  <a:pos x="34" y="56"/>
                </a:cxn>
                <a:cxn ang="0">
                  <a:pos x="16" y="84"/>
                </a:cxn>
                <a:cxn ang="0">
                  <a:pos x="22" y="92"/>
                </a:cxn>
                <a:cxn ang="0">
                  <a:pos x="34" y="144"/>
                </a:cxn>
                <a:cxn ang="0">
                  <a:pos x="0" y="200"/>
                </a:cxn>
                <a:cxn ang="0">
                  <a:pos x="16" y="198"/>
                </a:cxn>
                <a:cxn ang="0">
                  <a:pos x="16" y="226"/>
                </a:cxn>
                <a:cxn ang="0">
                  <a:pos x="24" y="262"/>
                </a:cxn>
                <a:cxn ang="0">
                  <a:pos x="40" y="286"/>
                </a:cxn>
                <a:cxn ang="0">
                  <a:pos x="44" y="310"/>
                </a:cxn>
                <a:cxn ang="0">
                  <a:pos x="34" y="344"/>
                </a:cxn>
                <a:cxn ang="0">
                  <a:pos x="52" y="362"/>
                </a:cxn>
                <a:cxn ang="0">
                  <a:pos x="72" y="352"/>
                </a:cxn>
                <a:cxn ang="0">
                  <a:pos x="86" y="362"/>
                </a:cxn>
                <a:cxn ang="0">
                  <a:pos x="66" y="392"/>
                </a:cxn>
                <a:cxn ang="0">
                  <a:pos x="72" y="408"/>
                </a:cxn>
                <a:cxn ang="0">
                  <a:pos x="94" y="402"/>
                </a:cxn>
                <a:cxn ang="0">
                  <a:pos x="134" y="390"/>
                </a:cxn>
                <a:cxn ang="0">
                  <a:pos x="154" y="400"/>
                </a:cxn>
                <a:cxn ang="0">
                  <a:pos x="152" y="384"/>
                </a:cxn>
                <a:cxn ang="0">
                  <a:pos x="150" y="362"/>
                </a:cxn>
                <a:cxn ang="0">
                  <a:pos x="166" y="346"/>
                </a:cxn>
                <a:cxn ang="0">
                  <a:pos x="166" y="328"/>
                </a:cxn>
                <a:cxn ang="0">
                  <a:pos x="164" y="316"/>
                </a:cxn>
                <a:cxn ang="0">
                  <a:pos x="178" y="298"/>
                </a:cxn>
                <a:cxn ang="0">
                  <a:pos x="186" y="278"/>
                </a:cxn>
                <a:cxn ang="0">
                  <a:pos x="194" y="266"/>
                </a:cxn>
                <a:cxn ang="0">
                  <a:pos x="194" y="242"/>
                </a:cxn>
                <a:cxn ang="0">
                  <a:pos x="194" y="228"/>
                </a:cxn>
                <a:cxn ang="0">
                  <a:pos x="224" y="200"/>
                </a:cxn>
                <a:cxn ang="0">
                  <a:pos x="220" y="186"/>
                </a:cxn>
                <a:cxn ang="0">
                  <a:pos x="224" y="156"/>
                </a:cxn>
                <a:cxn ang="0">
                  <a:pos x="250" y="136"/>
                </a:cxn>
                <a:cxn ang="0">
                  <a:pos x="272" y="140"/>
                </a:cxn>
                <a:cxn ang="0">
                  <a:pos x="296" y="108"/>
                </a:cxn>
                <a:cxn ang="0">
                  <a:pos x="300" y="102"/>
                </a:cxn>
                <a:cxn ang="0">
                  <a:pos x="296" y="84"/>
                </a:cxn>
                <a:cxn ang="0">
                  <a:pos x="274" y="46"/>
                </a:cxn>
                <a:cxn ang="0">
                  <a:pos x="280" y="28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1" name="Freeform 26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18" y="40"/>
                </a:cxn>
                <a:cxn ang="0">
                  <a:pos x="84" y="38"/>
                </a:cxn>
                <a:cxn ang="0">
                  <a:pos x="70" y="60"/>
                </a:cxn>
                <a:cxn ang="0">
                  <a:pos x="74" y="92"/>
                </a:cxn>
                <a:cxn ang="0">
                  <a:pos x="42" y="124"/>
                </a:cxn>
                <a:cxn ang="0">
                  <a:pos x="54" y="140"/>
                </a:cxn>
                <a:cxn ang="0">
                  <a:pos x="56" y="148"/>
                </a:cxn>
                <a:cxn ang="0">
                  <a:pos x="38" y="174"/>
                </a:cxn>
                <a:cxn ang="0">
                  <a:pos x="30" y="190"/>
                </a:cxn>
                <a:cxn ang="0">
                  <a:pos x="14" y="208"/>
                </a:cxn>
                <a:cxn ang="0">
                  <a:pos x="14" y="226"/>
                </a:cxn>
                <a:cxn ang="0">
                  <a:pos x="14" y="242"/>
                </a:cxn>
                <a:cxn ang="0">
                  <a:pos x="0" y="252"/>
                </a:cxn>
                <a:cxn ang="0">
                  <a:pos x="28" y="272"/>
                </a:cxn>
                <a:cxn ang="0">
                  <a:pos x="52" y="274"/>
                </a:cxn>
                <a:cxn ang="0">
                  <a:pos x="82" y="322"/>
                </a:cxn>
                <a:cxn ang="0">
                  <a:pos x="112" y="320"/>
                </a:cxn>
                <a:cxn ang="0">
                  <a:pos x="150" y="306"/>
                </a:cxn>
                <a:cxn ang="0">
                  <a:pos x="156" y="290"/>
                </a:cxn>
                <a:cxn ang="0">
                  <a:pos x="170" y="278"/>
                </a:cxn>
                <a:cxn ang="0">
                  <a:pos x="194" y="276"/>
                </a:cxn>
                <a:cxn ang="0">
                  <a:pos x="208" y="256"/>
                </a:cxn>
                <a:cxn ang="0">
                  <a:pos x="222" y="226"/>
                </a:cxn>
                <a:cxn ang="0">
                  <a:pos x="218" y="208"/>
                </a:cxn>
                <a:cxn ang="0">
                  <a:pos x="236" y="194"/>
                </a:cxn>
                <a:cxn ang="0">
                  <a:pos x="238" y="182"/>
                </a:cxn>
                <a:cxn ang="0">
                  <a:pos x="244" y="172"/>
                </a:cxn>
                <a:cxn ang="0">
                  <a:pos x="238" y="154"/>
                </a:cxn>
                <a:cxn ang="0">
                  <a:pos x="240" y="120"/>
                </a:cxn>
                <a:cxn ang="0">
                  <a:pos x="236" y="108"/>
                </a:cxn>
                <a:cxn ang="0">
                  <a:pos x="266" y="98"/>
                </a:cxn>
                <a:cxn ang="0">
                  <a:pos x="282" y="74"/>
                </a:cxn>
                <a:cxn ang="0">
                  <a:pos x="270" y="64"/>
                </a:cxn>
                <a:cxn ang="0">
                  <a:pos x="268" y="58"/>
                </a:cxn>
                <a:cxn ang="0">
                  <a:pos x="256" y="64"/>
                </a:cxn>
                <a:cxn ang="0">
                  <a:pos x="234" y="54"/>
                </a:cxn>
                <a:cxn ang="0">
                  <a:pos x="222" y="50"/>
                </a:cxn>
                <a:cxn ang="0">
                  <a:pos x="200" y="62"/>
                </a:cxn>
                <a:cxn ang="0">
                  <a:pos x="182" y="58"/>
                </a:cxn>
                <a:cxn ang="0">
                  <a:pos x="170" y="30"/>
                </a:cxn>
                <a:cxn ang="0">
                  <a:pos x="160" y="2"/>
                </a:cxn>
                <a:cxn ang="0">
                  <a:pos x="148" y="14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2" name="Freeform 27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/>
              <a:ahLst/>
              <a:cxnLst>
                <a:cxn ang="0">
                  <a:pos x="148" y="4"/>
                </a:cxn>
                <a:cxn ang="0">
                  <a:pos x="126" y="12"/>
                </a:cxn>
                <a:cxn ang="0">
                  <a:pos x="102" y="6"/>
                </a:cxn>
                <a:cxn ang="0">
                  <a:pos x="78" y="6"/>
                </a:cxn>
                <a:cxn ang="0">
                  <a:pos x="62" y="28"/>
                </a:cxn>
                <a:cxn ang="0">
                  <a:pos x="54" y="64"/>
                </a:cxn>
                <a:cxn ang="0">
                  <a:pos x="44" y="74"/>
                </a:cxn>
                <a:cxn ang="0">
                  <a:pos x="44" y="82"/>
                </a:cxn>
                <a:cxn ang="0">
                  <a:pos x="36" y="100"/>
                </a:cxn>
                <a:cxn ang="0">
                  <a:pos x="4" y="132"/>
                </a:cxn>
                <a:cxn ang="0">
                  <a:pos x="6" y="140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30" y="202"/>
                </a:cxn>
                <a:cxn ang="0">
                  <a:pos x="30" y="206"/>
                </a:cxn>
                <a:cxn ang="0">
                  <a:pos x="28" y="210"/>
                </a:cxn>
                <a:cxn ang="0">
                  <a:pos x="40" y="214"/>
                </a:cxn>
                <a:cxn ang="0">
                  <a:pos x="48" y="224"/>
                </a:cxn>
                <a:cxn ang="0">
                  <a:pos x="52" y="246"/>
                </a:cxn>
                <a:cxn ang="0">
                  <a:pos x="58" y="266"/>
                </a:cxn>
                <a:cxn ang="0">
                  <a:pos x="68" y="272"/>
                </a:cxn>
                <a:cxn ang="0">
                  <a:pos x="80" y="270"/>
                </a:cxn>
                <a:cxn ang="0">
                  <a:pos x="90" y="264"/>
                </a:cxn>
                <a:cxn ang="0">
                  <a:pos x="90" y="258"/>
                </a:cxn>
                <a:cxn ang="0">
                  <a:pos x="104" y="250"/>
                </a:cxn>
                <a:cxn ang="0">
                  <a:pos x="122" y="270"/>
                </a:cxn>
                <a:cxn ang="0">
                  <a:pos x="134" y="272"/>
                </a:cxn>
                <a:cxn ang="0">
                  <a:pos x="146" y="268"/>
                </a:cxn>
                <a:cxn ang="0">
                  <a:pos x="152" y="270"/>
                </a:cxn>
                <a:cxn ang="0">
                  <a:pos x="170" y="274"/>
                </a:cxn>
                <a:cxn ang="0">
                  <a:pos x="170" y="246"/>
                </a:cxn>
                <a:cxn ang="0">
                  <a:pos x="180" y="232"/>
                </a:cxn>
                <a:cxn ang="0">
                  <a:pos x="172" y="224"/>
                </a:cxn>
                <a:cxn ang="0">
                  <a:pos x="176" y="220"/>
                </a:cxn>
                <a:cxn ang="0">
                  <a:pos x="198" y="186"/>
                </a:cxn>
                <a:cxn ang="0">
                  <a:pos x="204" y="188"/>
                </a:cxn>
                <a:cxn ang="0">
                  <a:pos x="204" y="204"/>
                </a:cxn>
                <a:cxn ang="0">
                  <a:pos x="226" y="172"/>
                </a:cxn>
                <a:cxn ang="0">
                  <a:pos x="214" y="174"/>
                </a:cxn>
                <a:cxn ang="0">
                  <a:pos x="216" y="136"/>
                </a:cxn>
                <a:cxn ang="0">
                  <a:pos x="214" y="134"/>
                </a:cxn>
                <a:cxn ang="0">
                  <a:pos x="208" y="122"/>
                </a:cxn>
                <a:cxn ang="0">
                  <a:pos x="230" y="116"/>
                </a:cxn>
                <a:cxn ang="0">
                  <a:pos x="240" y="106"/>
                </a:cxn>
                <a:cxn ang="0">
                  <a:pos x="216" y="86"/>
                </a:cxn>
                <a:cxn ang="0">
                  <a:pos x="232" y="66"/>
                </a:cxn>
                <a:cxn ang="0">
                  <a:pos x="220" y="68"/>
                </a:cxn>
                <a:cxn ang="0">
                  <a:pos x="220" y="64"/>
                </a:cxn>
                <a:cxn ang="0">
                  <a:pos x="214" y="54"/>
                </a:cxn>
                <a:cxn ang="0">
                  <a:pos x="204" y="48"/>
                </a:cxn>
                <a:cxn ang="0">
                  <a:pos x="160" y="64"/>
                </a:cxn>
                <a:cxn ang="0">
                  <a:pos x="104" y="48"/>
                </a:cxn>
                <a:cxn ang="0">
                  <a:pos x="158" y="34"/>
                </a:cxn>
                <a:cxn ang="0">
                  <a:pos x="178" y="12"/>
                </a:cxn>
                <a:cxn ang="0">
                  <a:pos x="148" y="4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/>
              <a:ahLst/>
              <a:cxnLst>
                <a:cxn ang="0">
                  <a:pos x="186" y="86"/>
                </a:cxn>
                <a:cxn ang="0">
                  <a:pos x="170" y="56"/>
                </a:cxn>
                <a:cxn ang="0">
                  <a:pos x="110" y="34"/>
                </a:cxn>
                <a:cxn ang="0">
                  <a:pos x="80" y="0"/>
                </a:cxn>
                <a:cxn ang="0">
                  <a:pos x="82" y="14"/>
                </a:cxn>
                <a:cxn ang="0">
                  <a:pos x="98" y="38"/>
                </a:cxn>
                <a:cxn ang="0">
                  <a:pos x="74" y="72"/>
                </a:cxn>
                <a:cxn ang="0">
                  <a:pos x="52" y="50"/>
                </a:cxn>
                <a:cxn ang="0">
                  <a:pos x="46" y="70"/>
                </a:cxn>
                <a:cxn ang="0">
                  <a:pos x="44" y="82"/>
                </a:cxn>
                <a:cxn ang="0">
                  <a:pos x="22" y="94"/>
                </a:cxn>
                <a:cxn ang="0">
                  <a:pos x="20" y="124"/>
                </a:cxn>
                <a:cxn ang="0">
                  <a:pos x="0" y="122"/>
                </a:cxn>
                <a:cxn ang="0">
                  <a:pos x="18" y="144"/>
                </a:cxn>
                <a:cxn ang="0">
                  <a:pos x="36" y="162"/>
                </a:cxn>
                <a:cxn ang="0">
                  <a:pos x="54" y="164"/>
                </a:cxn>
                <a:cxn ang="0">
                  <a:pos x="68" y="200"/>
                </a:cxn>
                <a:cxn ang="0">
                  <a:pos x="68" y="214"/>
                </a:cxn>
                <a:cxn ang="0">
                  <a:pos x="54" y="220"/>
                </a:cxn>
                <a:cxn ang="0">
                  <a:pos x="44" y="244"/>
                </a:cxn>
                <a:cxn ang="0">
                  <a:pos x="76" y="258"/>
                </a:cxn>
                <a:cxn ang="0">
                  <a:pos x="102" y="352"/>
                </a:cxn>
                <a:cxn ang="0">
                  <a:pos x="100" y="364"/>
                </a:cxn>
                <a:cxn ang="0">
                  <a:pos x="138" y="362"/>
                </a:cxn>
                <a:cxn ang="0">
                  <a:pos x="146" y="366"/>
                </a:cxn>
                <a:cxn ang="0">
                  <a:pos x="158" y="350"/>
                </a:cxn>
                <a:cxn ang="0">
                  <a:pos x="196" y="358"/>
                </a:cxn>
                <a:cxn ang="0">
                  <a:pos x="260" y="342"/>
                </a:cxn>
                <a:cxn ang="0">
                  <a:pos x="272" y="320"/>
                </a:cxn>
                <a:cxn ang="0">
                  <a:pos x="254" y="286"/>
                </a:cxn>
                <a:cxn ang="0">
                  <a:pos x="288" y="270"/>
                </a:cxn>
                <a:cxn ang="0">
                  <a:pos x="298" y="234"/>
                </a:cxn>
                <a:cxn ang="0">
                  <a:pos x="282" y="222"/>
                </a:cxn>
                <a:cxn ang="0">
                  <a:pos x="270" y="230"/>
                </a:cxn>
                <a:cxn ang="0">
                  <a:pos x="244" y="210"/>
                </a:cxn>
                <a:cxn ang="0">
                  <a:pos x="218" y="192"/>
                </a:cxn>
                <a:cxn ang="0">
                  <a:pos x="214" y="184"/>
                </a:cxn>
                <a:cxn ang="0">
                  <a:pos x="230" y="152"/>
                </a:cxn>
                <a:cxn ang="0">
                  <a:pos x="234" y="128"/>
                </a:cxn>
                <a:cxn ang="0">
                  <a:pos x="260" y="122"/>
                </a:cxn>
                <a:cxn ang="0">
                  <a:pos x="242" y="116"/>
                </a:cxn>
                <a:cxn ang="0">
                  <a:pos x="214" y="120"/>
                </a:cxn>
                <a:cxn ang="0">
                  <a:pos x="194" y="106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4" name="Freeform 29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20"/>
                </a:cxn>
                <a:cxn ang="0">
                  <a:pos x="18" y="22"/>
                </a:cxn>
                <a:cxn ang="0">
                  <a:pos x="10" y="26"/>
                </a:cxn>
                <a:cxn ang="0">
                  <a:pos x="8" y="32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4" y="50"/>
                </a:cxn>
                <a:cxn ang="0">
                  <a:pos x="0" y="60"/>
                </a:cxn>
                <a:cxn ang="0">
                  <a:pos x="0" y="66"/>
                </a:cxn>
                <a:cxn ang="0">
                  <a:pos x="0" y="78"/>
                </a:cxn>
                <a:cxn ang="0">
                  <a:pos x="4" y="102"/>
                </a:cxn>
                <a:cxn ang="0">
                  <a:pos x="8" y="106"/>
                </a:cxn>
                <a:cxn ang="0">
                  <a:pos x="18" y="112"/>
                </a:cxn>
                <a:cxn ang="0">
                  <a:pos x="36" y="116"/>
                </a:cxn>
                <a:cxn ang="0">
                  <a:pos x="44" y="114"/>
                </a:cxn>
                <a:cxn ang="0">
                  <a:pos x="54" y="110"/>
                </a:cxn>
                <a:cxn ang="0">
                  <a:pos x="50" y="100"/>
                </a:cxn>
                <a:cxn ang="0">
                  <a:pos x="50" y="98"/>
                </a:cxn>
                <a:cxn ang="0">
                  <a:pos x="52" y="90"/>
                </a:cxn>
                <a:cxn ang="0">
                  <a:pos x="60" y="74"/>
                </a:cxn>
                <a:cxn ang="0">
                  <a:pos x="76" y="74"/>
                </a:cxn>
                <a:cxn ang="0">
                  <a:pos x="80" y="74"/>
                </a:cxn>
                <a:cxn ang="0">
                  <a:pos x="74" y="64"/>
                </a:cxn>
                <a:cxn ang="0">
                  <a:pos x="64" y="48"/>
                </a:cxn>
                <a:cxn ang="0">
                  <a:pos x="58" y="40"/>
                </a:cxn>
                <a:cxn ang="0">
                  <a:pos x="54" y="30"/>
                </a:cxn>
                <a:cxn ang="0">
                  <a:pos x="52" y="18"/>
                </a:cxn>
                <a:cxn ang="0">
                  <a:pos x="48" y="8"/>
                </a:cxn>
                <a:cxn ang="0">
                  <a:pos x="46" y="2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/>
              <a:ahLst/>
              <a:cxnLst>
                <a:cxn ang="0">
                  <a:pos x="52" y="24"/>
                </a:cxn>
                <a:cxn ang="0">
                  <a:pos x="52" y="26"/>
                </a:cxn>
                <a:cxn ang="0">
                  <a:pos x="48" y="26"/>
                </a:cxn>
                <a:cxn ang="0">
                  <a:pos x="38" y="24"/>
                </a:cxn>
                <a:cxn ang="0">
                  <a:pos x="38" y="28"/>
                </a:cxn>
                <a:cxn ang="0">
                  <a:pos x="38" y="30"/>
                </a:cxn>
                <a:cxn ang="0">
                  <a:pos x="36" y="30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6" y="44"/>
                </a:cxn>
                <a:cxn ang="0">
                  <a:pos x="18" y="48"/>
                </a:cxn>
                <a:cxn ang="0">
                  <a:pos x="24" y="56"/>
                </a:cxn>
                <a:cxn ang="0">
                  <a:pos x="24" y="58"/>
                </a:cxn>
                <a:cxn ang="0">
                  <a:pos x="24" y="60"/>
                </a:cxn>
                <a:cxn ang="0">
                  <a:pos x="14" y="72"/>
                </a:cxn>
                <a:cxn ang="0">
                  <a:pos x="4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96"/>
                </a:cxn>
                <a:cxn ang="0">
                  <a:pos x="14" y="100"/>
                </a:cxn>
                <a:cxn ang="0">
                  <a:pos x="20" y="100"/>
                </a:cxn>
                <a:cxn ang="0">
                  <a:pos x="32" y="102"/>
                </a:cxn>
                <a:cxn ang="0">
                  <a:pos x="36" y="102"/>
                </a:cxn>
                <a:cxn ang="0">
                  <a:pos x="40" y="106"/>
                </a:cxn>
                <a:cxn ang="0">
                  <a:pos x="48" y="110"/>
                </a:cxn>
                <a:cxn ang="0">
                  <a:pos x="56" y="114"/>
                </a:cxn>
                <a:cxn ang="0">
                  <a:pos x="62" y="114"/>
                </a:cxn>
                <a:cxn ang="0">
                  <a:pos x="66" y="112"/>
                </a:cxn>
                <a:cxn ang="0">
                  <a:pos x="72" y="106"/>
                </a:cxn>
                <a:cxn ang="0">
                  <a:pos x="78" y="98"/>
                </a:cxn>
                <a:cxn ang="0">
                  <a:pos x="84" y="84"/>
                </a:cxn>
                <a:cxn ang="0">
                  <a:pos x="80" y="66"/>
                </a:cxn>
                <a:cxn ang="0">
                  <a:pos x="86" y="68"/>
                </a:cxn>
                <a:cxn ang="0">
                  <a:pos x="96" y="68"/>
                </a:cxn>
                <a:cxn ang="0">
                  <a:pos x="100" y="66"/>
                </a:cxn>
                <a:cxn ang="0">
                  <a:pos x="102" y="62"/>
                </a:cxn>
                <a:cxn ang="0">
                  <a:pos x="94" y="38"/>
                </a:cxn>
                <a:cxn ang="0">
                  <a:pos x="96" y="30"/>
                </a:cxn>
                <a:cxn ang="0">
                  <a:pos x="102" y="26"/>
                </a:cxn>
                <a:cxn ang="0">
                  <a:pos x="106" y="22"/>
                </a:cxn>
                <a:cxn ang="0">
                  <a:pos x="104" y="18"/>
                </a:cxn>
                <a:cxn ang="0">
                  <a:pos x="86" y="18"/>
                </a:cxn>
                <a:cxn ang="0">
                  <a:pos x="68" y="6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48" y="2"/>
                </a:cxn>
                <a:cxn ang="0">
                  <a:pos x="44" y="2"/>
                </a:cxn>
                <a:cxn ang="0">
                  <a:pos x="44" y="8"/>
                </a:cxn>
                <a:cxn ang="0">
                  <a:pos x="50" y="10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2" y="24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/>
              <a:ahLst/>
              <a:cxnLst>
                <a:cxn ang="0">
                  <a:pos x="160" y="64"/>
                </a:cxn>
                <a:cxn ang="0">
                  <a:pos x="142" y="80"/>
                </a:cxn>
                <a:cxn ang="0">
                  <a:pos x="116" y="92"/>
                </a:cxn>
                <a:cxn ang="0">
                  <a:pos x="90" y="116"/>
                </a:cxn>
                <a:cxn ang="0">
                  <a:pos x="68" y="140"/>
                </a:cxn>
                <a:cxn ang="0">
                  <a:pos x="42" y="138"/>
                </a:cxn>
                <a:cxn ang="0">
                  <a:pos x="28" y="156"/>
                </a:cxn>
                <a:cxn ang="0">
                  <a:pos x="4" y="208"/>
                </a:cxn>
                <a:cxn ang="0">
                  <a:pos x="2" y="232"/>
                </a:cxn>
                <a:cxn ang="0">
                  <a:pos x="34" y="238"/>
                </a:cxn>
                <a:cxn ang="0">
                  <a:pos x="46" y="248"/>
                </a:cxn>
                <a:cxn ang="0">
                  <a:pos x="52" y="258"/>
                </a:cxn>
                <a:cxn ang="0">
                  <a:pos x="86" y="270"/>
                </a:cxn>
                <a:cxn ang="0">
                  <a:pos x="122" y="212"/>
                </a:cxn>
                <a:cxn ang="0">
                  <a:pos x="148" y="202"/>
                </a:cxn>
                <a:cxn ang="0">
                  <a:pos x="164" y="194"/>
                </a:cxn>
                <a:cxn ang="0">
                  <a:pos x="174" y="200"/>
                </a:cxn>
                <a:cxn ang="0">
                  <a:pos x="190" y="238"/>
                </a:cxn>
                <a:cxn ang="0">
                  <a:pos x="184" y="270"/>
                </a:cxn>
                <a:cxn ang="0">
                  <a:pos x="170" y="312"/>
                </a:cxn>
                <a:cxn ang="0">
                  <a:pos x="184" y="304"/>
                </a:cxn>
                <a:cxn ang="0">
                  <a:pos x="194" y="308"/>
                </a:cxn>
                <a:cxn ang="0">
                  <a:pos x="186" y="324"/>
                </a:cxn>
                <a:cxn ang="0">
                  <a:pos x="182" y="336"/>
                </a:cxn>
                <a:cxn ang="0">
                  <a:pos x="168" y="346"/>
                </a:cxn>
                <a:cxn ang="0">
                  <a:pos x="158" y="358"/>
                </a:cxn>
                <a:cxn ang="0">
                  <a:pos x="198" y="328"/>
                </a:cxn>
                <a:cxn ang="0">
                  <a:pos x="272" y="260"/>
                </a:cxn>
                <a:cxn ang="0">
                  <a:pos x="304" y="252"/>
                </a:cxn>
                <a:cxn ang="0">
                  <a:pos x="376" y="156"/>
                </a:cxn>
                <a:cxn ang="0">
                  <a:pos x="364" y="122"/>
                </a:cxn>
                <a:cxn ang="0">
                  <a:pos x="356" y="122"/>
                </a:cxn>
                <a:cxn ang="0">
                  <a:pos x="344" y="110"/>
                </a:cxn>
                <a:cxn ang="0">
                  <a:pos x="336" y="62"/>
                </a:cxn>
                <a:cxn ang="0">
                  <a:pos x="308" y="30"/>
                </a:cxn>
                <a:cxn ang="0">
                  <a:pos x="308" y="12"/>
                </a:cxn>
                <a:cxn ang="0">
                  <a:pos x="294" y="24"/>
                </a:cxn>
                <a:cxn ang="0">
                  <a:pos x="274" y="20"/>
                </a:cxn>
                <a:cxn ang="0">
                  <a:pos x="268" y="8"/>
                </a:cxn>
                <a:cxn ang="0">
                  <a:pos x="236" y="0"/>
                </a:cxn>
                <a:cxn ang="0">
                  <a:pos x="234" y="12"/>
                </a:cxn>
                <a:cxn ang="0">
                  <a:pos x="226" y="30"/>
                </a:cxn>
                <a:cxn ang="0">
                  <a:pos x="210" y="48"/>
                </a:cxn>
                <a:cxn ang="0">
                  <a:pos x="172" y="46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70" y="20"/>
                </a:cxn>
                <a:cxn ang="0">
                  <a:pos x="58" y="36"/>
                </a:cxn>
                <a:cxn ang="0">
                  <a:pos x="28" y="40"/>
                </a:cxn>
                <a:cxn ang="0">
                  <a:pos x="0" y="40"/>
                </a:cxn>
                <a:cxn ang="0">
                  <a:pos x="34" y="64"/>
                </a:cxn>
                <a:cxn ang="0">
                  <a:pos x="50" y="140"/>
                </a:cxn>
                <a:cxn ang="0">
                  <a:pos x="88" y="122"/>
                </a:cxn>
                <a:cxn ang="0">
                  <a:pos x="126" y="176"/>
                </a:cxn>
                <a:cxn ang="0">
                  <a:pos x="128" y="220"/>
                </a:cxn>
                <a:cxn ang="0">
                  <a:pos x="158" y="208"/>
                </a:cxn>
                <a:cxn ang="0">
                  <a:pos x="188" y="216"/>
                </a:cxn>
                <a:cxn ang="0">
                  <a:pos x="194" y="228"/>
                </a:cxn>
                <a:cxn ang="0">
                  <a:pos x="210" y="214"/>
                </a:cxn>
                <a:cxn ang="0">
                  <a:pos x="230" y="218"/>
                </a:cxn>
                <a:cxn ang="0">
                  <a:pos x="232" y="242"/>
                </a:cxn>
                <a:cxn ang="0">
                  <a:pos x="262" y="274"/>
                </a:cxn>
                <a:cxn ang="0">
                  <a:pos x="268" y="324"/>
                </a:cxn>
                <a:cxn ang="0">
                  <a:pos x="282" y="330"/>
                </a:cxn>
                <a:cxn ang="0">
                  <a:pos x="298" y="344"/>
                </a:cxn>
                <a:cxn ang="0">
                  <a:pos x="326" y="304"/>
                </a:cxn>
                <a:cxn ang="0">
                  <a:pos x="352" y="294"/>
                </a:cxn>
                <a:cxn ang="0">
                  <a:pos x="400" y="272"/>
                </a:cxn>
                <a:cxn ang="0">
                  <a:pos x="404" y="260"/>
                </a:cxn>
                <a:cxn ang="0">
                  <a:pos x="430" y="256"/>
                </a:cxn>
                <a:cxn ang="0">
                  <a:pos x="454" y="228"/>
                </a:cxn>
                <a:cxn ang="0">
                  <a:pos x="476" y="170"/>
                </a:cxn>
                <a:cxn ang="0">
                  <a:pos x="496" y="168"/>
                </a:cxn>
                <a:cxn ang="0">
                  <a:pos x="518" y="176"/>
                </a:cxn>
                <a:cxn ang="0">
                  <a:pos x="536" y="124"/>
                </a:cxn>
                <a:cxn ang="0">
                  <a:pos x="504" y="118"/>
                </a:cxn>
                <a:cxn ang="0">
                  <a:pos x="484" y="104"/>
                </a:cxn>
                <a:cxn ang="0">
                  <a:pos x="470" y="112"/>
                </a:cxn>
                <a:cxn ang="0">
                  <a:pos x="446" y="110"/>
                </a:cxn>
                <a:cxn ang="0">
                  <a:pos x="446" y="136"/>
                </a:cxn>
                <a:cxn ang="0">
                  <a:pos x="428" y="146"/>
                </a:cxn>
                <a:cxn ang="0">
                  <a:pos x="414" y="140"/>
                </a:cxn>
                <a:cxn ang="0">
                  <a:pos x="374" y="104"/>
                </a:cxn>
                <a:cxn ang="0">
                  <a:pos x="366" y="88"/>
                </a:cxn>
                <a:cxn ang="0">
                  <a:pos x="368" y="100"/>
                </a:cxn>
                <a:cxn ang="0">
                  <a:pos x="340" y="116"/>
                </a:cxn>
                <a:cxn ang="0">
                  <a:pos x="336" y="100"/>
                </a:cxn>
                <a:cxn ang="0">
                  <a:pos x="314" y="84"/>
                </a:cxn>
                <a:cxn ang="0">
                  <a:pos x="288" y="80"/>
                </a:cxn>
                <a:cxn ang="0">
                  <a:pos x="284" y="56"/>
                </a:cxn>
                <a:cxn ang="0">
                  <a:pos x="252" y="70"/>
                </a:cxn>
                <a:cxn ang="0">
                  <a:pos x="234" y="66"/>
                </a:cxn>
                <a:cxn ang="0">
                  <a:pos x="212" y="46"/>
                </a:cxn>
                <a:cxn ang="0">
                  <a:pos x="194" y="46"/>
                </a:cxn>
                <a:cxn ang="0">
                  <a:pos x="152" y="58"/>
                </a:cxn>
                <a:cxn ang="0">
                  <a:pos x="120" y="42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/>
              <a:ahLst/>
              <a:cxnLst>
                <a:cxn ang="0">
                  <a:pos x="712" y="290"/>
                </a:cxn>
                <a:cxn ang="0">
                  <a:pos x="704" y="270"/>
                </a:cxn>
                <a:cxn ang="0">
                  <a:pos x="692" y="234"/>
                </a:cxn>
                <a:cxn ang="0">
                  <a:pos x="662" y="254"/>
                </a:cxn>
                <a:cxn ang="0">
                  <a:pos x="632" y="276"/>
                </a:cxn>
                <a:cxn ang="0">
                  <a:pos x="618" y="320"/>
                </a:cxn>
                <a:cxn ang="0">
                  <a:pos x="510" y="308"/>
                </a:cxn>
                <a:cxn ang="0">
                  <a:pos x="496" y="280"/>
                </a:cxn>
                <a:cxn ang="0">
                  <a:pos x="452" y="246"/>
                </a:cxn>
                <a:cxn ang="0">
                  <a:pos x="332" y="234"/>
                </a:cxn>
                <a:cxn ang="0">
                  <a:pos x="258" y="110"/>
                </a:cxn>
                <a:cxn ang="0">
                  <a:pos x="164" y="14"/>
                </a:cxn>
                <a:cxn ang="0">
                  <a:pos x="94" y="6"/>
                </a:cxn>
                <a:cxn ang="0">
                  <a:pos x="54" y="4"/>
                </a:cxn>
                <a:cxn ang="0">
                  <a:pos x="8" y="36"/>
                </a:cxn>
                <a:cxn ang="0">
                  <a:pos x="0" y="62"/>
                </a:cxn>
                <a:cxn ang="0">
                  <a:pos x="22" y="86"/>
                </a:cxn>
                <a:cxn ang="0">
                  <a:pos x="42" y="70"/>
                </a:cxn>
                <a:cxn ang="0">
                  <a:pos x="74" y="94"/>
                </a:cxn>
                <a:cxn ang="0">
                  <a:pos x="96" y="140"/>
                </a:cxn>
                <a:cxn ang="0">
                  <a:pos x="124" y="148"/>
                </a:cxn>
                <a:cxn ang="0">
                  <a:pos x="176" y="110"/>
                </a:cxn>
                <a:cxn ang="0">
                  <a:pos x="230" y="138"/>
                </a:cxn>
                <a:cxn ang="0">
                  <a:pos x="238" y="196"/>
                </a:cxn>
                <a:cxn ang="0">
                  <a:pos x="240" y="250"/>
                </a:cxn>
                <a:cxn ang="0">
                  <a:pos x="232" y="284"/>
                </a:cxn>
                <a:cxn ang="0">
                  <a:pos x="228" y="330"/>
                </a:cxn>
                <a:cxn ang="0">
                  <a:pos x="214" y="366"/>
                </a:cxn>
                <a:cxn ang="0">
                  <a:pos x="180" y="370"/>
                </a:cxn>
                <a:cxn ang="0">
                  <a:pos x="154" y="414"/>
                </a:cxn>
                <a:cxn ang="0">
                  <a:pos x="144" y="446"/>
                </a:cxn>
                <a:cxn ang="0">
                  <a:pos x="178" y="476"/>
                </a:cxn>
                <a:cxn ang="0">
                  <a:pos x="188" y="516"/>
                </a:cxn>
                <a:cxn ang="0">
                  <a:pos x="226" y="528"/>
                </a:cxn>
                <a:cxn ang="0">
                  <a:pos x="254" y="560"/>
                </a:cxn>
                <a:cxn ang="0">
                  <a:pos x="274" y="560"/>
                </a:cxn>
                <a:cxn ang="0">
                  <a:pos x="308" y="552"/>
                </a:cxn>
                <a:cxn ang="0">
                  <a:pos x="334" y="544"/>
                </a:cxn>
                <a:cxn ang="0">
                  <a:pos x="344" y="556"/>
                </a:cxn>
                <a:cxn ang="0">
                  <a:pos x="362" y="576"/>
                </a:cxn>
                <a:cxn ang="0">
                  <a:pos x="364" y="564"/>
                </a:cxn>
                <a:cxn ang="0">
                  <a:pos x="402" y="562"/>
                </a:cxn>
                <a:cxn ang="0">
                  <a:pos x="422" y="588"/>
                </a:cxn>
                <a:cxn ang="0">
                  <a:pos x="456" y="608"/>
                </a:cxn>
                <a:cxn ang="0">
                  <a:pos x="474" y="616"/>
                </a:cxn>
                <a:cxn ang="0">
                  <a:pos x="474" y="596"/>
                </a:cxn>
                <a:cxn ang="0">
                  <a:pos x="486" y="590"/>
                </a:cxn>
                <a:cxn ang="0">
                  <a:pos x="496" y="616"/>
                </a:cxn>
                <a:cxn ang="0">
                  <a:pos x="512" y="626"/>
                </a:cxn>
                <a:cxn ang="0">
                  <a:pos x="544" y="638"/>
                </a:cxn>
                <a:cxn ang="0">
                  <a:pos x="556" y="618"/>
                </a:cxn>
                <a:cxn ang="0">
                  <a:pos x="592" y="598"/>
                </a:cxn>
                <a:cxn ang="0">
                  <a:pos x="610" y="600"/>
                </a:cxn>
                <a:cxn ang="0">
                  <a:pos x="610" y="618"/>
                </a:cxn>
                <a:cxn ang="0">
                  <a:pos x="640" y="630"/>
                </a:cxn>
                <a:cxn ang="0">
                  <a:pos x="624" y="562"/>
                </a:cxn>
                <a:cxn ang="0">
                  <a:pos x="616" y="518"/>
                </a:cxn>
                <a:cxn ang="0">
                  <a:pos x="662" y="482"/>
                </a:cxn>
                <a:cxn ang="0">
                  <a:pos x="704" y="476"/>
                </a:cxn>
                <a:cxn ang="0">
                  <a:pos x="716" y="382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99" name="Freeform 34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/>
              <a:ahLst/>
              <a:cxnLst>
                <a:cxn ang="0">
                  <a:pos x="396" y="8"/>
                </a:cxn>
                <a:cxn ang="0">
                  <a:pos x="388" y="14"/>
                </a:cxn>
                <a:cxn ang="0">
                  <a:pos x="330" y="6"/>
                </a:cxn>
                <a:cxn ang="0">
                  <a:pos x="270" y="42"/>
                </a:cxn>
                <a:cxn ang="0">
                  <a:pos x="268" y="62"/>
                </a:cxn>
                <a:cxn ang="0">
                  <a:pos x="228" y="62"/>
                </a:cxn>
                <a:cxn ang="0">
                  <a:pos x="218" y="60"/>
                </a:cxn>
                <a:cxn ang="0">
                  <a:pos x="212" y="52"/>
                </a:cxn>
                <a:cxn ang="0">
                  <a:pos x="168" y="0"/>
                </a:cxn>
                <a:cxn ang="0">
                  <a:pos x="150" y="20"/>
                </a:cxn>
                <a:cxn ang="0">
                  <a:pos x="144" y="0"/>
                </a:cxn>
                <a:cxn ang="0">
                  <a:pos x="120" y="18"/>
                </a:cxn>
                <a:cxn ang="0">
                  <a:pos x="102" y="24"/>
                </a:cxn>
                <a:cxn ang="0">
                  <a:pos x="56" y="70"/>
                </a:cxn>
                <a:cxn ang="0">
                  <a:pos x="22" y="148"/>
                </a:cxn>
                <a:cxn ang="0">
                  <a:pos x="20" y="152"/>
                </a:cxn>
                <a:cxn ang="0">
                  <a:pos x="20" y="160"/>
                </a:cxn>
                <a:cxn ang="0">
                  <a:pos x="32" y="188"/>
                </a:cxn>
                <a:cxn ang="0">
                  <a:pos x="34" y="206"/>
                </a:cxn>
                <a:cxn ang="0">
                  <a:pos x="0" y="228"/>
                </a:cxn>
                <a:cxn ang="0">
                  <a:pos x="16" y="244"/>
                </a:cxn>
                <a:cxn ang="0">
                  <a:pos x="18" y="252"/>
                </a:cxn>
                <a:cxn ang="0">
                  <a:pos x="36" y="264"/>
                </a:cxn>
                <a:cxn ang="0">
                  <a:pos x="74" y="266"/>
                </a:cxn>
                <a:cxn ang="0">
                  <a:pos x="92" y="230"/>
                </a:cxn>
                <a:cxn ang="0">
                  <a:pos x="118" y="240"/>
                </a:cxn>
                <a:cxn ang="0">
                  <a:pos x="118" y="244"/>
                </a:cxn>
                <a:cxn ang="0">
                  <a:pos x="116" y="256"/>
                </a:cxn>
                <a:cxn ang="0">
                  <a:pos x="124" y="264"/>
                </a:cxn>
                <a:cxn ang="0">
                  <a:pos x="160" y="260"/>
                </a:cxn>
                <a:cxn ang="0">
                  <a:pos x="172" y="252"/>
                </a:cxn>
                <a:cxn ang="0">
                  <a:pos x="184" y="252"/>
                </a:cxn>
                <a:cxn ang="0">
                  <a:pos x="202" y="258"/>
                </a:cxn>
                <a:cxn ang="0">
                  <a:pos x="212" y="250"/>
                </a:cxn>
                <a:cxn ang="0">
                  <a:pos x="216" y="248"/>
                </a:cxn>
                <a:cxn ang="0">
                  <a:pos x="224" y="236"/>
                </a:cxn>
                <a:cxn ang="0">
                  <a:pos x="238" y="220"/>
                </a:cxn>
                <a:cxn ang="0">
                  <a:pos x="250" y="212"/>
                </a:cxn>
                <a:cxn ang="0">
                  <a:pos x="252" y="214"/>
                </a:cxn>
                <a:cxn ang="0">
                  <a:pos x="260" y="216"/>
                </a:cxn>
                <a:cxn ang="0">
                  <a:pos x="280" y="172"/>
                </a:cxn>
                <a:cxn ang="0">
                  <a:pos x="296" y="160"/>
                </a:cxn>
                <a:cxn ang="0">
                  <a:pos x="300" y="150"/>
                </a:cxn>
                <a:cxn ang="0">
                  <a:pos x="294" y="128"/>
                </a:cxn>
                <a:cxn ang="0">
                  <a:pos x="298" y="120"/>
                </a:cxn>
                <a:cxn ang="0">
                  <a:pos x="310" y="120"/>
                </a:cxn>
                <a:cxn ang="0">
                  <a:pos x="322" y="112"/>
                </a:cxn>
                <a:cxn ang="0">
                  <a:pos x="322" y="108"/>
                </a:cxn>
                <a:cxn ang="0">
                  <a:pos x="338" y="96"/>
                </a:cxn>
                <a:cxn ang="0">
                  <a:pos x="328" y="94"/>
                </a:cxn>
                <a:cxn ang="0">
                  <a:pos x="328" y="88"/>
                </a:cxn>
                <a:cxn ang="0">
                  <a:pos x="332" y="86"/>
                </a:cxn>
                <a:cxn ang="0">
                  <a:pos x="342" y="84"/>
                </a:cxn>
                <a:cxn ang="0">
                  <a:pos x="404" y="40"/>
                </a:cxn>
                <a:cxn ang="0">
                  <a:pos x="428" y="48"/>
                </a:cxn>
                <a:cxn ang="0">
                  <a:pos x="424" y="28"/>
                </a:cxn>
                <a:cxn ang="0">
                  <a:pos x="432" y="12"/>
                </a:cxn>
                <a:cxn ang="0">
                  <a:pos x="426" y="14"/>
                </a:cxn>
                <a:cxn ang="0">
                  <a:pos x="408" y="16"/>
                </a:cxn>
                <a:cxn ang="0">
                  <a:pos x="404" y="12"/>
                </a:cxn>
                <a:cxn ang="0">
                  <a:pos x="396" y="8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00" name="Freeform 35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/>
              <a:ahLst/>
              <a:cxnLst>
                <a:cxn ang="0">
                  <a:pos x="62" y="32"/>
                </a:cxn>
                <a:cxn ang="0">
                  <a:pos x="68" y="24"/>
                </a:cxn>
                <a:cxn ang="0">
                  <a:pos x="48" y="8"/>
                </a:cxn>
                <a:cxn ang="0">
                  <a:pos x="40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14" y="20"/>
                </a:cxn>
                <a:cxn ang="0">
                  <a:pos x="10" y="2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2" y="56"/>
                </a:cxn>
                <a:cxn ang="0">
                  <a:pos x="22" y="60"/>
                </a:cxn>
                <a:cxn ang="0">
                  <a:pos x="28" y="56"/>
                </a:cxn>
                <a:cxn ang="0">
                  <a:pos x="34" y="54"/>
                </a:cxn>
                <a:cxn ang="0">
                  <a:pos x="52" y="58"/>
                </a:cxn>
                <a:cxn ang="0">
                  <a:pos x="52" y="52"/>
                </a:cxn>
                <a:cxn ang="0">
                  <a:pos x="54" y="44"/>
                </a:cxn>
                <a:cxn ang="0">
                  <a:pos x="56" y="38"/>
                </a:cxn>
                <a:cxn ang="0">
                  <a:pos x="58" y="34"/>
                </a:cxn>
                <a:cxn ang="0">
                  <a:pos x="62" y="32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16" name="Freeform 36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/>
              <a:ahLst/>
              <a:cxnLst>
                <a:cxn ang="0">
                  <a:pos x="264" y="86"/>
                </a:cxn>
                <a:cxn ang="0">
                  <a:pos x="252" y="70"/>
                </a:cxn>
                <a:cxn ang="0">
                  <a:pos x="226" y="44"/>
                </a:cxn>
                <a:cxn ang="0">
                  <a:pos x="204" y="38"/>
                </a:cxn>
                <a:cxn ang="0">
                  <a:pos x="194" y="28"/>
                </a:cxn>
                <a:cxn ang="0">
                  <a:pos x="170" y="18"/>
                </a:cxn>
                <a:cxn ang="0">
                  <a:pos x="170" y="2"/>
                </a:cxn>
                <a:cxn ang="0">
                  <a:pos x="164" y="0"/>
                </a:cxn>
                <a:cxn ang="0">
                  <a:pos x="148" y="12"/>
                </a:cxn>
                <a:cxn ang="0">
                  <a:pos x="140" y="26"/>
                </a:cxn>
                <a:cxn ang="0">
                  <a:pos x="126" y="46"/>
                </a:cxn>
                <a:cxn ang="0">
                  <a:pos x="120" y="52"/>
                </a:cxn>
                <a:cxn ang="0">
                  <a:pos x="116" y="48"/>
                </a:cxn>
                <a:cxn ang="0">
                  <a:pos x="102" y="40"/>
                </a:cxn>
                <a:cxn ang="0">
                  <a:pos x="88" y="40"/>
                </a:cxn>
                <a:cxn ang="0">
                  <a:pos x="62" y="50"/>
                </a:cxn>
                <a:cxn ang="0">
                  <a:pos x="26" y="44"/>
                </a:cxn>
                <a:cxn ang="0">
                  <a:pos x="20" y="32"/>
                </a:cxn>
                <a:cxn ang="0">
                  <a:pos x="8" y="1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40" y="76"/>
                </a:cxn>
                <a:cxn ang="0">
                  <a:pos x="98" y="96"/>
                </a:cxn>
                <a:cxn ang="0">
                  <a:pos x="112" y="112"/>
                </a:cxn>
                <a:cxn ang="0">
                  <a:pos x="124" y="150"/>
                </a:cxn>
                <a:cxn ang="0">
                  <a:pos x="146" y="162"/>
                </a:cxn>
                <a:cxn ang="0">
                  <a:pos x="180" y="144"/>
                </a:cxn>
                <a:cxn ang="0">
                  <a:pos x="184" y="144"/>
                </a:cxn>
                <a:cxn ang="0">
                  <a:pos x="200" y="146"/>
                </a:cxn>
                <a:cxn ang="0">
                  <a:pos x="198" y="152"/>
                </a:cxn>
                <a:cxn ang="0">
                  <a:pos x="186" y="186"/>
                </a:cxn>
                <a:cxn ang="0">
                  <a:pos x="166" y="194"/>
                </a:cxn>
                <a:cxn ang="0">
                  <a:pos x="152" y="222"/>
                </a:cxn>
                <a:cxn ang="0">
                  <a:pos x="148" y="234"/>
                </a:cxn>
                <a:cxn ang="0">
                  <a:pos x="172" y="252"/>
                </a:cxn>
                <a:cxn ang="0">
                  <a:pos x="182" y="254"/>
                </a:cxn>
                <a:cxn ang="0">
                  <a:pos x="194" y="270"/>
                </a:cxn>
                <a:cxn ang="0">
                  <a:pos x="204" y="262"/>
                </a:cxn>
                <a:cxn ang="0">
                  <a:pos x="214" y="264"/>
                </a:cxn>
                <a:cxn ang="0">
                  <a:pos x="224" y="270"/>
                </a:cxn>
                <a:cxn ang="0">
                  <a:pos x="236" y="286"/>
                </a:cxn>
                <a:cxn ang="0">
                  <a:pos x="242" y="284"/>
                </a:cxn>
                <a:cxn ang="0">
                  <a:pos x="264" y="288"/>
                </a:cxn>
                <a:cxn ang="0">
                  <a:pos x="304" y="286"/>
                </a:cxn>
                <a:cxn ang="0">
                  <a:pos x="318" y="278"/>
                </a:cxn>
                <a:cxn ang="0">
                  <a:pos x="312" y="268"/>
                </a:cxn>
                <a:cxn ang="0">
                  <a:pos x="322" y="256"/>
                </a:cxn>
                <a:cxn ang="0">
                  <a:pos x="324" y="238"/>
                </a:cxn>
                <a:cxn ang="0">
                  <a:pos x="326" y="230"/>
                </a:cxn>
                <a:cxn ang="0">
                  <a:pos x="340" y="222"/>
                </a:cxn>
                <a:cxn ang="0">
                  <a:pos x="356" y="226"/>
                </a:cxn>
                <a:cxn ang="0">
                  <a:pos x="378" y="238"/>
                </a:cxn>
                <a:cxn ang="0">
                  <a:pos x="364" y="210"/>
                </a:cxn>
                <a:cxn ang="0">
                  <a:pos x="348" y="194"/>
                </a:cxn>
                <a:cxn ang="0">
                  <a:pos x="294" y="170"/>
                </a:cxn>
                <a:cxn ang="0">
                  <a:pos x="292" y="146"/>
                </a:cxn>
                <a:cxn ang="0">
                  <a:pos x="270" y="94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/>
              <a:ahLst/>
              <a:cxnLst>
                <a:cxn ang="0">
                  <a:pos x="312" y="144"/>
                </a:cxn>
                <a:cxn ang="0">
                  <a:pos x="270" y="122"/>
                </a:cxn>
                <a:cxn ang="0">
                  <a:pos x="278" y="102"/>
                </a:cxn>
                <a:cxn ang="0">
                  <a:pos x="246" y="88"/>
                </a:cxn>
                <a:cxn ang="0">
                  <a:pos x="234" y="48"/>
                </a:cxn>
                <a:cxn ang="0">
                  <a:pos x="226" y="40"/>
                </a:cxn>
                <a:cxn ang="0">
                  <a:pos x="210" y="30"/>
                </a:cxn>
                <a:cxn ang="0">
                  <a:pos x="200" y="0"/>
                </a:cxn>
                <a:cxn ang="0">
                  <a:pos x="178" y="16"/>
                </a:cxn>
                <a:cxn ang="0">
                  <a:pos x="146" y="64"/>
                </a:cxn>
                <a:cxn ang="0">
                  <a:pos x="130" y="68"/>
                </a:cxn>
                <a:cxn ang="0">
                  <a:pos x="114" y="78"/>
                </a:cxn>
                <a:cxn ang="0">
                  <a:pos x="80" y="96"/>
                </a:cxn>
                <a:cxn ang="0">
                  <a:pos x="50" y="94"/>
                </a:cxn>
                <a:cxn ang="0">
                  <a:pos x="42" y="56"/>
                </a:cxn>
                <a:cxn ang="0">
                  <a:pos x="16" y="96"/>
                </a:cxn>
                <a:cxn ang="0">
                  <a:pos x="0" y="122"/>
                </a:cxn>
                <a:cxn ang="0">
                  <a:pos x="38" y="186"/>
                </a:cxn>
                <a:cxn ang="0">
                  <a:pos x="12" y="200"/>
                </a:cxn>
                <a:cxn ang="0">
                  <a:pos x="48" y="240"/>
                </a:cxn>
                <a:cxn ang="0">
                  <a:pos x="36" y="284"/>
                </a:cxn>
                <a:cxn ang="0">
                  <a:pos x="8" y="332"/>
                </a:cxn>
                <a:cxn ang="0">
                  <a:pos x="48" y="376"/>
                </a:cxn>
                <a:cxn ang="0">
                  <a:pos x="32" y="416"/>
                </a:cxn>
                <a:cxn ang="0">
                  <a:pos x="14" y="456"/>
                </a:cxn>
                <a:cxn ang="0">
                  <a:pos x="14" y="468"/>
                </a:cxn>
                <a:cxn ang="0">
                  <a:pos x="28" y="488"/>
                </a:cxn>
                <a:cxn ang="0">
                  <a:pos x="80" y="500"/>
                </a:cxn>
                <a:cxn ang="0">
                  <a:pos x="122" y="486"/>
                </a:cxn>
                <a:cxn ang="0">
                  <a:pos x="158" y="400"/>
                </a:cxn>
                <a:cxn ang="0">
                  <a:pos x="240" y="332"/>
                </a:cxn>
                <a:cxn ang="0">
                  <a:pos x="226" y="302"/>
                </a:cxn>
                <a:cxn ang="0">
                  <a:pos x="196" y="292"/>
                </a:cxn>
                <a:cxn ang="0">
                  <a:pos x="176" y="256"/>
                </a:cxn>
                <a:cxn ang="0">
                  <a:pos x="146" y="240"/>
                </a:cxn>
                <a:cxn ang="0">
                  <a:pos x="110" y="226"/>
                </a:cxn>
                <a:cxn ang="0">
                  <a:pos x="96" y="210"/>
                </a:cxn>
                <a:cxn ang="0">
                  <a:pos x="110" y="192"/>
                </a:cxn>
                <a:cxn ang="0">
                  <a:pos x="112" y="164"/>
                </a:cxn>
                <a:cxn ang="0">
                  <a:pos x="120" y="152"/>
                </a:cxn>
                <a:cxn ang="0">
                  <a:pos x="150" y="140"/>
                </a:cxn>
                <a:cxn ang="0">
                  <a:pos x="140" y="128"/>
                </a:cxn>
                <a:cxn ang="0">
                  <a:pos x="160" y="116"/>
                </a:cxn>
                <a:cxn ang="0">
                  <a:pos x="208" y="134"/>
                </a:cxn>
                <a:cxn ang="0">
                  <a:pos x="210" y="152"/>
                </a:cxn>
                <a:cxn ang="0">
                  <a:pos x="210" y="180"/>
                </a:cxn>
                <a:cxn ang="0">
                  <a:pos x="234" y="172"/>
                </a:cxn>
                <a:cxn ang="0">
                  <a:pos x="246" y="210"/>
                </a:cxn>
                <a:cxn ang="0">
                  <a:pos x="300" y="244"/>
                </a:cxn>
                <a:cxn ang="0">
                  <a:pos x="336" y="188"/>
                </a:cxn>
                <a:cxn ang="0">
                  <a:pos x="350" y="176"/>
                </a:cxn>
                <a:cxn ang="0">
                  <a:pos x="326" y="156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18" name="Freeform 38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/>
              <a:ahLst/>
              <a:cxnLst>
                <a:cxn ang="0">
                  <a:pos x="80" y="120"/>
                </a:cxn>
                <a:cxn ang="0">
                  <a:pos x="2" y="162"/>
                </a:cxn>
                <a:cxn ang="0">
                  <a:pos x="2" y="196"/>
                </a:cxn>
                <a:cxn ang="0">
                  <a:pos x="10" y="210"/>
                </a:cxn>
                <a:cxn ang="0">
                  <a:pos x="30" y="222"/>
                </a:cxn>
                <a:cxn ang="0">
                  <a:pos x="54" y="276"/>
                </a:cxn>
                <a:cxn ang="0">
                  <a:pos x="66" y="286"/>
                </a:cxn>
                <a:cxn ang="0">
                  <a:pos x="86" y="290"/>
                </a:cxn>
                <a:cxn ang="0">
                  <a:pos x="104" y="300"/>
                </a:cxn>
                <a:cxn ang="0">
                  <a:pos x="194" y="304"/>
                </a:cxn>
                <a:cxn ang="0">
                  <a:pos x="210" y="310"/>
                </a:cxn>
                <a:cxn ang="0">
                  <a:pos x="214" y="318"/>
                </a:cxn>
                <a:cxn ang="0">
                  <a:pos x="214" y="342"/>
                </a:cxn>
                <a:cxn ang="0">
                  <a:pos x="234" y="342"/>
                </a:cxn>
                <a:cxn ang="0">
                  <a:pos x="250" y="338"/>
                </a:cxn>
                <a:cxn ang="0">
                  <a:pos x="258" y="342"/>
                </a:cxn>
                <a:cxn ang="0">
                  <a:pos x="278" y="362"/>
                </a:cxn>
                <a:cxn ang="0">
                  <a:pos x="282" y="366"/>
                </a:cxn>
                <a:cxn ang="0">
                  <a:pos x="298" y="350"/>
                </a:cxn>
                <a:cxn ang="0">
                  <a:pos x="314" y="358"/>
                </a:cxn>
                <a:cxn ang="0">
                  <a:pos x="326" y="342"/>
                </a:cxn>
                <a:cxn ang="0">
                  <a:pos x="334" y="334"/>
                </a:cxn>
                <a:cxn ang="0">
                  <a:pos x="346" y="330"/>
                </a:cxn>
                <a:cxn ang="0">
                  <a:pos x="342" y="326"/>
                </a:cxn>
                <a:cxn ang="0">
                  <a:pos x="338" y="300"/>
                </a:cxn>
                <a:cxn ang="0">
                  <a:pos x="328" y="294"/>
                </a:cxn>
                <a:cxn ang="0">
                  <a:pos x="310" y="296"/>
                </a:cxn>
                <a:cxn ang="0">
                  <a:pos x="302" y="294"/>
                </a:cxn>
                <a:cxn ang="0">
                  <a:pos x="302" y="286"/>
                </a:cxn>
                <a:cxn ang="0">
                  <a:pos x="282" y="262"/>
                </a:cxn>
                <a:cxn ang="0">
                  <a:pos x="274" y="250"/>
                </a:cxn>
                <a:cxn ang="0">
                  <a:pos x="274" y="238"/>
                </a:cxn>
                <a:cxn ang="0">
                  <a:pos x="298" y="240"/>
                </a:cxn>
                <a:cxn ang="0">
                  <a:pos x="296" y="216"/>
                </a:cxn>
                <a:cxn ang="0">
                  <a:pos x="300" y="210"/>
                </a:cxn>
                <a:cxn ang="0">
                  <a:pos x="310" y="204"/>
                </a:cxn>
                <a:cxn ang="0">
                  <a:pos x="318" y="196"/>
                </a:cxn>
                <a:cxn ang="0">
                  <a:pos x="312" y="170"/>
                </a:cxn>
                <a:cxn ang="0">
                  <a:pos x="318" y="162"/>
                </a:cxn>
                <a:cxn ang="0">
                  <a:pos x="338" y="166"/>
                </a:cxn>
                <a:cxn ang="0">
                  <a:pos x="340" y="168"/>
                </a:cxn>
                <a:cxn ang="0">
                  <a:pos x="370" y="162"/>
                </a:cxn>
                <a:cxn ang="0">
                  <a:pos x="348" y="128"/>
                </a:cxn>
                <a:cxn ang="0">
                  <a:pos x="334" y="134"/>
                </a:cxn>
                <a:cxn ang="0">
                  <a:pos x="292" y="122"/>
                </a:cxn>
                <a:cxn ang="0">
                  <a:pos x="280" y="110"/>
                </a:cxn>
                <a:cxn ang="0">
                  <a:pos x="260" y="96"/>
                </a:cxn>
                <a:cxn ang="0">
                  <a:pos x="294" y="58"/>
                </a:cxn>
                <a:cxn ang="0">
                  <a:pos x="286" y="30"/>
                </a:cxn>
                <a:cxn ang="0">
                  <a:pos x="258" y="22"/>
                </a:cxn>
                <a:cxn ang="0">
                  <a:pos x="226" y="28"/>
                </a:cxn>
                <a:cxn ang="0">
                  <a:pos x="200" y="14"/>
                </a:cxn>
                <a:cxn ang="0">
                  <a:pos x="190" y="10"/>
                </a:cxn>
                <a:cxn ang="0">
                  <a:pos x="186" y="2"/>
                </a:cxn>
                <a:cxn ang="0">
                  <a:pos x="184" y="22"/>
                </a:cxn>
                <a:cxn ang="0">
                  <a:pos x="180" y="34"/>
                </a:cxn>
                <a:cxn ang="0">
                  <a:pos x="184" y="40"/>
                </a:cxn>
                <a:cxn ang="0">
                  <a:pos x="182" y="50"/>
                </a:cxn>
                <a:cxn ang="0">
                  <a:pos x="184" y="68"/>
                </a:cxn>
                <a:cxn ang="0">
                  <a:pos x="182" y="70"/>
                </a:cxn>
                <a:cxn ang="0">
                  <a:pos x="172" y="96"/>
                </a:cxn>
                <a:cxn ang="0">
                  <a:pos x="148" y="106"/>
                </a:cxn>
                <a:cxn ang="0">
                  <a:pos x="98" y="106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19" name="Freeform 39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0"/>
                </a:cxn>
                <a:cxn ang="0">
                  <a:pos x="62" y="14"/>
                </a:cxn>
                <a:cxn ang="0">
                  <a:pos x="46" y="32"/>
                </a:cxn>
                <a:cxn ang="0">
                  <a:pos x="34" y="50"/>
                </a:cxn>
                <a:cxn ang="0">
                  <a:pos x="24" y="70"/>
                </a:cxn>
                <a:cxn ang="0">
                  <a:pos x="10" y="98"/>
                </a:cxn>
                <a:cxn ang="0">
                  <a:pos x="4" y="104"/>
                </a:cxn>
                <a:cxn ang="0">
                  <a:pos x="0" y="108"/>
                </a:cxn>
                <a:cxn ang="0">
                  <a:pos x="6" y="152"/>
                </a:cxn>
                <a:cxn ang="0">
                  <a:pos x="6" y="154"/>
                </a:cxn>
                <a:cxn ang="0">
                  <a:pos x="2" y="184"/>
                </a:cxn>
                <a:cxn ang="0">
                  <a:pos x="2" y="196"/>
                </a:cxn>
                <a:cxn ang="0">
                  <a:pos x="2" y="200"/>
                </a:cxn>
                <a:cxn ang="0">
                  <a:pos x="4" y="202"/>
                </a:cxn>
                <a:cxn ang="0">
                  <a:pos x="36" y="224"/>
                </a:cxn>
                <a:cxn ang="0">
                  <a:pos x="38" y="224"/>
                </a:cxn>
                <a:cxn ang="0">
                  <a:pos x="38" y="226"/>
                </a:cxn>
                <a:cxn ang="0">
                  <a:pos x="42" y="236"/>
                </a:cxn>
                <a:cxn ang="0">
                  <a:pos x="50" y="248"/>
                </a:cxn>
                <a:cxn ang="0">
                  <a:pos x="56" y="252"/>
                </a:cxn>
                <a:cxn ang="0">
                  <a:pos x="62" y="256"/>
                </a:cxn>
                <a:cxn ang="0">
                  <a:pos x="66" y="204"/>
                </a:cxn>
                <a:cxn ang="0">
                  <a:pos x="66" y="202"/>
                </a:cxn>
                <a:cxn ang="0">
                  <a:pos x="90" y="146"/>
                </a:cxn>
                <a:cxn ang="0">
                  <a:pos x="98" y="80"/>
                </a:cxn>
                <a:cxn ang="0">
                  <a:pos x="98" y="78"/>
                </a:cxn>
                <a:cxn ang="0">
                  <a:pos x="106" y="60"/>
                </a:cxn>
                <a:cxn ang="0">
                  <a:pos x="100" y="44"/>
                </a:cxn>
                <a:cxn ang="0">
                  <a:pos x="98" y="44"/>
                </a:cxn>
                <a:cxn ang="0">
                  <a:pos x="98" y="24"/>
                </a:cxn>
                <a:cxn ang="0">
                  <a:pos x="98" y="22"/>
                </a:cxn>
                <a:cxn ang="0">
                  <a:pos x="102" y="16"/>
                </a:cxn>
                <a:cxn ang="0">
                  <a:pos x="106" y="12"/>
                </a:cxn>
                <a:cxn ang="0">
                  <a:pos x="80" y="0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20" name="Freeform 40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/>
              <a:ahLst/>
              <a:cxnLst>
                <a:cxn ang="0">
                  <a:pos x="72" y="14"/>
                </a:cxn>
                <a:cxn ang="0">
                  <a:pos x="70" y="18"/>
                </a:cxn>
                <a:cxn ang="0">
                  <a:pos x="68" y="20"/>
                </a:cxn>
                <a:cxn ang="0">
                  <a:pos x="36" y="28"/>
                </a:cxn>
                <a:cxn ang="0">
                  <a:pos x="38" y="32"/>
                </a:cxn>
                <a:cxn ang="0">
                  <a:pos x="48" y="44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6" y="72"/>
                </a:cxn>
                <a:cxn ang="0">
                  <a:pos x="2" y="80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10" y="126"/>
                </a:cxn>
                <a:cxn ang="0">
                  <a:pos x="34" y="128"/>
                </a:cxn>
                <a:cxn ang="0">
                  <a:pos x="36" y="128"/>
                </a:cxn>
                <a:cxn ang="0">
                  <a:pos x="60" y="140"/>
                </a:cxn>
                <a:cxn ang="0">
                  <a:pos x="86" y="136"/>
                </a:cxn>
                <a:cxn ang="0">
                  <a:pos x="94" y="132"/>
                </a:cxn>
                <a:cxn ang="0">
                  <a:pos x="102" y="126"/>
                </a:cxn>
                <a:cxn ang="0">
                  <a:pos x="112" y="118"/>
                </a:cxn>
                <a:cxn ang="0">
                  <a:pos x="122" y="106"/>
                </a:cxn>
                <a:cxn ang="0">
                  <a:pos x="124" y="106"/>
                </a:cxn>
                <a:cxn ang="0">
                  <a:pos x="126" y="104"/>
                </a:cxn>
                <a:cxn ang="0">
                  <a:pos x="136" y="100"/>
                </a:cxn>
                <a:cxn ang="0">
                  <a:pos x="134" y="66"/>
                </a:cxn>
                <a:cxn ang="0">
                  <a:pos x="148" y="44"/>
                </a:cxn>
                <a:cxn ang="0">
                  <a:pos x="160" y="34"/>
                </a:cxn>
                <a:cxn ang="0">
                  <a:pos x="160" y="22"/>
                </a:cxn>
                <a:cxn ang="0">
                  <a:pos x="158" y="14"/>
                </a:cxn>
                <a:cxn ang="0">
                  <a:pos x="156" y="10"/>
                </a:cxn>
                <a:cxn ang="0">
                  <a:pos x="152" y="2"/>
                </a:cxn>
                <a:cxn ang="0">
                  <a:pos x="146" y="0"/>
                </a:cxn>
                <a:cxn ang="0">
                  <a:pos x="146" y="12"/>
                </a:cxn>
                <a:cxn ang="0">
                  <a:pos x="126" y="8"/>
                </a:cxn>
                <a:cxn ang="0">
                  <a:pos x="116" y="14"/>
                </a:cxn>
                <a:cxn ang="0">
                  <a:pos x="114" y="14"/>
                </a:cxn>
                <a:cxn ang="0">
                  <a:pos x="72" y="14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sz="1013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064615" y="2582072"/>
            <a:ext cx="325730" cy="253916"/>
            <a:chOff x="3179964" y="2776578"/>
            <a:chExt cx="434306" cy="338555"/>
          </a:xfrm>
        </p:grpSpPr>
        <p:sp>
          <p:nvSpPr>
            <p:cNvPr id="122" name="椭圆 121"/>
            <p:cNvSpPr/>
            <p:nvPr/>
          </p:nvSpPr>
          <p:spPr>
            <a:xfrm>
              <a:off x="3214623" y="2787274"/>
              <a:ext cx="271686" cy="2715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179964" y="2776578"/>
              <a:ext cx="434306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02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229685" y="3039164"/>
            <a:ext cx="325730" cy="253916"/>
            <a:chOff x="3179964" y="2776578"/>
            <a:chExt cx="434306" cy="338555"/>
          </a:xfrm>
        </p:grpSpPr>
        <p:sp>
          <p:nvSpPr>
            <p:cNvPr id="125" name="椭圆 124"/>
            <p:cNvSpPr/>
            <p:nvPr/>
          </p:nvSpPr>
          <p:spPr>
            <a:xfrm>
              <a:off x="3214623" y="2787274"/>
              <a:ext cx="271686" cy="2715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3179964" y="2776578"/>
              <a:ext cx="434306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03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422512" y="1688943"/>
            <a:ext cx="325730" cy="253916"/>
            <a:chOff x="3179964" y="2776578"/>
            <a:chExt cx="434306" cy="338555"/>
          </a:xfrm>
        </p:grpSpPr>
        <p:sp>
          <p:nvSpPr>
            <p:cNvPr id="128" name="椭圆 127"/>
            <p:cNvSpPr/>
            <p:nvPr/>
          </p:nvSpPr>
          <p:spPr>
            <a:xfrm>
              <a:off x="3214623" y="2787274"/>
              <a:ext cx="271686" cy="2715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3179964" y="2776578"/>
              <a:ext cx="434306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01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109058" y="1232272"/>
            <a:ext cx="4251961" cy="27780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1" name="Rectangle 39"/>
          <p:cNvSpPr>
            <a:spLocks noChangeArrowheads="1"/>
          </p:cNvSpPr>
          <p:nvPr/>
        </p:nvSpPr>
        <p:spPr bwMode="auto">
          <a:xfrm>
            <a:off x="4189456" y="1573642"/>
            <a:ext cx="39659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32" name="Rectangle 40"/>
          <p:cNvSpPr>
            <a:spLocks noChangeArrowheads="1"/>
          </p:cNvSpPr>
          <p:nvPr/>
        </p:nvSpPr>
        <p:spPr bwMode="auto">
          <a:xfrm>
            <a:off x="4189457" y="1777177"/>
            <a:ext cx="373207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单击此处添加文本你也可以右击进行粘贴已有文本，文字改变动画效果不变，单击此处添加文本你也可以右击进行粘贴已有文本，文字改变动画效果不变，</a:t>
            </a:r>
          </a:p>
          <a:p>
            <a:pPr>
              <a:lnSpc>
                <a:spcPct val="120000"/>
              </a:lnSpc>
            </a:pPr>
            <a:endParaRPr lang="zh-CN" altLang="en-US" sz="7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Rectangle 39"/>
          <p:cNvSpPr>
            <a:spLocks noChangeArrowheads="1"/>
          </p:cNvSpPr>
          <p:nvPr/>
        </p:nvSpPr>
        <p:spPr bwMode="auto">
          <a:xfrm>
            <a:off x="4189456" y="2250547"/>
            <a:ext cx="39659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34" name="Rectangle 40"/>
          <p:cNvSpPr>
            <a:spLocks noChangeArrowheads="1"/>
          </p:cNvSpPr>
          <p:nvPr/>
        </p:nvSpPr>
        <p:spPr bwMode="auto">
          <a:xfrm>
            <a:off x="4189457" y="2454082"/>
            <a:ext cx="373207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单击此处添加文本你也可以右击进行粘贴已有文本，文字改变动画效果不变，单击此处添加文本你也可以右击进行粘贴已有文本，文字改变动画效果不变，</a:t>
            </a:r>
          </a:p>
          <a:p>
            <a:pPr>
              <a:lnSpc>
                <a:spcPct val="120000"/>
              </a:lnSpc>
            </a:pPr>
            <a:endParaRPr lang="zh-CN" altLang="en-US" sz="7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Rectangle 39"/>
          <p:cNvSpPr>
            <a:spLocks noChangeArrowheads="1"/>
          </p:cNvSpPr>
          <p:nvPr/>
        </p:nvSpPr>
        <p:spPr bwMode="auto">
          <a:xfrm>
            <a:off x="4179637" y="2921161"/>
            <a:ext cx="39659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36" name="Rectangle 40"/>
          <p:cNvSpPr>
            <a:spLocks noChangeArrowheads="1"/>
          </p:cNvSpPr>
          <p:nvPr/>
        </p:nvSpPr>
        <p:spPr bwMode="auto">
          <a:xfrm>
            <a:off x="4179637" y="3124696"/>
            <a:ext cx="373207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单击此处添加文本你也可以右击进行粘贴已有文本，文字改变动画效果不变，单击此处添加文本你也可以右击进行粘贴已有文本，文字改变动画效果不变，</a:t>
            </a:r>
          </a:p>
          <a:p>
            <a:pPr>
              <a:lnSpc>
                <a:spcPct val="120000"/>
              </a:lnSpc>
            </a:pPr>
            <a:endParaRPr lang="zh-CN" altLang="en-US" sz="7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2650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5"/>
          <p:cNvSpPr>
            <a:spLocks/>
          </p:cNvSpPr>
          <p:nvPr/>
        </p:nvSpPr>
        <p:spPr bwMode="auto">
          <a:xfrm>
            <a:off x="2572090" y="260211"/>
            <a:ext cx="3886073" cy="4755527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67" name="Freeform 6"/>
          <p:cNvSpPr>
            <a:spLocks/>
          </p:cNvSpPr>
          <p:nvPr/>
        </p:nvSpPr>
        <p:spPr bwMode="auto">
          <a:xfrm>
            <a:off x="2572090" y="356652"/>
            <a:ext cx="1917116" cy="4668041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68" name="Freeform 7"/>
          <p:cNvSpPr>
            <a:spLocks/>
          </p:cNvSpPr>
          <p:nvPr/>
        </p:nvSpPr>
        <p:spPr bwMode="auto">
          <a:xfrm>
            <a:off x="2704249" y="260212"/>
            <a:ext cx="3541533" cy="2176331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7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69" name="Freeform 8"/>
          <p:cNvSpPr>
            <a:spLocks/>
          </p:cNvSpPr>
          <p:nvPr/>
        </p:nvSpPr>
        <p:spPr bwMode="auto">
          <a:xfrm>
            <a:off x="2682478" y="345766"/>
            <a:ext cx="1797228" cy="208884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E72918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0" name="Freeform 9"/>
          <p:cNvSpPr>
            <a:spLocks/>
          </p:cNvSpPr>
          <p:nvPr/>
        </p:nvSpPr>
        <p:spPr bwMode="auto">
          <a:xfrm>
            <a:off x="4055705" y="1584707"/>
            <a:ext cx="177131" cy="587555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1" name="Freeform 10"/>
          <p:cNvSpPr>
            <a:spLocks/>
          </p:cNvSpPr>
          <p:nvPr/>
        </p:nvSpPr>
        <p:spPr bwMode="auto">
          <a:xfrm>
            <a:off x="4635539" y="1584707"/>
            <a:ext cx="260296" cy="587555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2" name="Freeform 11"/>
          <p:cNvSpPr>
            <a:spLocks/>
          </p:cNvSpPr>
          <p:nvPr/>
        </p:nvSpPr>
        <p:spPr bwMode="auto">
          <a:xfrm>
            <a:off x="4049752" y="2528872"/>
            <a:ext cx="262457" cy="590797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3" name="Freeform 12"/>
          <p:cNvSpPr>
            <a:spLocks noEditPoints="1"/>
          </p:cNvSpPr>
          <p:nvPr/>
        </p:nvSpPr>
        <p:spPr bwMode="auto">
          <a:xfrm>
            <a:off x="4635540" y="2528872"/>
            <a:ext cx="300258" cy="588635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4" name="文本框 73"/>
          <p:cNvSpPr txBox="1"/>
          <p:nvPr/>
        </p:nvSpPr>
        <p:spPr>
          <a:xfrm>
            <a:off x="2995298" y="1980750"/>
            <a:ext cx="998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输入标题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045333" y="1980750"/>
            <a:ext cx="998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2995298" y="2528872"/>
            <a:ext cx="998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045333" y="2528872"/>
            <a:ext cx="998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52952" y="1823179"/>
            <a:ext cx="17842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6393033" y="1711450"/>
            <a:ext cx="17842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47043" y="2987616"/>
            <a:ext cx="17842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043460" y="2921284"/>
            <a:ext cx="17842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38398471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233"/>
          <p:cNvSpPr>
            <a:spLocks/>
          </p:cNvSpPr>
          <p:nvPr/>
        </p:nvSpPr>
        <p:spPr bwMode="auto">
          <a:xfrm>
            <a:off x="5018145" y="944374"/>
            <a:ext cx="1645444" cy="1634729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Freeform 234"/>
          <p:cNvSpPr>
            <a:spLocks/>
          </p:cNvSpPr>
          <p:nvPr/>
        </p:nvSpPr>
        <p:spPr bwMode="auto">
          <a:xfrm>
            <a:off x="5018145" y="2693401"/>
            <a:ext cx="1645444" cy="1634729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Freeform 235"/>
          <p:cNvSpPr>
            <a:spLocks/>
          </p:cNvSpPr>
          <p:nvPr/>
        </p:nvSpPr>
        <p:spPr bwMode="auto">
          <a:xfrm>
            <a:off x="2530930" y="944374"/>
            <a:ext cx="1658541" cy="1634729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Freeform 236"/>
          <p:cNvSpPr>
            <a:spLocks/>
          </p:cNvSpPr>
          <p:nvPr/>
        </p:nvSpPr>
        <p:spPr bwMode="auto">
          <a:xfrm>
            <a:off x="2530930" y="2693401"/>
            <a:ext cx="1658541" cy="1634729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Freeform 237"/>
          <p:cNvSpPr>
            <a:spLocks/>
          </p:cNvSpPr>
          <p:nvPr/>
        </p:nvSpPr>
        <p:spPr bwMode="auto">
          <a:xfrm>
            <a:off x="3640592" y="830074"/>
            <a:ext cx="1887141" cy="120015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Freeform 238"/>
          <p:cNvSpPr>
            <a:spLocks/>
          </p:cNvSpPr>
          <p:nvPr/>
        </p:nvSpPr>
        <p:spPr bwMode="auto">
          <a:xfrm>
            <a:off x="3640592" y="3242280"/>
            <a:ext cx="1887141" cy="120015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227" y="2128444"/>
            <a:ext cx="1056687" cy="1056687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47" name="组合 46"/>
          <p:cNvGrpSpPr/>
          <p:nvPr/>
        </p:nvGrpSpPr>
        <p:grpSpPr>
          <a:xfrm>
            <a:off x="4125212" y="987915"/>
            <a:ext cx="833883" cy="774315"/>
            <a:chOff x="5414156" y="1307920"/>
            <a:chExt cx="1111845" cy="1032421"/>
          </a:xfrm>
        </p:grpSpPr>
        <p:sp>
          <p:nvSpPr>
            <p:cNvPr id="48" name="文本框 47"/>
            <p:cNvSpPr txBox="1"/>
            <p:nvPr/>
          </p:nvSpPr>
          <p:spPr>
            <a:xfrm>
              <a:off x="5708201" y="1601677"/>
              <a:ext cx="71643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414156" y="1307920"/>
              <a:ext cx="1111845" cy="33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013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0" name="Freeform 307"/>
          <p:cNvSpPr>
            <a:spLocks noChangeAspect="1" noEditPoints="1"/>
          </p:cNvSpPr>
          <p:nvPr/>
        </p:nvSpPr>
        <p:spPr bwMode="auto">
          <a:xfrm>
            <a:off x="4441461" y="2418112"/>
            <a:ext cx="326901" cy="47756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102637" y="3533982"/>
            <a:ext cx="833883" cy="680944"/>
            <a:chOff x="5384050" y="4702675"/>
            <a:chExt cx="1111844" cy="907925"/>
          </a:xfrm>
        </p:grpSpPr>
        <p:sp>
          <p:nvSpPr>
            <p:cNvPr id="52" name="文本框 51"/>
            <p:cNvSpPr txBox="1"/>
            <p:nvPr/>
          </p:nvSpPr>
          <p:spPr>
            <a:xfrm>
              <a:off x="5678095" y="4702675"/>
              <a:ext cx="77841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04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84050" y="5279655"/>
              <a:ext cx="1111844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013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11073" y="1684339"/>
            <a:ext cx="833883" cy="680944"/>
            <a:chOff x="3795302" y="2236484"/>
            <a:chExt cx="1111844" cy="907925"/>
          </a:xfrm>
        </p:grpSpPr>
        <p:sp>
          <p:nvSpPr>
            <p:cNvPr id="55" name="文本框 54"/>
            <p:cNvSpPr txBox="1"/>
            <p:nvPr/>
          </p:nvSpPr>
          <p:spPr>
            <a:xfrm>
              <a:off x="4089347" y="2236484"/>
              <a:ext cx="79979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06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795302" y="2813464"/>
              <a:ext cx="1111844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013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99136" y="1678497"/>
            <a:ext cx="833883" cy="680944"/>
            <a:chOff x="6979382" y="2228695"/>
            <a:chExt cx="1111844" cy="907925"/>
          </a:xfrm>
        </p:grpSpPr>
        <p:sp>
          <p:nvSpPr>
            <p:cNvPr id="58" name="文本框 57"/>
            <p:cNvSpPr txBox="1"/>
            <p:nvPr/>
          </p:nvSpPr>
          <p:spPr>
            <a:xfrm>
              <a:off x="7273427" y="2228695"/>
              <a:ext cx="77841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979382" y="2805675"/>
              <a:ext cx="1111844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013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90590" y="2895680"/>
            <a:ext cx="833883" cy="774315"/>
            <a:chOff x="3901324" y="3851607"/>
            <a:chExt cx="1111843" cy="1032421"/>
          </a:xfrm>
        </p:grpSpPr>
        <p:sp>
          <p:nvSpPr>
            <p:cNvPr id="61" name="文本框 60"/>
            <p:cNvSpPr txBox="1"/>
            <p:nvPr/>
          </p:nvSpPr>
          <p:spPr>
            <a:xfrm>
              <a:off x="4195369" y="4145364"/>
              <a:ext cx="79765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05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901324" y="3851607"/>
              <a:ext cx="1111843" cy="33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013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75456" y="2909320"/>
            <a:ext cx="833883" cy="774315"/>
            <a:chOff x="6947812" y="3869794"/>
            <a:chExt cx="1111844" cy="1032421"/>
          </a:xfrm>
        </p:grpSpPr>
        <p:sp>
          <p:nvSpPr>
            <p:cNvPr id="64" name="文本框 63"/>
            <p:cNvSpPr txBox="1"/>
            <p:nvPr/>
          </p:nvSpPr>
          <p:spPr>
            <a:xfrm>
              <a:off x="7241857" y="4163551"/>
              <a:ext cx="7933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7812" y="3869794"/>
              <a:ext cx="1111844" cy="33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013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640592" y="298232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432667" y="1400415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6432667" y="326893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3640592" y="4400306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929545" y="3467879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83747" y="1430149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15657618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50"/>
                            </p:stCondLst>
                            <p:childTnLst>
                              <p:par>
                                <p:cTn id="9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0" grpId="0" animBg="1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953" y="0"/>
            <a:ext cx="9143244" cy="5246175"/>
            <a:chOff x="-1953" y="0"/>
            <a:chExt cx="9143244" cy="52461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1291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53" y="1918983"/>
              <a:ext cx="9143244" cy="322451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77669"/>
              <a:ext cx="2974602" cy="2968506"/>
            </a:xfrm>
            <a:prstGeom prst="rect">
              <a:avLst/>
            </a:prstGeom>
          </p:spPr>
        </p:pic>
      </p:grpSp>
      <p:sp>
        <p:nvSpPr>
          <p:cNvPr id="22" name="标题 5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974602" y="1428696"/>
            <a:ext cx="5486995" cy="702229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C00000"/>
                </a:solidFill>
              </a:rPr>
              <a:t>单击添加文字标题内容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23" name="文本占位符 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71390" y="2278814"/>
            <a:ext cx="3693418" cy="489143"/>
          </a:xfrm>
          <a:prstGeom prst="trapezoid">
            <a:avLst>
              <a:gd name="adj" fmla="val 41282"/>
            </a:avLst>
          </a:prstGeom>
          <a:solidFill>
            <a:srgbClr val="C00000"/>
          </a:solidFill>
          <a:ln w="19050">
            <a:solidFill>
              <a:sysClr val="window" lastClr="FFFFFF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70000"/>
              <a:buFont typeface="Wingdings 2" panose="05020102010507070707" pitchFamily="18" charset="2"/>
              <a:buNone/>
              <a:defRPr sz="1600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EC7016">
                  <a:lumMod val="75000"/>
                </a:srgbClr>
              </a:buClr>
              <a:defRPr/>
            </a:pPr>
            <a:r>
              <a:rPr lang="zh-CN" altLang="en-US" sz="2800" b="1" dirty="0" smtClean="0">
                <a:solidFill>
                  <a:schemeClr val="bg1"/>
                </a:solidFill>
              </a:rPr>
              <a:t>第二部分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84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TextBox 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Rectangle 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标题 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文本占位符 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标题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文本占位符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标题 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文本占位符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标题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358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Straight Connector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Freeform 4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Rectangle 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Freeform 4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Rectangle 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Freeform 4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Rectangle 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09144117"/>
  <p:tag name="MH_LIBRARY" val="GRAPHIC"/>
  <p:tag name="MH_ORDER" val="Freeform 49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4482</Words>
  <Application>Microsoft Office PowerPoint</Application>
  <PresentationFormat>全屏显示(16:9)</PresentationFormat>
  <Paragraphs>268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 Unicode MS</vt:lpstr>
      <vt:lpstr>Kozuka Mincho Pr6N H</vt:lpstr>
      <vt:lpstr>Kozuka Mincho Pro H</vt:lpstr>
      <vt:lpstr>Meiryo</vt:lpstr>
      <vt:lpstr>等线</vt:lpstr>
      <vt:lpstr>等线 Light</vt:lpstr>
      <vt:lpstr>华文细黑</vt:lpstr>
      <vt:lpstr>宋体</vt:lpstr>
      <vt:lpstr>微软雅黑</vt:lpstr>
      <vt:lpstr>Aharoni</vt:lpstr>
      <vt:lpstr>Algerian</vt:lpstr>
      <vt:lpstr>Arial</vt:lpstr>
      <vt:lpstr>Arial Black</vt:lpstr>
      <vt:lpstr>Calibri</vt:lpstr>
      <vt:lpstr>Calibri Light</vt:lpstr>
      <vt:lpstr>Impact</vt:lpstr>
      <vt:lpstr>Open Sans</vt:lpstr>
      <vt:lpstr>Tahoma</vt:lpstr>
      <vt:lpstr>Wingdings 2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32</cp:revision>
  <dcterms:created xsi:type="dcterms:W3CDTF">2017-03-04T06:55:50Z</dcterms:created>
  <dcterms:modified xsi:type="dcterms:W3CDTF">2017-11-01T08:48:06Z</dcterms:modified>
</cp:coreProperties>
</file>