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8"/>
  </p:notesMasterIdLst>
  <p:sldIdLst>
    <p:sldId id="260" r:id="rId3"/>
    <p:sldId id="261" r:id="rId4"/>
    <p:sldId id="263" r:id="rId5"/>
    <p:sldId id="262" r:id="rId6"/>
    <p:sldId id="269" r:id="rId7"/>
    <p:sldId id="313" r:id="rId8"/>
    <p:sldId id="272" r:id="rId9"/>
    <p:sldId id="314" r:id="rId10"/>
    <p:sldId id="264" r:id="rId11"/>
    <p:sldId id="276" r:id="rId12"/>
    <p:sldId id="274" r:id="rId13"/>
    <p:sldId id="275" r:id="rId14"/>
    <p:sldId id="277" r:id="rId15"/>
    <p:sldId id="267" r:id="rId16"/>
    <p:sldId id="265" r:id="rId17"/>
    <p:sldId id="270" r:id="rId18"/>
    <p:sldId id="316" r:id="rId19"/>
    <p:sldId id="319" r:id="rId20"/>
    <p:sldId id="271" r:id="rId21"/>
    <p:sldId id="266" r:id="rId22"/>
    <p:sldId id="278" r:id="rId23"/>
    <p:sldId id="317" r:id="rId24"/>
    <p:sldId id="318" r:id="rId25"/>
    <p:sldId id="283" r:id="rId26"/>
    <p:sldId id="320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9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757"/>
    <a:srgbClr val="463A9C"/>
    <a:srgbClr val="AC6383"/>
    <a:srgbClr val="7C4E99"/>
    <a:srgbClr val="4C46A8"/>
    <a:srgbClr val="1333A8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24" autoAdjust="0"/>
    <p:restoredTop sz="96256" autoAdjust="0"/>
  </p:normalViewPr>
  <p:slideViewPr>
    <p:cSldViewPr snapToGrid="0">
      <p:cViewPr varScale="1">
        <p:scale>
          <a:sx n="84" d="100"/>
          <a:sy n="84" d="100"/>
        </p:scale>
        <p:origin x="540" y="96"/>
      </p:cViewPr>
      <p:guideLst>
        <p:guide orient="horz" pos="2160"/>
        <p:guide pos="59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6C2D8-6AEA-479D-AB06-5C1B9836FF3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AB2BE-72FB-4A01-986D-18A3E9B55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95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74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2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7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07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906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738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239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021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139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86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264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05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6838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0516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962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9907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8333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411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417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24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903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401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105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B2BE-72FB-4A01-986D-18A3E9B55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0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E489560-90A1-4158-8483-741337F8B3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8" r="7091"/>
          <a:stretch/>
        </p:blipFill>
        <p:spPr>
          <a:xfrm>
            <a:off x="0" y="0"/>
            <a:ext cx="12192000" cy="6874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449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00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26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48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26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9609C25-E8E7-4945-A21A-57E6871BD8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8" r="7091"/>
          <a:stretch/>
        </p:blipFill>
        <p:spPr>
          <a:xfrm flipH="1">
            <a:off x="0" y="0"/>
            <a:ext cx="12192000" cy="687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5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8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071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86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30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54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3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08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3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6.xml"/><Relationship Id="rId7" Type="http://schemas.openxmlformats.org/officeDocument/2006/relationships/image" Target="../media/image10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0.xml"/><Relationship Id="rId7" Type="http://schemas.openxmlformats.org/officeDocument/2006/relationships/image" Target="../media/image11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3.emf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12.jpeg"/><Relationship Id="rId2" Type="http://schemas.openxmlformats.org/officeDocument/2006/relationships/tags" Target="../tags/tag3.xml"/><Relationship Id="rId16" Type="http://schemas.openxmlformats.org/officeDocument/2006/relationships/image" Target="../media/image11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0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FBAC3D9-EDF6-4440-99BE-56385A0A36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" r="21698"/>
          <a:stretch/>
        </p:blipFill>
        <p:spPr>
          <a:xfrm>
            <a:off x="0" y="-16595"/>
            <a:ext cx="12192000" cy="687459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2741954-F41B-4F56-A3E7-F4FBDDAD0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300" y="443097"/>
            <a:ext cx="4277006" cy="450319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3CD1FF52-59A6-43FF-A77B-8D9A82C4A8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38CDB0A-11EB-48E4-9820-877A84B2DC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052" y="-278023"/>
            <a:ext cx="1519034" cy="244217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74632706-D7AE-430B-ADD8-EA49843563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63595" y="4009295"/>
            <a:ext cx="4365601" cy="279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53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63D8B85-E9F4-481E-BC10-9C3567DEF5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37C9925-5063-47F2-A86C-BF8F87FB8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627" y="2721428"/>
            <a:ext cx="4594488" cy="4064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3AEE6F2-61C0-4561-8EC0-4B552CAE5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9320">
            <a:off x="4138073" y="1253169"/>
            <a:ext cx="4379268" cy="3038116"/>
          </a:xfrm>
          <a:prstGeom prst="rect">
            <a:avLst/>
          </a:prstGeom>
        </p:spPr>
      </p:pic>
      <p:sp>
        <p:nvSpPr>
          <p:cNvPr id="6" name="ísľiḓè">
            <a:extLst>
              <a:ext uri="{FF2B5EF4-FFF2-40B4-BE49-F238E27FC236}">
                <a16:creationId xmlns="" xmlns:a16="http://schemas.microsoft.com/office/drawing/2014/main" id="{FC7F3B9F-08B0-4DC7-B733-4B3A5E1D3CCA}"/>
              </a:ext>
            </a:extLst>
          </p:cNvPr>
          <p:cNvSpPr txBox="1"/>
          <p:nvPr/>
        </p:nvSpPr>
        <p:spPr>
          <a:xfrm>
            <a:off x="4220867" y="4084683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B109B72-B4B8-404E-8309-CBA9C7BF6C02}"/>
              </a:ext>
            </a:extLst>
          </p:cNvPr>
          <p:cNvSpPr/>
          <p:nvPr/>
        </p:nvSpPr>
        <p:spPr>
          <a:xfrm>
            <a:off x="2925316" y="3957145"/>
            <a:ext cx="43225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geance Mightiest Avenger" pitchFamily="50" charset="0"/>
              </a:rPr>
              <a:t>Merry Christmas</a:t>
            </a:r>
            <a:endParaRPr lang="zh-CN" altLang="en-US" sz="3600" dirty="0">
              <a:latin typeface="Avengeance Mightiest Avenger" pitchFamily="50" charset="0"/>
            </a:endParaRPr>
          </a:p>
        </p:txBody>
      </p:sp>
      <p:sp>
        <p:nvSpPr>
          <p:cNvPr id="8" name="îŝḻïďê">
            <a:extLst>
              <a:ext uri="{FF2B5EF4-FFF2-40B4-BE49-F238E27FC236}">
                <a16:creationId xmlns="" xmlns:a16="http://schemas.microsoft.com/office/drawing/2014/main" id="{8C1E2AB4-6D10-4A6F-A270-FC1E85126E92}"/>
              </a:ext>
            </a:extLst>
          </p:cNvPr>
          <p:cNvSpPr txBox="1"/>
          <p:nvPr/>
        </p:nvSpPr>
        <p:spPr>
          <a:xfrm>
            <a:off x="9508013" y="852716"/>
            <a:ext cx="1674669" cy="2590799"/>
          </a:xfrm>
          <a:prstGeom prst="rect">
            <a:avLst/>
          </a:prstGeom>
          <a:noFill/>
        </p:spPr>
        <p:txBody>
          <a:bodyPr vert="eaVert"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9" name="ísľiḓè">
            <a:extLst>
              <a:ext uri="{FF2B5EF4-FFF2-40B4-BE49-F238E27FC236}">
                <a16:creationId xmlns="" xmlns:a16="http://schemas.microsoft.com/office/drawing/2014/main" id="{6217C983-82FF-4ECA-A56C-85C46B5FAF43}"/>
              </a:ext>
            </a:extLst>
          </p:cNvPr>
          <p:cNvSpPr txBox="1"/>
          <p:nvPr/>
        </p:nvSpPr>
        <p:spPr>
          <a:xfrm>
            <a:off x="11151494" y="856389"/>
            <a:ext cx="454261" cy="1904955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44ECC3D1-5E11-4423-86BC-34E7506FEBE1}"/>
              </a:ext>
            </a:extLst>
          </p:cNvPr>
          <p:cNvCxnSpPr>
            <a:cxnSpLocks/>
          </p:cNvCxnSpPr>
          <p:nvPr/>
        </p:nvCxnSpPr>
        <p:spPr>
          <a:xfrm>
            <a:off x="11099787" y="919391"/>
            <a:ext cx="0" cy="169045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40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8D9E49C-BB6B-4EDA-BCC9-4785AC5DBC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83A0334-5FE6-4DF1-B292-D89ED5E58362}"/>
              </a:ext>
            </a:extLst>
          </p:cNvPr>
          <p:cNvGrpSpPr/>
          <p:nvPr/>
        </p:nvGrpSpPr>
        <p:grpSpPr>
          <a:xfrm>
            <a:off x="3818526" y="1587465"/>
            <a:ext cx="1992631" cy="2235482"/>
            <a:chOff x="3818526" y="1587465"/>
            <a:chExt cx="1992631" cy="2235482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AB86630E-8D40-416B-B2E6-4B8EE92DE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8526" y="1587465"/>
              <a:ext cx="1992631" cy="223548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B526570-E3E6-461F-84A3-FBB0C15CB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967372" y="2090683"/>
              <a:ext cx="1843785" cy="158778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35807C4-336E-44A3-A760-E6B0CE718D77}"/>
              </a:ext>
            </a:extLst>
          </p:cNvPr>
          <p:cNvGrpSpPr/>
          <p:nvPr/>
        </p:nvGrpSpPr>
        <p:grpSpPr>
          <a:xfrm>
            <a:off x="6542676" y="3378165"/>
            <a:ext cx="1992631" cy="2235482"/>
            <a:chOff x="6542676" y="3378165"/>
            <a:chExt cx="1992631" cy="2235482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D3E984E-E1A3-42F3-921F-0F2800A6D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676" y="3378165"/>
              <a:ext cx="1992631" cy="223548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74112597-5750-446C-9CC6-780C460E4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703278" y="3678465"/>
              <a:ext cx="1671425" cy="180375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87DBFF4-1F9E-4F7D-9DED-A475001AB187}"/>
              </a:ext>
            </a:extLst>
          </p:cNvPr>
          <p:cNvGrpSpPr/>
          <p:nvPr/>
        </p:nvGrpSpPr>
        <p:grpSpPr>
          <a:xfrm>
            <a:off x="9312544" y="1587465"/>
            <a:ext cx="1992631" cy="2235482"/>
            <a:chOff x="9312544" y="1587465"/>
            <a:chExt cx="1992631" cy="2235482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E6CA95C7-A54A-41CE-9D91-08D51DDDF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2544" y="1587465"/>
              <a:ext cx="1992631" cy="223548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37FED7F5-1599-400D-9CA8-DE730DEC2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386841" y="1877277"/>
              <a:ext cx="1844036" cy="1801188"/>
            </a:xfrm>
            <a:prstGeom prst="rect">
              <a:avLst/>
            </a:prstGeom>
          </p:spPr>
        </p:pic>
      </p:grpSp>
      <p:sp>
        <p:nvSpPr>
          <p:cNvPr id="11" name="îŝḻïďê">
            <a:extLst>
              <a:ext uri="{FF2B5EF4-FFF2-40B4-BE49-F238E27FC236}">
                <a16:creationId xmlns="" xmlns:a16="http://schemas.microsoft.com/office/drawing/2014/main" id="{EDDCCCED-FBDA-4395-9702-3FF496A2B0EA}"/>
              </a:ext>
            </a:extLst>
          </p:cNvPr>
          <p:cNvSpPr txBox="1"/>
          <p:nvPr/>
        </p:nvSpPr>
        <p:spPr>
          <a:xfrm>
            <a:off x="3744676" y="4573629"/>
            <a:ext cx="228917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12" name="ísľiḓè">
            <a:extLst>
              <a:ext uri="{FF2B5EF4-FFF2-40B4-BE49-F238E27FC236}">
                <a16:creationId xmlns="" xmlns:a16="http://schemas.microsoft.com/office/drawing/2014/main" id="{0F97D1C2-D58B-4F09-9F78-9A7FD37208EA}"/>
              </a:ext>
            </a:extLst>
          </p:cNvPr>
          <p:cNvSpPr txBox="1"/>
          <p:nvPr/>
        </p:nvSpPr>
        <p:spPr>
          <a:xfrm>
            <a:off x="3818526" y="4002660"/>
            <a:ext cx="1946913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13BD4596-925B-43A9-92BC-D7C44A7EDD5E}"/>
              </a:ext>
            </a:extLst>
          </p:cNvPr>
          <p:cNvCxnSpPr>
            <a:cxnSpLocks/>
          </p:cNvCxnSpPr>
          <p:nvPr/>
        </p:nvCxnSpPr>
        <p:spPr>
          <a:xfrm>
            <a:off x="3818526" y="4493001"/>
            <a:ext cx="18021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ŝḻïďê">
            <a:extLst>
              <a:ext uri="{FF2B5EF4-FFF2-40B4-BE49-F238E27FC236}">
                <a16:creationId xmlns="" xmlns:a16="http://schemas.microsoft.com/office/drawing/2014/main" id="{B9B29BCA-09B2-427A-98EF-16109ADC21D7}"/>
              </a:ext>
            </a:extLst>
          </p:cNvPr>
          <p:cNvSpPr txBox="1"/>
          <p:nvPr/>
        </p:nvSpPr>
        <p:spPr>
          <a:xfrm>
            <a:off x="6514544" y="1767178"/>
            <a:ext cx="228917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18" name="ísľiḓè">
            <a:extLst>
              <a:ext uri="{FF2B5EF4-FFF2-40B4-BE49-F238E27FC236}">
                <a16:creationId xmlns="" xmlns:a16="http://schemas.microsoft.com/office/drawing/2014/main" id="{7C4F6984-397E-4BC5-B203-0CF368D5975A}"/>
              </a:ext>
            </a:extLst>
          </p:cNvPr>
          <p:cNvSpPr txBox="1"/>
          <p:nvPr/>
        </p:nvSpPr>
        <p:spPr>
          <a:xfrm>
            <a:off x="6588394" y="1196209"/>
            <a:ext cx="1946913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64764AF7-346F-4C35-AD38-262D9DB5D805}"/>
              </a:ext>
            </a:extLst>
          </p:cNvPr>
          <p:cNvCxnSpPr>
            <a:cxnSpLocks/>
          </p:cNvCxnSpPr>
          <p:nvPr/>
        </p:nvCxnSpPr>
        <p:spPr>
          <a:xfrm>
            <a:off x="6588394" y="1686550"/>
            <a:ext cx="18021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ŝḻïďê">
            <a:extLst>
              <a:ext uri="{FF2B5EF4-FFF2-40B4-BE49-F238E27FC236}">
                <a16:creationId xmlns="" xmlns:a16="http://schemas.microsoft.com/office/drawing/2014/main" id="{8354D292-B73E-4EAD-9F47-39B9BE23E2AC}"/>
              </a:ext>
            </a:extLst>
          </p:cNvPr>
          <p:cNvSpPr txBox="1"/>
          <p:nvPr/>
        </p:nvSpPr>
        <p:spPr>
          <a:xfrm>
            <a:off x="9312991" y="4539246"/>
            <a:ext cx="228917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21" name="ísľiḓè">
            <a:extLst>
              <a:ext uri="{FF2B5EF4-FFF2-40B4-BE49-F238E27FC236}">
                <a16:creationId xmlns="" xmlns:a16="http://schemas.microsoft.com/office/drawing/2014/main" id="{EA0E53E0-E77C-492F-9D6C-2E1DF44F4DE5}"/>
              </a:ext>
            </a:extLst>
          </p:cNvPr>
          <p:cNvSpPr txBox="1"/>
          <p:nvPr/>
        </p:nvSpPr>
        <p:spPr>
          <a:xfrm>
            <a:off x="9386841" y="3968277"/>
            <a:ext cx="1946913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B6A47C64-C7AB-4787-BCF2-80D58FF4084E}"/>
              </a:ext>
            </a:extLst>
          </p:cNvPr>
          <p:cNvCxnSpPr>
            <a:cxnSpLocks/>
          </p:cNvCxnSpPr>
          <p:nvPr/>
        </p:nvCxnSpPr>
        <p:spPr>
          <a:xfrm>
            <a:off x="9386841" y="4458618"/>
            <a:ext cx="18021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122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77C1DD35-B1EC-4C14-8DDB-B7F1054612B8}"/>
              </a:ext>
            </a:extLst>
          </p:cNvPr>
          <p:cNvSpPr/>
          <p:nvPr/>
        </p:nvSpPr>
        <p:spPr>
          <a:xfrm>
            <a:off x="4598544" y="43543"/>
            <a:ext cx="1308770" cy="6676571"/>
          </a:xfrm>
          <a:custGeom>
            <a:avLst/>
            <a:gdLst>
              <a:gd name="connsiteX0" fmla="*/ 1308770 w 1308770"/>
              <a:gd name="connsiteY0" fmla="*/ 0 h 6676571"/>
              <a:gd name="connsiteX1" fmla="*/ 771742 w 1308770"/>
              <a:gd name="connsiteY1" fmla="*/ 188686 h 6676571"/>
              <a:gd name="connsiteX2" fmla="*/ 263742 w 1308770"/>
              <a:gd name="connsiteY2" fmla="*/ 725714 h 6676571"/>
              <a:gd name="connsiteX3" fmla="*/ 2485 w 1308770"/>
              <a:gd name="connsiteY3" fmla="*/ 1698171 h 6676571"/>
              <a:gd name="connsiteX4" fmla="*/ 408885 w 1308770"/>
              <a:gd name="connsiteY4" fmla="*/ 2815771 h 6676571"/>
              <a:gd name="connsiteX5" fmla="*/ 670142 w 1308770"/>
              <a:gd name="connsiteY5" fmla="*/ 3643086 h 6676571"/>
              <a:gd name="connsiteX6" fmla="*/ 670142 w 1308770"/>
              <a:gd name="connsiteY6" fmla="*/ 5007428 h 6676571"/>
              <a:gd name="connsiteX7" fmla="*/ 292770 w 1308770"/>
              <a:gd name="connsiteY7" fmla="*/ 6023428 h 6676571"/>
              <a:gd name="connsiteX8" fmla="*/ 379856 w 1308770"/>
              <a:gd name="connsiteY8" fmla="*/ 6676571 h 667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8770" h="6676571">
                <a:moveTo>
                  <a:pt x="1308770" y="0"/>
                </a:moveTo>
                <a:cubicBezTo>
                  <a:pt x="1127341" y="33867"/>
                  <a:pt x="945913" y="67734"/>
                  <a:pt x="771742" y="188686"/>
                </a:cubicBezTo>
                <a:cubicBezTo>
                  <a:pt x="597571" y="309638"/>
                  <a:pt x="391951" y="474133"/>
                  <a:pt x="263742" y="725714"/>
                </a:cubicBezTo>
                <a:cubicBezTo>
                  <a:pt x="135533" y="977295"/>
                  <a:pt x="-21705" y="1349828"/>
                  <a:pt x="2485" y="1698171"/>
                </a:cubicBezTo>
                <a:cubicBezTo>
                  <a:pt x="26675" y="2046514"/>
                  <a:pt x="297609" y="2491619"/>
                  <a:pt x="408885" y="2815771"/>
                </a:cubicBezTo>
                <a:cubicBezTo>
                  <a:pt x="520161" y="3139924"/>
                  <a:pt x="626599" y="3277810"/>
                  <a:pt x="670142" y="3643086"/>
                </a:cubicBezTo>
                <a:cubicBezTo>
                  <a:pt x="713685" y="4008362"/>
                  <a:pt x="733037" y="4610704"/>
                  <a:pt x="670142" y="5007428"/>
                </a:cubicBezTo>
                <a:cubicBezTo>
                  <a:pt x="607247" y="5404152"/>
                  <a:pt x="341151" y="5745238"/>
                  <a:pt x="292770" y="6023428"/>
                </a:cubicBezTo>
                <a:cubicBezTo>
                  <a:pt x="244389" y="6301619"/>
                  <a:pt x="312122" y="6489095"/>
                  <a:pt x="379856" y="6676571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54F5F68-B2DC-49BA-828F-DFA50921BE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6501939-122A-48F0-914C-6148BD0959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638" y="1208658"/>
            <a:ext cx="6301248" cy="60710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469427-16F5-4B97-8B26-21CAF3F6C2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631" y="827079"/>
            <a:ext cx="2028683" cy="22759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A8CE0EF-6F01-48DF-BDCA-D137BE3CC6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89" y="3755027"/>
            <a:ext cx="2028683" cy="2275928"/>
          </a:xfrm>
          <a:prstGeom prst="rect">
            <a:avLst/>
          </a:prstGeom>
        </p:spPr>
      </p:pic>
      <p:sp>
        <p:nvSpPr>
          <p:cNvPr id="7" name="ísľiḓè">
            <a:extLst>
              <a:ext uri="{FF2B5EF4-FFF2-40B4-BE49-F238E27FC236}">
                <a16:creationId xmlns="" xmlns:a16="http://schemas.microsoft.com/office/drawing/2014/main" id="{2E44A304-7D6D-4FEA-AB8E-37CEBDEA0420}"/>
              </a:ext>
            </a:extLst>
          </p:cNvPr>
          <p:cNvSpPr txBox="1"/>
          <p:nvPr/>
        </p:nvSpPr>
        <p:spPr>
          <a:xfrm>
            <a:off x="4302326" y="1486493"/>
            <a:ext cx="1356198" cy="132136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8" name="ísľiḓè">
            <a:extLst>
              <a:ext uri="{FF2B5EF4-FFF2-40B4-BE49-F238E27FC236}">
                <a16:creationId xmlns="" xmlns:a16="http://schemas.microsoft.com/office/drawing/2014/main" id="{31C50D72-7FFD-45B2-89F1-48C115E0F152}"/>
              </a:ext>
            </a:extLst>
          </p:cNvPr>
          <p:cNvSpPr txBox="1"/>
          <p:nvPr/>
        </p:nvSpPr>
        <p:spPr>
          <a:xfrm>
            <a:off x="4397483" y="4393495"/>
            <a:ext cx="1356198" cy="132136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223480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6021D72-3CDF-413F-8D3D-A5CEBA35A1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50F6624F-47BE-4C7B-860E-08A73FEA48DF}"/>
              </a:ext>
            </a:extLst>
          </p:cNvPr>
          <p:cNvSpPr/>
          <p:nvPr/>
        </p:nvSpPr>
        <p:spPr>
          <a:xfrm>
            <a:off x="8575458" y="0"/>
            <a:ext cx="1308770" cy="6676571"/>
          </a:xfrm>
          <a:custGeom>
            <a:avLst/>
            <a:gdLst>
              <a:gd name="connsiteX0" fmla="*/ 1308770 w 1308770"/>
              <a:gd name="connsiteY0" fmla="*/ 0 h 6676571"/>
              <a:gd name="connsiteX1" fmla="*/ 771742 w 1308770"/>
              <a:gd name="connsiteY1" fmla="*/ 188686 h 6676571"/>
              <a:gd name="connsiteX2" fmla="*/ 263742 w 1308770"/>
              <a:gd name="connsiteY2" fmla="*/ 725714 h 6676571"/>
              <a:gd name="connsiteX3" fmla="*/ 2485 w 1308770"/>
              <a:gd name="connsiteY3" fmla="*/ 1698171 h 6676571"/>
              <a:gd name="connsiteX4" fmla="*/ 408885 w 1308770"/>
              <a:gd name="connsiteY4" fmla="*/ 2815771 h 6676571"/>
              <a:gd name="connsiteX5" fmla="*/ 670142 w 1308770"/>
              <a:gd name="connsiteY5" fmla="*/ 3643086 h 6676571"/>
              <a:gd name="connsiteX6" fmla="*/ 670142 w 1308770"/>
              <a:gd name="connsiteY6" fmla="*/ 5007428 h 6676571"/>
              <a:gd name="connsiteX7" fmla="*/ 292770 w 1308770"/>
              <a:gd name="connsiteY7" fmla="*/ 6023428 h 6676571"/>
              <a:gd name="connsiteX8" fmla="*/ 379856 w 1308770"/>
              <a:gd name="connsiteY8" fmla="*/ 6676571 h 667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8770" h="6676571">
                <a:moveTo>
                  <a:pt x="1308770" y="0"/>
                </a:moveTo>
                <a:cubicBezTo>
                  <a:pt x="1127341" y="33867"/>
                  <a:pt x="945913" y="67734"/>
                  <a:pt x="771742" y="188686"/>
                </a:cubicBezTo>
                <a:cubicBezTo>
                  <a:pt x="597571" y="309638"/>
                  <a:pt x="391951" y="474133"/>
                  <a:pt x="263742" y="725714"/>
                </a:cubicBezTo>
                <a:cubicBezTo>
                  <a:pt x="135533" y="977295"/>
                  <a:pt x="-21705" y="1349828"/>
                  <a:pt x="2485" y="1698171"/>
                </a:cubicBezTo>
                <a:cubicBezTo>
                  <a:pt x="26675" y="2046514"/>
                  <a:pt x="297609" y="2491619"/>
                  <a:pt x="408885" y="2815771"/>
                </a:cubicBezTo>
                <a:cubicBezTo>
                  <a:pt x="520161" y="3139924"/>
                  <a:pt x="626599" y="3277810"/>
                  <a:pt x="670142" y="3643086"/>
                </a:cubicBezTo>
                <a:cubicBezTo>
                  <a:pt x="713685" y="4008362"/>
                  <a:pt x="733037" y="4610704"/>
                  <a:pt x="670142" y="5007428"/>
                </a:cubicBezTo>
                <a:cubicBezTo>
                  <a:pt x="607247" y="5404152"/>
                  <a:pt x="341151" y="5745238"/>
                  <a:pt x="292770" y="6023428"/>
                </a:cubicBezTo>
                <a:cubicBezTo>
                  <a:pt x="244389" y="6301619"/>
                  <a:pt x="312122" y="6489095"/>
                  <a:pt x="379856" y="6676571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AC0A9A9-85CB-4265-A2D6-C5B06DF653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45" y="783536"/>
            <a:ext cx="2028683" cy="22759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F5AC340-AF3F-454D-9B36-D243017C5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903" y="3711484"/>
            <a:ext cx="2028683" cy="2275928"/>
          </a:xfrm>
          <a:prstGeom prst="rect">
            <a:avLst/>
          </a:prstGeom>
        </p:spPr>
      </p:pic>
      <p:sp>
        <p:nvSpPr>
          <p:cNvPr id="7" name="ísľiḓè">
            <a:extLst>
              <a:ext uri="{FF2B5EF4-FFF2-40B4-BE49-F238E27FC236}">
                <a16:creationId xmlns="" xmlns:a16="http://schemas.microsoft.com/office/drawing/2014/main" id="{C43F56A4-C55F-463D-B715-7F3FCCA298F8}"/>
              </a:ext>
            </a:extLst>
          </p:cNvPr>
          <p:cNvSpPr txBox="1"/>
          <p:nvPr/>
        </p:nvSpPr>
        <p:spPr>
          <a:xfrm>
            <a:off x="8292145" y="1454883"/>
            <a:ext cx="1356198" cy="132136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8" name="ísľiḓè">
            <a:extLst>
              <a:ext uri="{FF2B5EF4-FFF2-40B4-BE49-F238E27FC236}">
                <a16:creationId xmlns="" xmlns:a16="http://schemas.microsoft.com/office/drawing/2014/main" id="{816601E9-B69B-433F-8173-CA4388F8F84E}"/>
              </a:ext>
            </a:extLst>
          </p:cNvPr>
          <p:cNvSpPr txBox="1"/>
          <p:nvPr/>
        </p:nvSpPr>
        <p:spPr>
          <a:xfrm>
            <a:off x="8450368" y="4349952"/>
            <a:ext cx="1356198" cy="132136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3E9180F-15EC-4572-800B-3D92AF9769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755" y="1550899"/>
            <a:ext cx="5023158" cy="512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103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9BD855F-CACD-4AE9-9562-7CCE1895E7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AA8CE68-61BE-4B43-8000-8FC589570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001" y="1491859"/>
            <a:ext cx="1561332" cy="1663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71E30BA-2C7A-4B75-9171-F4BB2F45E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201" y="1641830"/>
            <a:ext cx="1143400" cy="15137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FBD9E20-6C15-49C7-9CF4-D80114271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1148" y="1466459"/>
            <a:ext cx="1510557" cy="1689100"/>
          </a:xfrm>
          <a:prstGeom prst="rect">
            <a:avLst/>
          </a:prstGeom>
        </p:spPr>
      </p:pic>
      <p:sp>
        <p:nvSpPr>
          <p:cNvPr id="9" name="îŝḻïďê">
            <a:extLst>
              <a:ext uri="{FF2B5EF4-FFF2-40B4-BE49-F238E27FC236}">
                <a16:creationId xmlns="" xmlns:a16="http://schemas.microsoft.com/office/drawing/2014/main" id="{2D72F145-FE81-488B-B15D-230A6118A675}"/>
              </a:ext>
            </a:extLst>
          </p:cNvPr>
          <p:cNvSpPr txBox="1"/>
          <p:nvPr/>
        </p:nvSpPr>
        <p:spPr>
          <a:xfrm>
            <a:off x="651639" y="3917636"/>
            <a:ext cx="2376475" cy="1878934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ísľiḓè">
            <a:extLst>
              <a:ext uri="{FF2B5EF4-FFF2-40B4-BE49-F238E27FC236}">
                <a16:creationId xmlns="" xmlns:a16="http://schemas.microsoft.com/office/drawing/2014/main" id="{89E7F599-1F5F-4012-A157-BBF416057127}"/>
              </a:ext>
            </a:extLst>
          </p:cNvPr>
          <p:cNvSpPr txBox="1"/>
          <p:nvPr/>
        </p:nvSpPr>
        <p:spPr>
          <a:xfrm>
            <a:off x="651638" y="3429000"/>
            <a:ext cx="2376476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îŝḻïďê">
            <a:extLst>
              <a:ext uri="{FF2B5EF4-FFF2-40B4-BE49-F238E27FC236}">
                <a16:creationId xmlns="" xmlns:a16="http://schemas.microsoft.com/office/drawing/2014/main" id="{A92C9677-139B-4FAD-BEE5-53E77FACC14F}"/>
              </a:ext>
            </a:extLst>
          </p:cNvPr>
          <p:cNvSpPr txBox="1"/>
          <p:nvPr/>
        </p:nvSpPr>
        <p:spPr>
          <a:xfrm>
            <a:off x="3394839" y="3917636"/>
            <a:ext cx="2376475" cy="1878934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ísľiḓè">
            <a:extLst>
              <a:ext uri="{FF2B5EF4-FFF2-40B4-BE49-F238E27FC236}">
                <a16:creationId xmlns="" xmlns:a16="http://schemas.microsoft.com/office/drawing/2014/main" id="{E9B2E893-7A06-4BD2-8980-B4F521814414}"/>
              </a:ext>
            </a:extLst>
          </p:cNvPr>
          <p:cNvSpPr txBox="1"/>
          <p:nvPr/>
        </p:nvSpPr>
        <p:spPr>
          <a:xfrm>
            <a:off x="3394838" y="3429000"/>
            <a:ext cx="2376476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îŝḻïďê">
            <a:extLst>
              <a:ext uri="{FF2B5EF4-FFF2-40B4-BE49-F238E27FC236}">
                <a16:creationId xmlns="" xmlns:a16="http://schemas.microsoft.com/office/drawing/2014/main" id="{09AB3410-BC16-4A17-9A32-288DBFDC3ECC}"/>
              </a:ext>
            </a:extLst>
          </p:cNvPr>
          <p:cNvSpPr txBox="1"/>
          <p:nvPr/>
        </p:nvSpPr>
        <p:spPr>
          <a:xfrm>
            <a:off x="6330545" y="3917636"/>
            <a:ext cx="2376475" cy="1878934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ísľiḓè">
            <a:extLst>
              <a:ext uri="{FF2B5EF4-FFF2-40B4-BE49-F238E27FC236}">
                <a16:creationId xmlns="" xmlns:a16="http://schemas.microsoft.com/office/drawing/2014/main" id="{F37E9533-0708-42F1-9D3A-BC7A330CDC0D}"/>
              </a:ext>
            </a:extLst>
          </p:cNvPr>
          <p:cNvSpPr txBox="1"/>
          <p:nvPr/>
        </p:nvSpPr>
        <p:spPr>
          <a:xfrm>
            <a:off x="6330544" y="3429000"/>
            <a:ext cx="2376476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7058557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7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AD34A67-9A19-42F5-84E5-BEBBAF4048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1" r="30248" b="241"/>
          <a:stretch/>
        </p:blipFill>
        <p:spPr>
          <a:xfrm>
            <a:off x="924232" y="0"/>
            <a:ext cx="11267768" cy="68745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FE0F933-EB4A-4AFB-85B9-1820E8C5C7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4" t="14786" b="7950"/>
          <a:stretch/>
        </p:blipFill>
        <p:spPr>
          <a:xfrm>
            <a:off x="0" y="0"/>
            <a:ext cx="3428999" cy="687459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0C69347-0490-456F-8AC2-09399FAA6BD5}"/>
              </a:ext>
            </a:extLst>
          </p:cNvPr>
          <p:cNvGrpSpPr/>
          <p:nvPr/>
        </p:nvGrpSpPr>
        <p:grpSpPr>
          <a:xfrm>
            <a:off x="8464744" y="1326947"/>
            <a:ext cx="1722347" cy="4831449"/>
            <a:chOff x="3990584" y="616312"/>
            <a:chExt cx="1722347" cy="4831449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963C3FBE-2580-4FB6-8EA5-E5B5ABE291BC}"/>
                </a:ext>
              </a:extLst>
            </p:cNvPr>
            <p:cNvSpPr/>
            <p:nvPr/>
          </p:nvSpPr>
          <p:spPr>
            <a:xfrm>
              <a:off x="4823717" y="616312"/>
              <a:ext cx="889214" cy="889214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8D12E741-1529-4395-B5D1-0B9CFA046EC3}"/>
                </a:ext>
              </a:extLst>
            </p:cNvPr>
            <p:cNvSpPr txBox="1"/>
            <p:nvPr/>
          </p:nvSpPr>
          <p:spPr>
            <a:xfrm>
              <a:off x="4921534" y="2034159"/>
              <a:ext cx="738664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lvl="0"/>
              <a:r>
                <a:rPr kumimoji="1" lang="zh-CN" altLang="en-US" sz="36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活动执行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B68F8575-D080-4768-8E38-1A6239E115B7}"/>
                </a:ext>
              </a:extLst>
            </p:cNvPr>
            <p:cNvSpPr txBox="1"/>
            <p:nvPr/>
          </p:nvSpPr>
          <p:spPr>
            <a:xfrm>
              <a:off x="3990584" y="1686022"/>
              <a:ext cx="923330" cy="3761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sz="24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6525C23-41D9-422E-B684-F879B4D588A7}"/>
                </a:ext>
              </a:extLst>
            </p:cNvPr>
            <p:cNvCxnSpPr/>
            <p:nvPr/>
          </p:nvCxnSpPr>
          <p:spPr>
            <a:xfrm>
              <a:off x="5127647" y="1769842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4F7A0F2-FB91-4A61-8D7B-63CA3D8F63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3F51108-2B5A-419E-8361-41DAB37395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187279"/>
            <a:ext cx="4139776" cy="26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55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C7627CE-2EB7-4571-B6E9-E122F3AF2923}"/>
              </a:ext>
            </a:extLst>
          </p:cNvPr>
          <p:cNvGrpSpPr/>
          <p:nvPr/>
        </p:nvGrpSpPr>
        <p:grpSpPr>
          <a:xfrm>
            <a:off x="864598" y="1226910"/>
            <a:ext cx="3541395" cy="4247585"/>
            <a:chOff x="864598" y="1226910"/>
            <a:chExt cx="3541395" cy="4247585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73F4ABC-8AB4-4D47-AA23-B410A7A19117}"/>
                </a:ext>
              </a:extLst>
            </p:cNvPr>
            <p:cNvSpPr/>
            <p:nvPr/>
          </p:nvSpPr>
          <p:spPr>
            <a:xfrm>
              <a:off x="1034143" y="1226910"/>
              <a:ext cx="3371850" cy="22447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8BE030CE-4AB2-4340-B0D7-3913663FE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7968" y="1307872"/>
              <a:ext cx="3124200" cy="2082800"/>
            </a:xfrm>
            <a:prstGeom prst="rect">
              <a:avLst/>
            </a:prstGeom>
          </p:spPr>
        </p:pic>
        <p:sp>
          <p:nvSpPr>
            <p:cNvPr id="7" name="îŝḻïďê">
              <a:extLst>
                <a:ext uri="{FF2B5EF4-FFF2-40B4-BE49-F238E27FC236}">
                  <a16:creationId xmlns="" xmlns:a16="http://schemas.microsoft.com/office/drawing/2014/main" id="{23440BB1-C997-4C17-84A5-204EE376C6F1}"/>
                </a:ext>
              </a:extLst>
            </p:cNvPr>
            <p:cNvSpPr txBox="1"/>
            <p:nvPr/>
          </p:nvSpPr>
          <p:spPr>
            <a:xfrm>
              <a:off x="864598" y="4117898"/>
              <a:ext cx="3541395" cy="1356597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 to retain text.</a:t>
              </a:r>
            </a:p>
          </p:txBody>
        </p:sp>
        <p:sp>
          <p:nvSpPr>
            <p:cNvPr id="8" name="ísľiḓè">
              <a:extLst>
                <a:ext uri="{FF2B5EF4-FFF2-40B4-BE49-F238E27FC236}">
                  <a16:creationId xmlns="" xmlns:a16="http://schemas.microsoft.com/office/drawing/2014/main" id="{7DF2914F-0FD1-4565-A273-330119B9B451}"/>
                </a:ext>
              </a:extLst>
            </p:cNvPr>
            <p:cNvSpPr txBox="1"/>
            <p:nvPr/>
          </p:nvSpPr>
          <p:spPr>
            <a:xfrm>
              <a:off x="1034143" y="3552597"/>
              <a:ext cx="3371850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6FF36FB8-8A3D-48F0-A17F-BE9060FDF039}"/>
                </a:ext>
              </a:extLst>
            </p:cNvPr>
            <p:cNvCxnSpPr/>
            <p:nvPr/>
          </p:nvCxnSpPr>
          <p:spPr>
            <a:xfrm>
              <a:off x="1034143" y="4066833"/>
              <a:ext cx="337184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BF54163-728F-45F2-A09F-FAEBEF98A4F1}"/>
              </a:ext>
            </a:extLst>
          </p:cNvPr>
          <p:cNvGrpSpPr/>
          <p:nvPr/>
        </p:nvGrpSpPr>
        <p:grpSpPr>
          <a:xfrm>
            <a:off x="4690473" y="1226910"/>
            <a:ext cx="3541395" cy="4247585"/>
            <a:chOff x="4690473" y="1226910"/>
            <a:chExt cx="3541395" cy="4247585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1D9F25E6-5407-468C-9C80-A8236810C252}"/>
                </a:ext>
              </a:extLst>
            </p:cNvPr>
            <p:cNvSpPr/>
            <p:nvPr/>
          </p:nvSpPr>
          <p:spPr>
            <a:xfrm>
              <a:off x="4860018" y="1226910"/>
              <a:ext cx="3371850" cy="22447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îŝḻïďê">
              <a:extLst>
                <a:ext uri="{FF2B5EF4-FFF2-40B4-BE49-F238E27FC236}">
                  <a16:creationId xmlns="" xmlns:a16="http://schemas.microsoft.com/office/drawing/2014/main" id="{0CE3F29F-BD97-4F13-8212-582B8BB1BF73}"/>
                </a:ext>
              </a:extLst>
            </p:cNvPr>
            <p:cNvSpPr txBox="1"/>
            <p:nvPr/>
          </p:nvSpPr>
          <p:spPr>
            <a:xfrm>
              <a:off x="4690473" y="4117898"/>
              <a:ext cx="3541395" cy="1356597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 to retain text.</a:t>
              </a:r>
            </a:p>
          </p:txBody>
        </p:sp>
        <p:sp>
          <p:nvSpPr>
            <p:cNvPr id="20" name="ísľiḓè">
              <a:extLst>
                <a:ext uri="{FF2B5EF4-FFF2-40B4-BE49-F238E27FC236}">
                  <a16:creationId xmlns="" xmlns:a16="http://schemas.microsoft.com/office/drawing/2014/main" id="{893CE31A-CF1C-4FBB-ADAF-3BD176E50372}"/>
                </a:ext>
              </a:extLst>
            </p:cNvPr>
            <p:cNvSpPr txBox="1"/>
            <p:nvPr/>
          </p:nvSpPr>
          <p:spPr>
            <a:xfrm>
              <a:off x="4860018" y="3552597"/>
              <a:ext cx="3371850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EB80564A-320D-4A52-AEE7-174D22FA0C0B}"/>
                </a:ext>
              </a:extLst>
            </p:cNvPr>
            <p:cNvCxnSpPr/>
            <p:nvPr/>
          </p:nvCxnSpPr>
          <p:spPr>
            <a:xfrm>
              <a:off x="4860018" y="4066833"/>
              <a:ext cx="337184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7B1C344E-C159-4F05-BD53-1FC47ACB3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1067" y="1307872"/>
              <a:ext cx="3129751" cy="2086501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816597D-5A3F-43BC-AD92-F048889408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69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库_Rectangle: Rounded Corners 2">
            <a:extLst>
              <a:ext uri="{FF2B5EF4-FFF2-40B4-BE49-F238E27FC236}">
                <a16:creationId xmlns="" xmlns:a16="http://schemas.microsoft.com/office/drawing/2014/main" id="{B6B23354-5DE5-4A14-8CF5-498169974D1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20055" y="693524"/>
            <a:ext cx="2567692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noFill/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PA_库_文本框 4">
            <a:extLst>
              <a:ext uri="{FF2B5EF4-FFF2-40B4-BE49-F238E27FC236}">
                <a16:creationId xmlns="" xmlns:a16="http://schemas.microsoft.com/office/drawing/2014/main" id="{A6C3B7D1-81CB-45BA-81BD-9AF669D8941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436444" y="3393295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99" b="1" dirty="0">
                <a:latin typeface="+mj-lt"/>
              </a:rPr>
              <a:t>“</a:t>
            </a:r>
          </a:p>
        </p:txBody>
      </p:sp>
      <p:sp>
        <p:nvSpPr>
          <p:cNvPr id="9" name="PA_库_文本框 5">
            <a:extLst>
              <a:ext uri="{FF2B5EF4-FFF2-40B4-BE49-F238E27FC236}">
                <a16:creationId xmlns="" xmlns:a16="http://schemas.microsoft.com/office/drawing/2014/main" id="{CBD3BE30-2B70-4D77-A89D-6ECD06C84CF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87222" y="4785748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6899" b="1" dirty="0">
                <a:latin typeface="+mj-lt"/>
              </a:rPr>
              <a:t>”</a:t>
            </a:r>
            <a:endParaRPr lang="en-US" sz="6899" b="1" dirty="0">
              <a:latin typeface="+mj-lt"/>
            </a:endParaRPr>
          </a:p>
        </p:txBody>
      </p:sp>
      <p:sp>
        <p:nvSpPr>
          <p:cNvPr id="10" name="PA_库_文本框 6">
            <a:extLst>
              <a:ext uri="{FF2B5EF4-FFF2-40B4-BE49-F238E27FC236}">
                <a16:creationId xmlns="" xmlns:a16="http://schemas.microsoft.com/office/drawing/2014/main" id="{7E85F1BE-BF8F-466C-B9E4-07C38948091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751389" y="4049675"/>
            <a:ext cx="2012881" cy="110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/>
              <a:t>Donec vitae dolor sed urna laoreet consectetur et a odio. Cras vestibulum diam id risus convallis maximus. Lorem ipsum dolor sit amet, consectetur adipiscing elit. 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73A6BDD-1D79-42FD-96CF-4926E9507D2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33"/>
          <a:stretch/>
        </p:blipFill>
        <p:spPr>
          <a:xfrm>
            <a:off x="1420055" y="937708"/>
            <a:ext cx="2567692" cy="23363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3618CD0-7C0D-4E84-843A-E5EA8CC461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A11FE29-F29B-4F34-86A5-56A1510561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042783"/>
            <a:ext cx="4365601" cy="2793374"/>
          </a:xfrm>
          <a:prstGeom prst="rect">
            <a:avLst/>
          </a:prstGeom>
        </p:spPr>
      </p:pic>
      <p:sp>
        <p:nvSpPr>
          <p:cNvPr id="14" name="îŝḻïďê">
            <a:extLst>
              <a:ext uri="{FF2B5EF4-FFF2-40B4-BE49-F238E27FC236}">
                <a16:creationId xmlns="" xmlns:a16="http://schemas.microsoft.com/office/drawing/2014/main" id="{F8F6FF05-1376-405A-BF33-BADF50EDEB2A}"/>
              </a:ext>
            </a:extLst>
          </p:cNvPr>
          <p:cNvSpPr txBox="1"/>
          <p:nvPr/>
        </p:nvSpPr>
        <p:spPr>
          <a:xfrm>
            <a:off x="4503258" y="2985710"/>
            <a:ext cx="3656492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15" name="ísľiḓè">
            <a:extLst>
              <a:ext uri="{FF2B5EF4-FFF2-40B4-BE49-F238E27FC236}">
                <a16:creationId xmlns="" xmlns:a16="http://schemas.microsoft.com/office/drawing/2014/main" id="{C5F3CCA8-FF9E-41F1-9956-94FC2B5408B5}"/>
              </a:ext>
            </a:extLst>
          </p:cNvPr>
          <p:cNvSpPr txBox="1"/>
          <p:nvPr/>
        </p:nvSpPr>
        <p:spPr>
          <a:xfrm>
            <a:off x="4623227" y="2436781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82BCC75-DFB8-49C7-A23C-611FC1FF981B}"/>
              </a:ext>
            </a:extLst>
          </p:cNvPr>
          <p:cNvCxnSpPr>
            <a:cxnSpLocks/>
          </p:cNvCxnSpPr>
          <p:nvPr/>
        </p:nvCxnSpPr>
        <p:spPr>
          <a:xfrm>
            <a:off x="4672802" y="2934645"/>
            <a:ext cx="294084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983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Rectangle: Rounded Corners 16">
            <a:extLst>
              <a:ext uri="{FF2B5EF4-FFF2-40B4-BE49-F238E27FC236}">
                <a16:creationId xmlns="" xmlns:a16="http://schemas.microsoft.com/office/drawing/2014/main" id="{47118949-6E26-4894-AEBB-7A4D3CA9C16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13172" y="1179986"/>
            <a:ext cx="2567692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noFill/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" name="PA_库_文本框 19">
            <a:extLst>
              <a:ext uri="{FF2B5EF4-FFF2-40B4-BE49-F238E27FC236}">
                <a16:creationId xmlns="" xmlns:a16="http://schemas.microsoft.com/office/drawing/2014/main" id="{39C14F29-3110-4106-8BF5-4133BECD1A6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407403" y="3879757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99" b="1" dirty="0">
                <a:latin typeface="+mj-lt"/>
              </a:rPr>
              <a:t>“</a:t>
            </a:r>
          </a:p>
        </p:txBody>
      </p:sp>
      <p:sp>
        <p:nvSpPr>
          <p:cNvPr id="4" name="PA_库_文本框 21">
            <a:extLst>
              <a:ext uri="{FF2B5EF4-FFF2-40B4-BE49-F238E27FC236}">
                <a16:creationId xmlns="" xmlns:a16="http://schemas.microsoft.com/office/drawing/2014/main" id="{897C807D-5054-4DAF-92AD-08C428A8F0C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69172" y="5264887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6899" b="1" dirty="0">
                <a:latin typeface="+mj-lt"/>
              </a:rPr>
              <a:t>”</a:t>
            </a:r>
            <a:endParaRPr lang="en-US" sz="6899" b="1" dirty="0">
              <a:latin typeface="+mj-lt"/>
            </a:endParaRPr>
          </a:p>
        </p:txBody>
      </p:sp>
      <p:sp>
        <p:nvSpPr>
          <p:cNvPr id="5" name="PA_库_文本框 22">
            <a:extLst>
              <a:ext uri="{FF2B5EF4-FFF2-40B4-BE49-F238E27FC236}">
                <a16:creationId xmlns="" xmlns:a16="http://schemas.microsoft.com/office/drawing/2014/main" id="{EE321DDC-AEA2-4710-8B9E-13D379D02ED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44505" y="4536137"/>
            <a:ext cx="2012881" cy="110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/>
              <a:t>Donec</a:t>
            </a:r>
            <a:r>
              <a:rPr lang="en-US" sz="900" dirty="0"/>
              <a:t> vitae dolor sed </a:t>
            </a:r>
            <a:r>
              <a:rPr lang="en-US" sz="900" dirty="0" err="1"/>
              <a:t>urna</a:t>
            </a:r>
            <a:r>
              <a:rPr lang="en-US" sz="900" dirty="0"/>
              <a:t> </a:t>
            </a:r>
            <a:r>
              <a:rPr lang="en-US" sz="900" dirty="0" err="1"/>
              <a:t>laoreet</a:t>
            </a:r>
            <a:r>
              <a:rPr lang="en-US" sz="900" dirty="0"/>
              <a:t> </a:t>
            </a:r>
            <a:r>
              <a:rPr lang="en-US" sz="900" dirty="0" err="1"/>
              <a:t>consectetur</a:t>
            </a:r>
            <a:r>
              <a:rPr lang="en-US" sz="900" dirty="0"/>
              <a:t> et a </a:t>
            </a:r>
            <a:r>
              <a:rPr lang="en-US" sz="900" dirty="0" err="1"/>
              <a:t>odio</a:t>
            </a:r>
            <a:r>
              <a:rPr lang="en-US" sz="900" dirty="0"/>
              <a:t>. Cras vestibulum diam id </a:t>
            </a:r>
            <a:r>
              <a:rPr lang="en-US" sz="900" dirty="0" err="1"/>
              <a:t>risus</a:t>
            </a:r>
            <a:r>
              <a:rPr lang="en-US" sz="900" dirty="0"/>
              <a:t> convallis maximus. Lorem ipsum dolor sit </a:t>
            </a:r>
            <a:r>
              <a:rPr lang="en-US" sz="900" dirty="0" err="1"/>
              <a:t>amet</a:t>
            </a:r>
            <a:r>
              <a:rPr lang="en-US" sz="900" dirty="0"/>
              <a:t>, </a:t>
            </a:r>
            <a:r>
              <a:rPr lang="en-US" sz="900" dirty="0" err="1"/>
              <a:t>consectetur</a:t>
            </a:r>
            <a:r>
              <a:rPr lang="en-US" sz="900" dirty="0"/>
              <a:t> </a:t>
            </a:r>
            <a:r>
              <a:rPr lang="en-US" sz="900" dirty="0" err="1"/>
              <a:t>adipiscing</a:t>
            </a:r>
            <a:r>
              <a:rPr lang="en-US" sz="900" dirty="0"/>
              <a:t> </a:t>
            </a:r>
            <a:r>
              <a:rPr lang="en-US" sz="900" dirty="0" err="1"/>
              <a:t>elit</a:t>
            </a:r>
            <a:r>
              <a:rPr lang="en-US" sz="900" dirty="0"/>
              <a:t>.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407E5B6-6B56-483A-9E15-6BCD3F1BCBD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87"/>
          <a:stretch/>
        </p:blipFill>
        <p:spPr>
          <a:xfrm>
            <a:off x="5314481" y="1461331"/>
            <a:ext cx="2566384" cy="2299215"/>
          </a:xfrm>
          <a:prstGeom prst="rect">
            <a:avLst/>
          </a:prstGeom>
        </p:spPr>
      </p:pic>
      <p:sp>
        <p:nvSpPr>
          <p:cNvPr id="7" name="îŝḻïďê">
            <a:extLst>
              <a:ext uri="{FF2B5EF4-FFF2-40B4-BE49-F238E27FC236}">
                <a16:creationId xmlns="" xmlns:a16="http://schemas.microsoft.com/office/drawing/2014/main" id="{3C2A86AB-57FA-498F-BD40-87BDC046916B}"/>
              </a:ext>
            </a:extLst>
          </p:cNvPr>
          <p:cNvSpPr txBox="1"/>
          <p:nvPr/>
        </p:nvSpPr>
        <p:spPr>
          <a:xfrm>
            <a:off x="1321994" y="3586673"/>
            <a:ext cx="3656492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8" name="ísľiḓè">
            <a:extLst>
              <a:ext uri="{FF2B5EF4-FFF2-40B4-BE49-F238E27FC236}">
                <a16:creationId xmlns="" xmlns:a16="http://schemas.microsoft.com/office/drawing/2014/main" id="{B7BC0A48-07C0-483A-9356-F1B77DA34128}"/>
              </a:ext>
            </a:extLst>
          </p:cNvPr>
          <p:cNvSpPr txBox="1"/>
          <p:nvPr/>
        </p:nvSpPr>
        <p:spPr>
          <a:xfrm>
            <a:off x="1441963" y="3037744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2B14FFF4-9288-44F0-BF23-099F257B5DB8}"/>
              </a:ext>
            </a:extLst>
          </p:cNvPr>
          <p:cNvCxnSpPr>
            <a:cxnSpLocks/>
          </p:cNvCxnSpPr>
          <p:nvPr/>
        </p:nvCxnSpPr>
        <p:spPr>
          <a:xfrm>
            <a:off x="1491538" y="3535608"/>
            <a:ext cx="3322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8439C53-7A7B-4F0F-B182-C12F2AC8BD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43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29F8ACA-FA4C-406E-9A84-ADB40A5799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F786EB0-1949-47DE-A865-D5A7FC4E38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990600"/>
            <a:ext cx="5734050" cy="5734050"/>
          </a:xfrm>
          <a:prstGeom prst="rect">
            <a:avLst/>
          </a:prstGeom>
        </p:spPr>
      </p:pic>
      <p:sp>
        <p:nvSpPr>
          <p:cNvPr id="5" name="îŝḻïďê">
            <a:extLst>
              <a:ext uri="{FF2B5EF4-FFF2-40B4-BE49-F238E27FC236}">
                <a16:creationId xmlns="" xmlns:a16="http://schemas.microsoft.com/office/drawing/2014/main" id="{334939E6-88AF-4BD9-AB2E-B388404CA20E}"/>
              </a:ext>
            </a:extLst>
          </p:cNvPr>
          <p:cNvSpPr txBox="1"/>
          <p:nvPr/>
        </p:nvSpPr>
        <p:spPr>
          <a:xfrm>
            <a:off x="1122226" y="1709546"/>
            <a:ext cx="3541395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6" name="ísľiḓè">
            <a:extLst>
              <a:ext uri="{FF2B5EF4-FFF2-40B4-BE49-F238E27FC236}">
                <a16:creationId xmlns="" xmlns:a16="http://schemas.microsoft.com/office/drawing/2014/main" id="{DCB4D643-6D27-44C5-BED4-0653564ABC44}"/>
              </a:ext>
            </a:extLst>
          </p:cNvPr>
          <p:cNvSpPr txBox="1"/>
          <p:nvPr/>
        </p:nvSpPr>
        <p:spPr>
          <a:xfrm>
            <a:off x="1180646" y="1142685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80BB4D00-372F-4F66-8D69-614C8FEF64F6}"/>
              </a:ext>
            </a:extLst>
          </p:cNvPr>
          <p:cNvGrpSpPr/>
          <p:nvPr/>
        </p:nvGrpSpPr>
        <p:grpSpPr>
          <a:xfrm>
            <a:off x="1291771" y="1658481"/>
            <a:ext cx="4804229" cy="1062947"/>
            <a:chOff x="1291771" y="1658481"/>
            <a:chExt cx="4804229" cy="1062947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C62967D-1FC0-416A-BDA0-808929BBF7C2}"/>
                </a:ext>
              </a:extLst>
            </p:cNvPr>
            <p:cNvCxnSpPr>
              <a:cxnSpLocks/>
            </p:cNvCxnSpPr>
            <p:nvPr/>
          </p:nvCxnSpPr>
          <p:spPr>
            <a:xfrm>
              <a:off x="1291771" y="1658481"/>
              <a:ext cx="28302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8495B4F-0936-4A23-92B3-166554ED53A7}"/>
                </a:ext>
              </a:extLst>
            </p:cNvPr>
            <p:cNvCxnSpPr/>
            <p:nvPr/>
          </p:nvCxnSpPr>
          <p:spPr>
            <a:xfrm flipH="1" flipV="1">
              <a:off x="4122057" y="1658481"/>
              <a:ext cx="1973943" cy="1062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îŝḻïďê">
            <a:extLst>
              <a:ext uri="{FF2B5EF4-FFF2-40B4-BE49-F238E27FC236}">
                <a16:creationId xmlns="" xmlns:a16="http://schemas.microsoft.com/office/drawing/2014/main" id="{F8EC635A-976E-4E79-9C26-833854C386E7}"/>
              </a:ext>
            </a:extLst>
          </p:cNvPr>
          <p:cNvSpPr txBox="1"/>
          <p:nvPr/>
        </p:nvSpPr>
        <p:spPr>
          <a:xfrm>
            <a:off x="1043350" y="3612981"/>
            <a:ext cx="3541395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18" name="ísľiḓè">
            <a:extLst>
              <a:ext uri="{FF2B5EF4-FFF2-40B4-BE49-F238E27FC236}">
                <a16:creationId xmlns="" xmlns:a16="http://schemas.microsoft.com/office/drawing/2014/main" id="{29343C80-D19E-456A-9836-EF621F499500}"/>
              </a:ext>
            </a:extLst>
          </p:cNvPr>
          <p:cNvSpPr txBox="1"/>
          <p:nvPr/>
        </p:nvSpPr>
        <p:spPr>
          <a:xfrm>
            <a:off x="1101770" y="3046120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DAE3DFE-F36C-460F-AFAE-7585E9E5B802}"/>
              </a:ext>
            </a:extLst>
          </p:cNvPr>
          <p:cNvGrpSpPr/>
          <p:nvPr/>
        </p:nvGrpSpPr>
        <p:grpSpPr>
          <a:xfrm>
            <a:off x="1212895" y="3561916"/>
            <a:ext cx="4804229" cy="1062947"/>
            <a:chOff x="1291771" y="1658481"/>
            <a:chExt cx="4804229" cy="1062947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BC5FC8E-D08B-49B1-BF9F-55ABAACA18DB}"/>
                </a:ext>
              </a:extLst>
            </p:cNvPr>
            <p:cNvCxnSpPr>
              <a:cxnSpLocks/>
            </p:cNvCxnSpPr>
            <p:nvPr/>
          </p:nvCxnSpPr>
          <p:spPr>
            <a:xfrm>
              <a:off x="1291771" y="1658481"/>
              <a:ext cx="28302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5CAD94A-972E-434A-87CE-8B7D704E4260}"/>
                </a:ext>
              </a:extLst>
            </p:cNvPr>
            <p:cNvCxnSpPr/>
            <p:nvPr/>
          </p:nvCxnSpPr>
          <p:spPr>
            <a:xfrm flipH="1" flipV="1">
              <a:off x="4122057" y="1658481"/>
              <a:ext cx="1973943" cy="1062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4D1D5E6-AFB1-47C9-BA25-1DAFD0710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4174" y="3997513"/>
            <a:ext cx="730704" cy="96736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36E292DB-3768-4C16-AEE9-D998F5FEBC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0376" y="2250766"/>
            <a:ext cx="1091792" cy="117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6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F7825AB-F259-4536-8B28-CD0DB1BDFC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061F809-3F66-4036-9B19-255CBD71A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042783"/>
            <a:ext cx="4365601" cy="2793374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E4E3A84-E3F4-4020-9AD2-114A320EC9B2}"/>
              </a:ext>
            </a:extLst>
          </p:cNvPr>
          <p:cNvGrpSpPr/>
          <p:nvPr/>
        </p:nvGrpSpPr>
        <p:grpSpPr>
          <a:xfrm>
            <a:off x="3905096" y="759091"/>
            <a:ext cx="1262937" cy="2812784"/>
            <a:chOff x="4046479" y="1514399"/>
            <a:chExt cx="1262937" cy="2812784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B91D7699-0B93-4B5C-A5F7-C05B3034AC07}"/>
                </a:ext>
              </a:extLst>
            </p:cNvPr>
            <p:cNvSpPr/>
            <p:nvPr/>
          </p:nvSpPr>
          <p:spPr>
            <a:xfrm>
              <a:off x="4732600" y="1514399"/>
              <a:ext cx="576816" cy="576816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01B04D9F-D458-4D37-9BEF-88DACDAC6B8B}"/>
                </a:ext>
              </a:extLst>
            </p:cNvPr>
            <p:cNvSpPr txBox="1"/>
            <p:nvPr/>
          </p:nvSpPr>
          <p:spPr>
            <a:xfrm>
              <a:off x="4732600" y="2608150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lvl="0"/>
              <a:r>
                <a:rPr kumimoji="1" lang="zh-CN" altLang="en-US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圣诞到了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935CD838-00A6-419B-9193-927CD5AF7082}"/>
                </a:ext>
              </a:extLst>
            </p:cNvPr>
            <p:cNvSpPr txBox="1"/>
            <p:nvPr/>
          </p:nvSpPr>
          <p:spPr>
            <a:xfrm>
              <a:off x="4046479" y="1723293"/>
              <a:ext cx="677108" cy="26038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sz="16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5E859D0D-7ABD-4140-98CF-C422CBC72589}"/>
                </a:ext>
              </a:extLst>
            </p:cNvPr>
            <p:cNvCxnSpPr/>
            <p:nvPr/>
          </p:nvCxnSpPr>
          <p:spPr>
            <a:xfrm>
              <a:off x="4862145" y="2473036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94BFC8A6-F5F1-4471-BBDB-8B5B99FF4B7C}"/>
              </a:ext>
            </a:extLst>
          </p:cNvPr>
          <p:cNvGrpSpPr/>
          <p:nvPr/>
        </p:nvGrpSpPr>
        <p:grpSpPr>
          <a:xfrm>
            <a:off x="5652536" y="2130433"/>
            <a:ext cx="1231106" cy="2340386"/>
            <a:chOff x="4046479" y="1569996"/>
            <a:chExt cx="1231106" cy="2340386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4E71C776-C893-4412-9263-83F1EB9FD147}"/>
                </a:ext>
              </a:extLst>
            </p:cNvPr>
            <p:cNvSpPr/>
            <p:nvPr/>
          </p:nvSpPr>
          <p:spPr>
            <a:xfrm>
              <a:off x="4771337" y="1569996"/>
              <a:ext cx="500402" cy="500402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C57C68D4-535D-4CBF-B435-38993DD3C02A}"/>
                </a:ext>
              </a:extLst>
            </p:cNvPr>
            <p:cNvSpPr txBox="1"/>
            <p:nvPr/>
          </p:nvSpPr>
          <p:spPr>
            <a:xfrm>
              <a:off x="4723587" y="2586943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en-US"/>
              </a:defPPr>
              <a:lvl1pPr lvl="0">
                <a:defRPr kumimoji="1" sz="2400" b="1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活动策划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9754681E-9284-4CBD-8DE8-F9254973BAC5}"/>
                </a:ext>
              </a:extLst>
            </p:cNvPr>
            <p:cNvSpPr txBox="1"/>
            <p:nvPr/>
          </p:nvSpPr>
          <p:spPr>
            <a:xfrm>
              <a:off x="4046479" y="1723292"/>
              <a:ext cx="677108" cy="21870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/>
              <a:r>
                <a:rPr lang="en-US" altLang="zh-CN" sz="1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sz="16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7C3197F1-8B30-4007-959D-3645437FF7DE}"/>
                </a:ext>
              </a:extLst>
            </p:cNvPr>
            <p:cNvCxnSpPr/>
            <p:nvPr/>
          </p:nvCxnSpPr>
          <p:spPr>
            <a:xfrm>
              <a:off x="4862145" y="2473036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CB299E4-1668-4A02-A8B9-469129496BC0}"/>
              </a:ext>
            </a:extLst>
          </p:cNvPr>
          <p:cNvGrpSpPr/>
          <p:nvPr/>
        </p:nvGrpSpPr>
        <p:grpSpPr>
          <a:xfrm>
            <a:off x="7340514" y="872694"/>
            <a:ext cx="1301753" cy="2556296"/>
            <a:chOff x="3984923" y="1628002"/>
            <a:chExt cx="1301753" cy="255629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E8FCA70F-BE6F-4E13-B1E7-762B8AB38CDE}"/>
                </a:ext>
              </a:extLst>
            </p:cNvPr>
            <p:cNvSpPr/>
            <p:nvPr/>
          </p:nvSpPr>
          <p:spPr>
            <a:xfrm>
              <a:off x="4771337" y="1628002"/>
              <a:ext cx="485712" cy="485712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7FCEE44-C51A-43D7-AE47-DA87A2D25469}"/>
                </a:ext>
              </a:extLst>
            </p:cNvPr>
            <p:cNvSpPr txBox="1"/>
            <p:nvPr/>
          </p:nvSpPr>
          <p:spPr>
            <a:xfrm>
              <a:off x="4732678" y="2606066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lvl="0"/>
              <a:r>
                <a:rPr kumimoji="1" lang="zh-CN" altLang="en-US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活动执行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C6FBCF96-8DC9-49F2-BD48-3040B3D5C6CF}"/>
                </a:ext>
              </a:extLst>
            </p:cNvPr>
            <p:cNvSpPr txBox="1"/>
            <p:nvPr/>
          </p:nvSpPr>
          <p:spPr>
            <a:xfrm>
              <a:off x="3984923" y="1723291"/>
              <a:ext cx="738664" cy="24610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970E85B1-F435-4616-A170-3D3F71474D16}"/>
                </a:ext>
              </a:extLst>
            </p:cNvPr>
            <p:cNvCxnSpPr/>
            <p:nvPr/>
          </p:nvCxnSpPr>
          <p:spPr>
            <a:xfrm>
              <a:off x="4862145" y="2473036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0398BB01-6759-4F4C-B789-79CD3B944900}"/>
              </a:ext>
            </a:extLst>
          </p:cNvPr>
          <p:cNvGrpSpPr/>
          <p:nvPr/>
        </p:nvGrpSpPr>
        <p:grpSpPr>
          <a:xfrm>
            <a:off x="9129682" y="2146766"/>
            <a:ext cx="1292662" cy="2597966"/>
            <a:chOff x="3984923" y="1586329"/>
            <a:chExt cx="1292662" cy="2597966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6490061D-9F82-4E08-9A15-059739E14F90}"/>
                </a:ext>
              </a:extLst>
            </p:cNvPr>
            <p:cNvSpPr/>
            <p:nvPr/>
          </p:nvSpPr>
          <p:spPr>
            <a:xfrm>
              <a:off x="4760134" y="1586329"/>
              <a:ext cx="484069" cy="484069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1CF58900-1624-47F7-91B8-63DB36A5B169}"/>
                </a:ext>
              </a:extLst>
            </p:cNvPr>
            <p:cNvSpPr txBox="1"/>
            <p:nvPr/>
          </p:nvSpPr>
          <p:spPr>
            <a:xfrm>
              <a:off x="4723587" y="2586943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活动效果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B6C5BD4-E3B8-4755-A820-A698B84C2617}"/>
                </a:ext>
              </a:extLst>
            </p:cNvPr>
            <p:cNvSpPr txBox="1"/>
            <p:nvPr/>
          </p:nvSpPr>
          <p:spPr>
            <a:xfrm>
              <a:off x="3984923" y="1723292"/>
              <a:ext cx="738664" cy="24610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75CBBCE9-59B6-4E34-8991-18D70C26D6A9}"/>
                </a:ext>
              </a:extLst>
            </p:cNvPr>
            <p:cNvCxnSpPr/>
            <p:nvPr/>
          </p:nvCxnSpPr>
          <p:spPr>
            <a:xfrm>
              <a:off x="4862145" y="2473036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A31F89B1-777D-4F69-B4A4-B8078F981B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052" y="-278023"/>
            <a:ext cx="1519034" cy="244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8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7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AD34A67-9A19-42F5-84E5-BEBBAF4048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1" r="30248" b="241"/>
          <a:stretch/>
        </p:blipFill>
        <p:spPr>
          <a:xfrm>
            <a:off x="924232" y="0"/>
            <a:ext cx="11267768" cy="68745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FE0F933-EB4A-4AFB-85B9-1820E8C5C7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4" t="14786" b="7950"/>
          <a:stretch/>
        </p:blipFill>
        <p:spPr>
          <a:xfrm>
            <a:off x="0" y="0"/>
            <a:ext cx="3428999" cy="687459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0C69347-0490-456F-8AC2-09399FAA6BD5}"/>
              </a:ext>
            </a:extLst>
          </p:cNvPr>
          <p:cNvGrpSpPr/>
          <p:nvPr/>
        </p:nvGrpSpPr>
        <p:grpSpPr>
          <a:xfrm>
            <a:off x="8464744" y="1326947"/>
            <a:ext cx="1722347" cy="4831449"/>
            <a:chOff x="3990584" y="616312"/>
            <a:chExt cx="1722347" cy="4831449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963C3FBE-2580-4FB6-8EA5-E5B5ABE291BC}"/>
                </a:ext>
              </a:extLst>
            </p:cNvPr>
            <p:cNvSpPr/>
            <p:nvPr/>
          </p:nvSpPr>
          <p:spPr>
            <a:xfrm>
              <a:off x="4823717" y="616312"/>
              <a:ext cx="889214" cy="889214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8D12E741-1529-4395-B5D1-0B9CFA046EC3}"/>
                </a:ext>
              </a:extLst>
            </p:cNvPr>
            <p:cNvSpPr txBox="1"/>
            <p:nvPr/>
          </p:nvSpPr>
          <p:spPr>
            <a:xfrm>
              <a:off x="4921534" y="2034159"/>
              <a:ext cx="738664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lvl="0"/>
              <a:r>
                <a:rPr kumimoji="1" lang="zh-CN" altLang="en-US" sz="36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活动效果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B68F8575-D080-4768-8E38-1A6239E115B7}"/>
                </a:ext>
              </a:extLst>
            </p:cNvPr>
            <p:cNvSpPr txBox="1"/>
            <p:nvPr/>
          </p:nvSpPr>
          <p:spPr>
            <a:xfrm>
              <a:off x="3990584" y="1686022"/>
              <a:ext cx="923330" cy="3761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sz="24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6525C23-41D9-422E-B684-F879B4D588A7}"/>
                </a:ext>
              </a:extLst>
            </p:cNvPr>
            <p:cNvCxnSpPr/>
            <p:nvPr/>
          </p:nvCxnSpPr>
          <p:spPr>
            <a:xfrm>
              <a:off x="5127647" y="1769842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53BE46E-9313-4112-8574-C60417B3F7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CE83D13-A587-4A22-BD08-CABC3D1F7D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187279"/>
            <a:ext cx="4139776" cy="26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092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F90B937-D7DE-480D-BC72-8B5EFAE7EE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773" y="194837"/>
            <a:ext cx="3987227" cy="59310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E8AC6DB-AD6E-46EE-9487-B50F631EAF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sp>
        <p:nvSpPr>
          <p:cNvPr id="5" name="îŝḻïďê">
            <a:extLst>
              <a:ext uri="{FF2B5EF4-FFF2-40B4-BE49-F238E27FC236}">
                <a16:creationId xmlns="" xmlns:a16="http://schemas.microsoft.com/office/drawing/2014/main" id="{065B9C81-C845-49F3-8338-498D146E98C9}"/>
              </a:ext>
            </a:extLst>
          </p:cNvPr>
          <p:cNvSpPr txBox="1"/>
          <p:nvPr/>
        </p:nvSpPr>
        <p:spPr>
          <a:xfrm>
            <a:off x="3987228" y="2072403"/>
            <a:ext cx="3656492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6" name="ísľiḓè">
            <a:extLst>
              <a:ext uri="{FF2B5EF4-FFF2-40B4-BE49-F238E27FC236}">
                <a16:creationId xmlns="" xmlns:a16="http://schemas.microsoft.com/office/drawing/2014/main" id="{386A5FC9-514E-4FF0-99D4-3B69E7929551}"/>
              </a:ext>
            </a:extLst>
          </p:cNvPr>
          <p:cNvSpPr txBox="1"/>
          <p:nvPr/>
        </p:nvSpPr>
        <p:spPr>
          <a:xfrm>
            <a:off x="4107197" y="1523474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F683A0C-D08F-4FEF-AA63-C2BC32E937BE}"/>
              </a:ext>
            </a:extLst>
          </p:cNvPr>
          <p:cNvCxnSpPr>
            <a:cxnSpLocks/>
          </p:cNvCxnSpPr>
          <p:nvPr/>
        </p:nvCxnSpPr>
        <p:spPr>
          <a:xfrm>
            <a:off x="4156772" y="2021338"/>
            <a:ext cx="3322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ŝḻïďê">
            <a:extLst>
              <a:ext uri="{FF2B5EF4-FFF2-40B4-BE49-F238E27FC236}">
                <a16:creationId xmlns="" xmlns:a16="http://schemas.microsoft.com/office/drawing/2014/main" id="{4A31AEE4-F4F1-4B4F-87EB-8FA98BF066CE}"/>
              </a:ext>
            </a:extLst>
          </p:cNvPr>
          <p:cNvSpPr txBox="1"/>
          <p:nvPr/>
        </p:nvSpPr>
        <p:spPr>
          <a:xfrm>
            <a:off x="3987228" y="4235698"/>
            <a:ext cx="3656492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9" name="ísľiḓè">
            <a:extLst>
              <a:ext uri="{FF2B5EF4-FFF2-40B4-BE49-F238E27FC236}">
                <a16:creationId xmlns="" xmlns:a16="http://schemas.microsoft.com/office/drawing/2014/main" id="{7CA461DF-30D0-4A31-A2A5-C7C61EBB1876}"/>
              </a:ext>
            </a:extLst>
          </p:cNvPr>
          <p:cNvSpPr txBox="1"/>
          <p:nvPr/>
        </p:nvSpPr>
        <p:spPr>
          <a:xfrm>
            <a:off x="4107197" y="3686769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BC38E503-36CC-4BAC-BD25-359B6C40C4DD}"/>
              </a:ext>
            </a:extLst>
          </p:cNvPr>
          <p:cNvCxnSpPr>
            <a:cxnSpLocks/>
          </p:cNvCxnSpPr>
          <p:nvPr/>
        </p:nvCxnSpPr>
        <p:spPr>
          <a:xfrm>
            <a:off x="4156772" y="4184633"/>
            <a:ext cx="3322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07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8063FC0-60BA-46E6-AFB4-D69EB011C0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015325C-1A7A-4231-B05C-DC5E9E2CE68A}"/>
              </a:ext>
            </a:extLst>
          </p:cNvPr>
          <p:cNvGrpSpPr/>
          <p:nvPr/>
        </p:nvGrpSpPr>
        <p:grpSpPr>
          <a:xfrm>
            <a:off x="3468913" y="290284"/>
            <a:ext cx="3918857" cy="3161805"/>
            <a:chOff x="3468913" y="290284"/>
            <a:chExt cx="3918857" cy="3161805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B83B382B-EB76-4E1C-A5C3-6BB32F63A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08" t="23704" r="47452" b="50000"/>
            <a:stretch/>
          </p:blipFill>
          <p:spPr>
            <a:xfrm>
              <a:off x="3468913" y="290284"/>
              <a:ext cx="3918857" cy="3161805"/>
            </a:xfrm>
            <a:prstGeom prst="rect">
              <a:avLst/>
            </a:prstGeom>
          </p:spPr>
        </p:pic>
        <p:sp>
          <p:nvSpPr>
            <p:cNvPr id="7" name="îŝḻïďê">
              <a:extLst>
                <a:ext uri="{FF2B5EF4-FFF2-40B4-BE49-F238E27FC236}">
                  <a16:creationId xmlns="" xmlns:a16="http://schemas.microsoft.com/office/drawing/2014/main" id="{8CA02D9B-99BA-471F-B89E-190EA71C959D}"/>
                </a:ext>
              </a:extLst>
            </p:cNvPr>
            <p:cNvSpPr txBox="1"/>
            <p:nvPr/>
          </p:nvSpPr>
          <p:spPr>
            <a:xfrm>
              <a:off x="4251181" y="1485016"/>
              <a:ext cx="2376475" cy="187893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option.</a:t>
              </a:r>
            </a:p>
          </p:txBody>
        </p:sp>
        <p:sp>
          <p:nvSpPr>
            <p:cNvPr id="8" name="ísľiḓè">
              <a:extLst>
                <a:ext uri="{FF2B5EF4-FFF2-40B4-BE49-F238E27FC236}">
                  <a16:creationId xmlns="" xmlns:a16="http://schemas.microsoft.com/office/drawing/2014/main" id="{C47100F4-D0ED-4A8E-B3EE-516BC1370A5D}"/>
                </a:ext>
              </a:extLst>
            </p:cNvPr>
            <p:cNvSpPr txBox="1"/>
            <p:nvPr/>
          </p:nvSpPr>
          <p:spPr>
            <a:xfrm>
              <a:off x="4251180" y="1088148"/>
              <a:ext cx="2376476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BD11B77-46BA-4A9A-920D-AA2923D2BFA6}"/>
              </a:ext>
            </a:extLst>
          </p:cNvPr>
          <p:cNvGrpSpPr/>
          <p:nvPr/>
        </p:nvGrpSpPr>
        <p:grpSpPr>
          <a:xfrm>
            <a:off x="7561942" y="290284"/>
            <a:ext cx="3918857" cy="3161805"/>
            <a:chOff x="7561942" y="290284"/>
            <a:chExt cx="3918857" cy="3161805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01071185-976F-4B82-87EB-49304ABC42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08" t="23704" r="47452" b="50000"/>
            <a:stretch/>
          </p:blipFill>
          <p:spPr>
            <a:xfrm>
              <a:off x="7561942" y="290284"/>
              <a:ext cx="3918857" cy="3161805"/>
            </a:xfrm>
            <a:prstGeom prst="rect">
              <a:avLst/>
            </a:prstGeom>
          </p:spPr>
        </p:pic>
        <p:sp>
          <p:nvSpPr>
            <p:cNvPr id="9" name="îŝḻïďê">
              <a:extLst>
                <a:ext uri="{FF2B5EF4-FFF2-40B4-BE49-F238E27FC236}">
                  <a16:creationId xmlns="" xmlns:a16="http://schemas.microsoft.com/office/drawing/2014/main" id="{5FE7D31B-AE96-4246-966E-55F2AC49A113}"/>
                </a:ext>
              </a:extLst>
            </p:cNvPr>
            <p:cNvSpPr txBox="1"/>
            <p:nvPr/>
          </p:nvSpPr>
          <p:spPr>
            <a:xfrm>
              <a:off x="8286152" y="1485016"/>
              <a:ext cx="2376475" cy="187893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option.</a:t>
              </a:r>
            </a:p>
          </p:txBody>
        </p:sp>
        <p:sp>
          <p:nvSpPr>
            <p:cNvPr id="10" name="ísľiḓè">
              <a:extLst>
                <a:ext uri="{FF2B5EF4-FFF2-40B4-BE49-F238E27FC236}">
                  <a16:creationId xmlns="" xmlns:a16="http://schemas.microsoft.com/office/drawing/2014/main" id="{B275AF37-A198-41DC-A0B4-3509BEB7BA84}"/>
                </a:ext>
              </a:extLst>
            </p:cNvPr>
            <p:cNvSpPr txBox="1"/>
            <p:nvPr/>
          </p:nvSpPr>
          <p:spPr>
            <a:xfrm>
              <a:off x="8286151" y="1088148"/>
              <a:ext cx="2376476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E54161A-6C4D-436A-8525-8B9F74662A0A}"/>
              </a:ext>
            </a:extLst>
          </p:cNvPr>
          <p:cNvGrpSpPr/>
          <p:nvPr/>
        </p:nvGrpSpPr>
        <p:grpSpPr>
          <a:xfrm>
            <a:off x="7561941" y="3124201"/>
            <a:ext cx="3918857" cy="3161805"/>
            <a:chOff x="7561941" y="3124201"/>
            <a:chExt cx="3918857" cy="3161805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09A75A4-935B-4008-808F-3DAE6AA430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08" t="23704" r="47452" b="50000"/>
            <a:stretch/>
          </p:blipFill>
          <p:spPr>
            <a:xfrm>
              <a:off x="7561941" y="3124201"/>
              <a:ext cx="3918857" cy="3161805"/>
            </a:xfrm>
            <a:prstGeom prst="rect">
              <a:avLst/>
            </a:prstGeom>
          </p:spPr>
        </p:pic>
        <p:sp>
          <p:nvSpPr>
            <p:cNvPr id="11" name="îŝḻïďê">
              <a:extLst>
                <a:ext uri="{FF2B5EF4-FFF2-40B4-BE49-F238E27FC236}">
                  <a16:creationId xmlns="" xmlns:a16="http://schemas.microsoft.com/office/drawing/2014/main" id="{0150E04A-29BF-479C-8118-1AE9712B9781}"/>
                </a:ext>
              </a:extLst>
            </p:cNvPr>
            <p:cNvSpPr txBox="1"/>
            <p:nvPr/>
          </p:nvSpPr>
          <p:spPr>
            <a:xfrm>
              <a:off x="8286152" y="4289481"/>
              <a:ext cx="2376475" cy="187893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option.</a:t>
              </a:r>
            </a:p>
          </p:txBody>
        </p:sp>
        <p:sp>
          <p:nvSpPr>
            <p:cNvPr id="12" name="ísľiḓè">
              <a:extLst>
                <a:ext uri="{FF2B5EF4-FFF2-40B4-BE49-F238E27FC236}">
                  <a16:creationId xmlns="" xmlns:a16="http://schemas.microsoft.com/office/drawing/2014/main" id="{1611E669-F87B-4F31-8012-61610A9DBB20}"/>
                </a:ext>
              </a:extLst>
            </p:cNvPr>
            <p:cNvSpPr txBox="1"/>
            <p:nvPr/>
          </p:nvSpPr>
          <p:spPr>
            <a:xfrm>
              <a:off x="8286151" y="3892613"/>
              <a:ext cx="2376476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7A6AD0C-1D26-4EC7-A686-6BA6B398A79C}"/>
              </a:ext>
            </a:extLst>
          </p:cNvPr>
          <p:cNvGrpSpPr/>
          <p:nvPr/>
        </p:nvGrpSpPr>
        <p:grpSpPr>
          <a:xfrm>
            <a:off x="3468912" y="3124200"/>
            <a:ext cx="3918857" cy="3161805"/>
            <a:chOff x="3468912" y="3124200"/>
            <a:chExt cx="3918857" cy="3161805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2BF4FAF-38C0-48D0-9207-E2A6FAD4A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08" t="23704" r="47452" b="50000"/>
            <a:stretch/>
          </p:blipFill>
          <p:spPr>
            <a:xfrm>
              <a:off x="3468912" y="3124200"/>
              <a:ext cx="3918857" cy="3161805"/>
            </a:xfrm>
            <a:prstGeom prst="rect">
              <a:avLst/>
            </a:prstGeom>
          </p:spPr>
        </p:pic>
        <p:sp>
          <p:nvSpPr>
            <p:cNvPr id="13" name="îŝḻïďê">
              <a:extLst>
                <a:ext uri="{FF2B5EF4-FFF2-40B4-BE49-F238E27FC236}">
                  <a16:creationId xmlns="" xmlns:a16="http://schemas.microsoft.com/office/drawing/2014/main" id="{C9575C6A-770D-4E6F-A912-62B153B2E97E}"/>
                </a:ext>
              </a:extLst>
            </p:cNvPr>
            <p:cNvSpPr txBox="1"/>
            <p:nvPr/>
          </p:nvSpPr>
          <p:spPr>
            <a:xfrm>
              <a:off x="4232142" y="4318932"/>
              <a:ext cx="2376475" cy="187893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option.</a:t>
              </a:r>
            </a:p>
          </p:txBody>
        </p:sp>
        <p:sp>
          <p:nvSpPr>
            <p:cNvPr id="14" name="ísľiḓè">
              <a:extLst>
                <a:ext uri="{FF2B5EF4-FFF2-40B4-BE49-F238E27FC236}">
                  <a16:creationId xmlns="" xmlns:a16="http://schemas.microsoft.com/office/drawing/2014/main" id="{890618F7-888B-4AD8-8234-5F76C67D81E5}"/>
                </a:ext>
              </a:extLst>
            </p:cNvPr>
            <p:cNvSpPr txBox="1"/>
            <p:nvPr/>
          </p:nvSpPr>
          <p:spPr>
            <a:xfrm>
              <a:off x="4232141" y="3922064"/>
              <a:ext cx="2376476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1825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2ED2CC7-7D6B-4B74-95AF-1E2BDE6F75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0E43A62-238F-4806-9ED9-D982AEAA0B29}"/>
              </a:ext>
            </a:extLst>
          </p:cNvPr>
          <p:cNvGrpSpPr/>
          <p:nvPr/>
        </p:nvGrpSpPr>
        <p:grpSpPr>
          <a:xfrm>
            <a:off x="3439885" y="1436912"/>
            <a:ext cx="3918857" cy="3161805"/>
            <a:chOff x="3439885" y="1436912"/>
            <a:chExt cx="3918857" cy="3161805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BAEC869-F199-41C5-B958-5F9B0847EA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08" t="23704" r="47452" b="50000"/>
            <a:stretch/>
          </p:blipFill>
          <p:spPr>
            <a:xfrm>
              <a:off x="3439885" y="1436912"/>
              <a:ext cx="3918857" cy="3161805"/>
            </a:xfrm>
            <a:prstGeom prst="rect">
              <a:avLst/>
            </a:prstGeom>
          </p:spPr>
        </p:pic>
        <p:sp>
          <p:nvSpPr>
            <p:cNvPr id="4" name="îŝḻïďê">
              <a:extLst>
                <a:ext uri="{FF2B5EF4-FFF2-40B4-BE49-F238E27FC236}">
                  <a16:creationId xmlns="" xmlns:a16="http://schemas.microsoft.com/office/drawing/2014/main" id="{FEA3CAE5-8C25-4D3D-93EA-D4F9C73B7054}"/>
                </a:ext>
              </a:extLst>
            </p:cNvPr>
            <p:cNvSpPr txBox="1"/>
            <p:nvPr/>
          </p:nvSpPr>
          <p:spPr>
            <a:xfrm>
              <a:off x="4222153" y="2631644"/>
              <a:ext cx="2376475" cy="187893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option.</a:t>
              </a:r>
            </a:p>
          </p:txBody>
        </p:sp>
        <p:sp>
          <p:nvSpPr>
            <p:cNvPr id="5" name="ísľiḓè">
              <a:extLst>
                <a:ext uri="{FF2B5EF4-FFF2-40B4-BE49-F238E27FC236}">
                  <a16:creationId xmlns="" xmlns:a16="http://schemas.microsoft.com/office/drawing/2014/main" id="{0E2987E1-F1D7-4564-AFF6-93005FAD8B57}"/>
                </a:ext>
              </a:extLst>
            </p:cNvPr>
            <p:cNvSpPr txBox="1"/>
            <p:nvPr/>
          </p:nvSpPr>
          <p:spPr>
            <a:xfrm>
              <a:off x="4222152" y="2234776"/>
              <a:ext cx="2376476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91C9BE5-C60C-4076-873C-1D8D860E6900}"/>
              </a:ext>
            </a:extLst>
          </p:cNvPr>
          <p:cNvGrpSpPr/>
          <p:nvPr/>
        </p:nvGrpSpPr>
        <p:grpSpPr>
          <a:xfrm>
            <a:off x="7815942" y="1045129"/>
            <a:ext cx="3918857" cy="3161805"/>
            <a:chOff x="7815942" y="1045129"/>
            <a:chExt cx="3918857" cy="3161805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620A29B8-F8A9-4A06-845B-C71DE7BA2D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08" t="23704" r="47452" b="50000"/>
            <a:stretch/>
          </p:blipFill>
          <p:spPr>
            <a:xfrm>
              <a:off x="7815942" y="1045129"/>
              <a:ext cx="3918857" cy="3161805"/>
            </a:xfrm>
            <a:prstGeom prst="rect">
              <a:avLst/>
            </a:prstGeom>
          </p:spPr>
        </p:pic>
        <p:sp>
          <p:nvSpPr>
            <p:cNvPr id="7" name="îŝḻïďê">
              <a:extLst>
                <a:ext uri="{FF2B5EF4-FFF2-40B4-BE49-F238E27FC236}">
                  <a16:creationId xmlns="" xmlns:a16="http://schemas.microsoft.com/office/drawing/2014/main" id="{8CBF96D2-0752-4545-9DF3-11B973C53BE8}"/>
                </a:ext>
              </a:extLst>
            </p:cNvPr>
            <p:cNvSpPr txBox="1"/>
            <p:nvPr/>
          </p:nvSpPr>
          <p:spPr>
            <a:xfrm>
              <a:off x="8598210" y="2239861"/>
              <a:ext cx="2376475" cy="187893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 Copy paste fonts. Choose the only option.</a:t>
              </a:r>
            </a:p>
          </p:txBody>
        </p:sp>
        <p:sp>
          <p:nvSpPr>
            <p:cNvPr id="8" name="ísľiḓè">
              <a:extLst>
                <a:ext uri="{FF2B5EF4-FFF2-40B4-BE49-F238E27FC236}">
                  <a16:creationId xmlns="" xmlns:a16="http://schemas.microsoft.com/office/drawing/2014/main" id="{0F60D1FB-1CF4-4BF5-BEA0-E3BC9E76A39F}"/>
                </a:ext>
              </a:extLst>
            </p:cNvPr>
            <p:cNvSpPr txBox="1"/>
            <p:nvPr/>
          </p:nvSpPr>
          <p:spPr>
            <a:xfrm>
              <a:off x="8598209" y="1842993"/>
              <a:ext cx="2376476" cy="391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228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644C3E8-EB17-4DE7-9354-8F11D1EE3B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0074" y="3910548"/>
            <a:ext cx="2314251" cy="282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2206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FBAC3D9-EDF6-4440-99BE-56385A0A36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" r="21698"/>
          <a:stretch/>
        </p:blipFill>
        <p:spPr>
          <a:xfrm>
            <a:off x="0" y="-16595"/>
            <a:ext cx="12192000" cy="687459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3CD1FF52-59A6-43FF-A77B-8D9A82C4A8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38CDB0A-11EB-48E4-9820-877A84B2DC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052" y="-278023"/>
            <a:ext cx="1519034" cy="24421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36420E4-2FA2-4629-92B6-897ADF4B85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091" y="50951"/>
            <a:ext cx="5195809" cy="519580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E075222-1B8F-4AC9-A929-90426F4B35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60" y="3429000"/>
            <a:ext cx="2124040" cy="3530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FB3A214-C330-4DD4-B0C6-5FF219694E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3743" y="3835269"/>
            <a:ext cx="2314251" cy="282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6073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75 0.00764 L 0.20234 -0.011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-9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25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7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AD34A67-9A19-42F5-84E5-BEBBAF4048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1" r="30248" b="241"/>
          <a:stretch/>
        </p:blipFill>
        <p:spPr>
          <a:xfrm>
            <a:off x="924232" y="0"/>
            <a:ext cx="11267768" cy="68745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FE0F933-EB4A-4AFB-85B9-1820E8C5C7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4" t="14786" b="7950"/>
          <a:stretch/>
        </p:blipFill>
        <p:spPr>
          <a:xfrm>
            <a:off x="0" y="0"/>
            <a:ext cx="3428999" cy="687459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0C69347-0490-456F-8AC2-09399FAA6BD5}"/>
              </a:ext>
            </a:extLst>
          </p:cNvPr>
          <p:cNvGrpSpPr/>
          <p:nvPr/>
        </p:nvGrpSpPr>
        <p:grpSpPr>
          <a:xfrm>
            <a:off x="8464744" y="1326947"/>
            <a:ext cx="1722347" cy="4831449"/>
            <a:chOff x="3990584" y="616312"/>
            <a:chExt cx="1722347" cy="4831449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963C3FBE-2580-4FB6-8EA5-E5B5ABE291BC}"/>
                </a:ext>
              </a:extLst>
            </p:cNvPr>
            <p:cNvSpPr/>
            <p:nvPr/>
          </p:nvSpPr>
          <p:spPr>
            <a:xfrm>
              <a:off x="4823717" y="616312"/>
              <a:ext cx="889214" cy="889214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8D12E741-1529-4395-B5D1-0B9CFA046EC3}"/>
                </a:ext>
              </a:extLst>
            </p:cNvPr>
            <p:cNvSpPr txBox="1"/>
            <p:nvPr/>
          </p:nvSpPr>
          <p:spPr>
            <a:xfrm>
              <a:off x="4921534" y="2034159"/>
              <a:ext cx="738664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lvl="0"/>
              <a:r>
                <a:rPr kumimoji="1" lang="zh-CN" altLang="en-US" sz="36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圣诞到了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B68F8575-D080-4768-8E38-1A6239E115B7}"/>
                </a:ext>
              </a:extLst>
            </p:cNvPr>
            <p:cNvSpPr txBox="1"/>
            <p:nvPr/>
          </p:nvSpPr>
          <p:spPr>
            <a:xfrm>
              <a:off x="3990584" y="1686022"/>
              <a:ext cx="923330" cy="3761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sz="24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6525C23-41D9-422E-B684-F879B4D588A7}"/>
                </a:ext>
              </a:extLst>
            </p:cNvPr>
            <p:cNvCxnSpPr/>
            <p:nvPr/>
          </p:nvCxnSpPr>
          <p:spPr>
            <a:xfrm>
              <a:off x="5127647" y="1769842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A7C53C4-FE2A-4D1B-A6E5-E049AA4B38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95B1C088-DD13-4FAE-B20F-153C7DFA43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187279"/>
            <a:ext cx="4139776" cy="26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20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DEC9AB21-4563-4598-B8E8-96DE5ED1F4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F718F675-1D91-4977-A141-C8D989358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975" y="3048000"/>
            <a:ext cx="5400675" cy="480060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46918EEE-F86B-4D1F-A208-BF360ADE29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5"/>
          <a:stretch/>
        </p:blipFill>
        <p:spPr>
          <a:xfrm>
            <a:off x="4405312" y="3658483"/>
            <a:ext cx="5400675" cy="31995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92934B5-5752-487C-89F7-EACAC8D312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631"/>
          <a:stretch/>
        </p:blipFill>
        <p:spPr>
          <a:xfrm>
            <a:off x="754973" y="0"/>
            <a:ext cx="7677827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4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E5CEF7C-E0EC-4D42-9F8C-BBB9809B84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D944397-1C29-4E4D-8C82-62823E48B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78" y="2039886"/>
            <a:ext cx="7529949" cy="4818114"/>
          </a:xfrm>
          <a:prstGeom prst="rect">
            <a:avLst/>
          </a:prstGeom>
        </p:spPr>
      </p:pic>
      <p:sp>
        <p:nvSpPr>
          <p:cNvPr id="4" name="îŝḻïďê">
            <a:extLst>
              <a:ext uri="{FF2B5EF4-FFF2-40B4-BE49-F238E27FC236}">
                <a16:creationId xmlns="" xmlns:a16="http://schemas.microsoft.com/office/drawing/2014/main" id="{F36E0E1B-2C42-4DF3-BEF9-D4044D40FBE7}"/>
              </a:ext>
            </a:extLst>
          </p:cNvPr>
          <p:cNvSpPr txBox="1"/>
          <p:nvPr/>
        </p:nvSpPr>
        <p:spPr>
          <a:xfrm>
            <a:off x="6536213" y="1085258"/>
            <a:ext cx="1674669" cy="2590799"/>
          </a:xfrm>
          <a:prstGeom prst="rect">
            <a:avLst/>
          </a:prstGeom>
          <a:noFill/>
        </p:spPr>
        <p:txBody>
          <a:bodyPr vert="eaVert"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5" name="ísľiḓè">
            <a:extLst>
              <a:ext uri="{FF2B5EF4-FFF2-40B4-BE49-F238E27FC236}">
                <a16:creationId xmlns="" xmlns:a16="http://schemas.microsoft.com/office/drawing/2014/main" id="{A5C05C76-90B5-4BA2-BB14-E974692DA014}"/>
              </a:ext>
            </a:extLst>
          </p:cNvPr>
          <p:cNvSpPr txBox="1"/>
          <p:nvPr/>
        </p:nvSpPr>
        <p:spPr>
          <a:xfrm>
            <a:off x="8179694" y="1088931"/>
            <a:ext cx="454261" cy="1904955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B06E42A-C7FC-4A0B-B17F-D8254D5CEF50}"/>
              </a:ext>
            </a:extLst>
          </p:cNvPr>
          <p:cNvCxnSpPr>
            <a:cxnSpLocks/>
          </p:cNvCxnSpPr>
          <p:nvPr/>
        </p:nvCxnSpPr>
        <p:spPr>
          <a:xfrm>
            <a:off x="8127987" y="1151933"/>
            <a:ext cx="0" cy="169045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ŝḻïďê">
            <a:extLst>
              <a:ext uri="{FF2B5EF4-FFF2-40B4-BE49-F238E27FC236}">
                <a16:creationId xmlns="" xmlns:a16="http://schemas.microsoft.com/office/drawing/2014/main" id="{D216859C-8956-4ED8-9215-5B58DD6342A2}"/>
              </a:ext>
            </a:extLst>
          </p:cNvPr>
          <p:cNvSpPr txBox="1"/>
          <p:nvPr/>
        </p:nvSpPr>
        <p:spPr>
          <a:xfrm>
            <a:off x="3622726" y="715458"/>
            <a:ext cx="1674669" cy="2590799"/>
          </a:xfrm>
          <a:prstGeom prst="rect">
            <a:avLst/>
          </a:prstGeom>
          <a:noFill/>
        </p:spPr>
        <p:txBody>
          <a:bodyPr vert="eaVert"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8" name="ísľiḓè">
            <a:extLst>
              <a:ext uri="{FF2B5EF4-FFF2-40B4-BE49-F238E27FC236}">
                <a16:creationId xmlns="" xmlns:a16="http://schemas.microsoft.com/office/drawing/2014/main" id="{0CB62428-3FF8-4461-BD85-0B787F30854C}"/>
              </a:ext>
            </a:extLst>
          </p:cNvPr>
          <p:cNvSpPr txBox="1"/>
          <p:nvPr/>
        </p:nvSpPr>
        <p:spPr>
          <a:xfrm>
            <a:off x="5266207" y="719131"/>
            <a:ext cx="454261" cy="1904955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58023A7-C8D7-4B89-84C8-E4199E5CC29D}"/>
              </a:ext>
            </a:extLst>
          </p:cNvPr>
          <p:cNvCxnSpPr>
            <a:cxnSpLocks/>
          </p:cNvCxnSpPr>
          <p:nvPr/>
        </p:nvCxnSpPr>
        <p:spPr>
          <a:xfrm>
            <a:off x="5214500" y="782133"/>
            <a:ext cx="0" cy="169045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32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Rectangle: Rounded Corners 2">
            <a:extLst>
              <a:ext uri="{FF2B5EF4-FFF2-40B4-BE49-F238E27FC236}">
                <a16:creationId xmlns="" xmlns:a16="http://schemas.microsoft.com/office/drawing/2014/main" id="{25D7B4E9-BEA2-47D0-A70B-D7621A73F56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1893" y="1165472"/>
            <a:ext cx="2567692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noFill/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PA_库_文本框 4">
            <a:extLst>
              <a:ext uri="{FF2B5EF4-FFF2-40B4-BE49-F238E27FC236}">
                <a16:creationId xmlns="" xmlns:a16="http://schemas.microsoft.com/office/drawing/2014/main" id="{4A3ACC70-1D04-4F69-9DA0-26AB70B201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98282" y="3865243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99" b="1" dirty="0">
                <a:latin typeface="+mj-lt"/>
              </a:rPr>
              <a:t>“</a:t>
            </a:r>
          </a:p>
        </p:txBody>
      </p:sp>
      <p:sp>
        <p:nvSpPr>
          <p:cNvPr id="6" name="PA_库_文本框 5">
            <a:extLst>
              <a:ext uri="{FF2B5EF4-FFF2-40B4-BE49-F238E27FC236}">
                <a16:creationId xmlns="" xmlns:a16="http://schemas.microsoft.com/office/drawing/2014/main" id="{949CECB2-17DD-4B88-A46E-E279D6843D8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49060" y="5257696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6899" b="1" dirty="0">
                <a:latin typeface="+mj-lt"/>
              </a:rPr>
              <a:t>”</a:t>
            </a:r>
            <a:endParaRPr lang="en-US" sz="6899" b="1" dirty="0">
              <a:latin typeface="+mj-lt"/>
            </a:endParaRPr>
          </a:p>
        </p:txBody>
      </p:sp>
      <p:sp>
        <p:nvSpPr>
          <p:cNvPr id="7" name="PA_库_文本框 6">
            <a:extLst>
              <a:ext uri="{FF2B5EF4-FFF2-40B4-BE49-F238E27FC236}">
                <a16:creationId xmlns="" xmlns:a16="http://schemas.microsoft.com/office/drawing/2014/main" id="{2DC12292-45F4-4AB7-A3BD-7B9BA0CCE88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3227" y="4521623"/>
            <a:ext cx="2012881" cy="110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Donec vitae dolor sed urna laoreet consectetur et a odio. Cras vestibulum diam id risus convallis maximus. Lorem ipsum dolor sit amet, consectetur adipiscing elit. </a:t>
            </a:r>
          </a:p>
        </p:txBody>
      </p:sp>
      <p:sp>
        <p:nvSpPr>
          <p:cNvPr id="17" name="PA_库_Rectangle: Rounded Corners 16">
            <a:extLst>
              <a:ext uri="{FF2B5EF4-FFF2-40B4-BE49-F238E27FC236}">
                <a16:creationId xmlns="" xmlns:a16="http://schemas.microsoft.com/office/drawing/2014/main" id="{FCA87467-57B1-4F4D-8909-563F915C3A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310201" y="1165472"/>
            <a:ext cx="2567692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noFill/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0" name="PA_库_文本框 19">
            <a:extLst>
              <a:ext uri="{FF2B5EF4-FFF2-40B4-BE49-F238E27FC236}">
                <a16:creationId xmlns="" xmlns:a16="http://schemas.microsoft.com/office/drawing/2014/main" id="{F5CFBC77-D7BF-4859-A85C-C640F53A6A5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404432" y="3865243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99" b="1" dirty="0">
                <a:latin typeface="+mj-lt"/>
              </a:rPr>
              <a:t>“</a:t>
            </a:r>
          </a:p>
        </p:txBody>
      </p:sp>
      <p:sp>
        <p:nvSpPr>
          <p:cNvPr id="22" name="PA_库_文本框 21">
            <a:extLst>
              <a:ext uri="{FF2B5EF4-FFF2-40B4-BE49-F238E27FC236}">
                <a16:creationId xmlns="" xmlns:a16="http://schemas.microsoft.com/office/drawing/2014/main" id="{66F8CFC8-B65B-4A91-8D21-6A41CB6058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966201" y="5250373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6899" b="1" dirty="0">
                <a:latin typeface="+mj-lt"/>
              </a:rPr>
              <a:t>”</a:t>
            </a:r>
            <a:endParaRPr lang="en-US" sz="6899" b="1" dirty="0">
              <a:latin typeface="+mj-lt"/>
            </a:endParaRPr>
          </a:p>
        </p:txBody>
      </p:sp>
      <p:sp>
        <p:nvSpPr>
          <p:cNvPr id="23" name="PA_库_文本框 22">
            <a:extLst>
              <a:ext uri="{FF2B5EF4-FFF2-40B4-BE49-F238E27FC236}">
                <a16:creationId xmlns="" xmlns:a16="http://schemas.microsoft.com/office/drawing/2014/main" id="{58738196-5D14-4F2A-8F5F-BA4AF9F95EB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641534" y="4521623"/>
            <a:ext cx="2012881" cy="110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/>
              <a:t>Donec</a:t>
            </a:r>
            <a:r>
              <a:rPr lang="en-US" sz="900" dirty="0"/>
              <a:t> vitae dolor sed </a:t>
            </a:r>
            <a:r>
              <a:rPr lang="en-US" sz="900" dirty="0" err="1"/>
              <a:t>urna</a:t>
            </a:r>
            <a:r>
              <a:rPr lang="en-US" sz="900" dirty="0"/>
              <a:t> </a:t>
            </a:r>
            <a:r>
              <a:rPr lang="en-US" sz="900" dirty="0" err="1"/>
              <a:t>laoreet</a:t>
            </a:r>
            <a:r>
              <a:rPr lang="en-US" sz="900" dirty="0"/>
              <a:t> </a:t>
            </a:r>
            <a:r>
              <a:rPr lang="en-US" sz="900" dirty="0" err="1"/>
              <a:t>consectetur</a:t>
            </a:r>
            <a:r>
              <a:rPr lang="en-US" sz="900" dirty="0"/>
              <a:t> et a </a:t>
            </a:r>
            <a:r>
              <a:rPr lang="en-US" sz="900" dirty="0" err="1"/>
              <a:t>odio</a:t>
            </a:r>
            <a:r>
              <a:rPr lang="en-US" sz="900" dirty="0"/>
              <a:t>. Cras vestibulum diam id </a:t>
            </a:r>
            <a:r>
              <a:rPr lang="en-US" sz="900" dirty="0" err="1"/>
              <a:t>risus</a:t>
            </a:r>
            <a:r>
              <a:rPr lang="en-US" sz="900" dirty="0"/>
              <a:t> convallis maximus. Lorem ipsum dolor sit </a:t>
            </a:r>
            <a:r>
              <a:rPr lang="en-US" sz="900" dirty="0" err="1"/>
              <a:t>amet</a:t>
            </a:r>
            <a:r>
              <a:rPr lang="en-US" sz="900" dirty="0"/>
              <a:t>, </a:t>
            </a:r>
            <a:r>
              <a:rPr lang="en-US" sz="900" dirty="0" err="1"/>
              <a:t>consectetur</a:t>
            </a:r>
            <a:r>
              <a:rPr lang="en-US" sz="900" dirty="0"/>
              <a:t> </a:t>
            </a:r>
            <a:r>
              <a:rPr lang="en-US" sz="900" dirty="0" err="1"/>
              <a:t>adipiscing</a:t>
            </a:r>
            <a:r>
              <a:rPr lang="en-US" sz="900" dirty="0"/>
              <a:t> </a:t>
            </a:r>
            <a:r>
              <a:rPr lang="en-US" sz="900" dirty="0" err="1"/>
              <a:t>elit</a:t>
            </a:r>
            <a:r>
              <a:rPr lang="en-US" sz="900" dirty="0"/>
              <a:t>. </a:t>
            </a:r>
          </a:p>
        </p:txBody>
      </p:sp>
      <p:sp>
        <p:nvSpPr>
          <p:cNvPr id="26" name="PA_库_Rectangle: Rounded Corners 25">
            <a:extLst>
              <a:ext uri="{FF2B5EF4-FFF2-40B4-BE49-F238E27FC236}">
                <a16:creationId xmlns="" xmlns:a16="http://schemas.microsoft.com/office/drawing/2014/main" id="{B5D97A81-BD6F-436F-8B75-50E3AA14AB5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252104" y="1165472"/>
            <a:ext cx="2567692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noFill/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8" name="PA_库_文本框 27">
            <a:extLst>
              <a:ext uri="{FF2B5EF4-FFF2-40B4-BE49-F238E27FC236}">
                <a16:creationId xmlns="" xmlns:a16="http://schemas.microsoft.com/office/drawing/2014/main" id="{EF0AE3CB-44E3-4248-982C-B88DCFC7FF2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268492" y="3865243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99" b="1" dirty="0">
                <a:latin typeface="+mj-lt"/>
              </a:rPr>
              <a:t>“</a:t>
            </a:r>
          </a:p>
        </p:txBody>
      </p:sp>
      <p:sp>
        <p:nvSpPr>
          <p:cNvPr id="29" name="PA_库_文本框 28">
            <a:extLst>
              <a:ext uri="{FF2B5EF4-FFF2-40B4-BE49-F238E27FC236}">
                <a16:creationId xmlns="" xmlns:a16="http://schemas.microsoft.com/office/drawing/2014/main" id="{96009109-847E-4936-9081-B5B180CCD38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884602" y="5250269"/>
            <a:ext cx="642769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6899" b="1" dirty="0">
                <a:latin typeface="+mj-lt"/>
              </a:rPr>
              <a:t>”</a:t>
            </a:r>
            <a:endParaRPr lang="en-US" sz="6899" b="1" dirty="0">
              <a:latin typeface="+mj-lt"/>
            </a:endParaRPr>
          </a:p>
        </p:txBody>
      </p:sp>
      <p:sp>
        <p:nvSpPr>
          <p:cNvPr id="30" name="PA_库_文本框 29">
            <a:extLst>
              <a:ext uri="{FF2B5EF4-FFF2-40B4-BE49-F238E27FC236}">
                <a16:creationId xmlns="" xmlns:a16="http://schemas.microsoft.com/office/drawing/2014/main" id="{88BB69D2-F79C-419A-8A4B-8B3E1CD8A29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583437" y="4521623"/>
            <a:ext cx="2012881" cy="1109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/>
              <a:t>Donec vitae dolor sed urna laoreet consectetur et a odio. Cras vestibulum diam id risus convallis maximus. Lorem ipsum dolor sit amet, consectetur adipiscing elit.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97BB735-68BE-477A-83F4-336B75C6FF2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33"/>
          <a:stretch/>
        </p:blipFill>
        <p:spPr>
          <a:xfrm>
            <a:off x="381893" y="1409656"/>
            <a:ext cx="2567692" cy="23363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391C1A6-DD66-4806-AD1C-F49FBED05AF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87"/>
          <a:stretch/>
        </p:blipFill>
        <p:spPr>
          <a:xfrm>
            <a:off x="3311510" y="1446817"/>
            <a:ext cx="2566384" cy="22992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7F67A53-CF60-4FF1-ACDA-033187DA6E7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7"/>
          <a:stretch/>
        </p:blipFill>
        <p:spPr>
          <a:xfrm>
            <a:off x="6252103" y="1446818"/>
            <a:ext cx="2567693" cy="229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5757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utoUpdateAnimBg="0"/>
      <p:bldP spid="5" grpId="1" autoUpdateAnimBg="0"/>
      <p:bldP spid="5" grpId="2" autoUpdateAnimBg="0"/>
      <p:bldP spid="6" grpId="0" autoUpdateAnimBg="0"/>
      <p:bldP spid="6" grpId="1" autoUpdateAnimBg="0"/>
      <p:bldP spid="6" grpId="2" autoUpdateAnimBg="0"/>
      <p:bldP spid="7" grpId="0" autoUpdateAnimBg="0"/>
      <p:bldP spid="7" grpId="1" autoUpdateAnimBg="0"/>
      <p:bldP spid="7" grpId="2" autoUpdateAnimBg="0"/>
      <p:bldP spid="17" grpId="0" animBg="1"/>
      <p:bldP spid="20" grpId="0" autoUpdateAnimBg="0"/>
      <p:bldP spid="20" grpId="1" autoUpdateAnimBg="0"/>
      <p:bldP spid="20" grpId="2" autoUpdateAnimBg="0"/>
      <p:bldP spid="22" grpId="0" autoUpdateAnimBg="0"/>
      <p:bldP spid="22" grpId="1" autoUpdateAnimBg="0"/>
      <p:bldP spid="22" grpId="2" autoUpdateAnimBg="0"/>
      <p:bldP spid="23" grpId="0" autoUpdateAnimBg="0"/>
      <p:bldP spid="23" grpId="1" autoUpdateAnimBg="0"/>
      <p:bldP spid="23" grpId="2" autoUpdateAnimBg="0"/>
      <p:bldP spid="26" grpId="0" animBg="1"/>
      <p:bldP spid="28" grpId="0" autoUpdateAnimBg="0"/>
      <p:bldP spid="28" grpId="1" autoUpdateAnimBg="0"/>
      <p:bldP spid="28" grpId="2" autoUpdateAnimBg="0"/>
      <p:bldP spid="29" grpId="0" autoUpdateAnimBg="0"/>
      <p:bldP spid="29" grpId="1" autoUpdateAnimBg="0"/>
      <p:bldP spid="29" grpId="2" autoUpdateAnimBg="0"/>
      <p:bldP spid="30" grpId="0" autoUpdateAnimBg="0"/>
      <p:bldP spid="30" grpId="1" autoUpdateAnimBg="0"/>
      <p:bldP spid="30" grpId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>
            <a:extLst>
              <a:ext uri="{FF2B5EF4-FFF2-40B4-BE49-F238E27FC236}">
                <a16:creationId xmlns="" xmlns:a16="http://schemas.microsoft.com/office/drawing/2014/main" id="{14200660-84B8-413D-8C0F-32A3F5133A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="" xmlns:a16="http://schemas.microsoft.com/office/drawing/2014/main" id="{C0664544-8B96-42CF-9ADC-A324AC8157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042783"/>
            <a:ext cx="4365601" cy="2793374"/>
          </a:xfrm>
          <a:prstGeom prst="rect">
            <a:avLst/>
          </a:prstGeom>
        </p:spPr>
      </p:pic>
      <p:sp>
        <p:nvSpPr>
          <p:cNvPr id="90" name="任意多边形: 形状 89">
            <a:extLst>
              <a:ext uri="{FF2B5EF4-FFF2-40B4-BE49-F238E27FC236}">
                <a16:creationId xmlns="" xmlns:a16="http://schemas.microsoft.com/office/drawing/2014/main" id="{A977506A-8A46-49DC-A381-25A77AADC0AC}"/>
              </a:ext>
            </a:extLst>
          </p:cNvPr>
          <p:cNvSpPr/>
          <p:nvPr/>
        </p:nvSpPr>
        <p:spPr>
          <a:xfrm>
            <a:off x="-362858" y="1921698"/>
            <a:ext cx="9303658" cy="2303771"/>
          </a:xfrm>
          <a:custGeom>
            <a:avLst/>
            <a:gdLst>
              <a:gd name="connsiteX0" fmla="*/ 9274628 w 9274628"/>
              <a:gd name="connsiteY0" fmla="*/ 1099324 h 2304663"/>
              <a:gd name="connsiteX1" fmla="*/ 8476343 w 9274628"/>
              <a:gd name="connsiteY1" fmla="*/ 199439 h 2304663"/>
              <a:gd name="connsiteX2" fmla="*/ 6995886 w 9274628"/>
              <a:gd name="connsiteY2" fmla="*/ 68810 h 2304663"/>
              <a:gd name="connsiteX3" fmla="*/ 4934857 w 9274628"/>
              <a:gd name="connsiteY3" fmla="*/ 1070296 h 2304663"/>
              <a:gd name="connsiteX4" fmla="*/ 3251200 w 9274628"/>
              <a:gd name="connsiteY4" fmla="*/ 2144353 h 2304663"/>
              <a:gd name="connsiteX5" fmla="*/ 1422400 w 9274628"/>
              <a:gd name="connsiteY5" fmla="*/ 2289496 h 2304663"/>
              <a:gd name="connsiteX6" fmla="*/ 0 w 9274628"/>
              <a:gd name="connsiteY6" fmla="*/ 2042753 h 2304663"/>
              <a:gd name="connsiteX0" fmla="*/ 9274628 w 9274628"/>
              <a:gd name="connsiteY0" fmla="*/ 1104114 h 2306944"/>
              <a:gd name="connsiteX1" fmla="*/ 8476343 w 9274628"/>
              <a:gd name="connsiteY1" fmla="*/ 204229 h 2306944"/>
              <a:gd name="connsiteX2" fmla="*/ 6995886 w 9274628"/>
              <a:gd name="connsiteY2" fmla="*/ 73600 h 2306944"/>
              <a:gd name="connsiteX3" fmla="*/ 4981038 w 9274628"/>
              <a:gd name="connsiteY3" fmla="*/ 1139741 h 2306944"/>
              <a:gd name="connsiteX4" fmla="*/ 3251200 w 9274628"/>
              <a:gd name="connsiteY4" fmla="*/ 2149143 h 2306944"/>
              <a:gd name="connsiteX5" fmla="*/ 1422400 w 9274628"/>
              <a:gd name="connsiteY5" fmla="*/ 2294286 h 2306944"/>
              <a:gd name="connsiteX6" fmla="*/ 0 w 9274628"/>
              <a:gd name="connsiteY6" fmla="*/ 2047543 h 2306944"/>
              <a:gd name="connsiteX0" fmla="*/ 9274628 w 9274628"/>
              <a:gd name="connsiteY0" fmla="*/ 1097273 h 2303771"/>
              <a:gd name="connsiteX1" fmla="*/ 8476343 w 9274628"/>
              <a:gd name="connsiteY1" fmla="*/ 197388 h 2303771"/>
              <a:gd name="connsiteX2" fmla="*/ 6995886 w 9274628"/>
              <a:gd name="connsiteY2" fmla="*/ 66759 h 2303771"/>
              <a:gd name="connsiteX3" fmla="*/ 5073401 w 9274628"/>
              <a:gd name="connsiteY3" fmla="*/ 1040537 h 2303771"/>
              <a:gd name="connsiteX4" fmla="*/ 3251200 w 9274628"/>
              <a:gd name="connsiteY4" fmla="*/ 2142302 h 2303771"/>
              <a:gd name="connsiteX5" fmla="*/ 1422400 w 9274628"/>
              <a:gd name="connsiteY5" fmla="*/ 2287445 h 2303771"/>
              <a:gd name="connsiteX6" fmla="*/ 0 w 9274628"/>
              <a:gd name="connsiteY6" fmla="*/ 2040702 h 230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74628" h="2303771">
                <a:moveTo>
                  <a:pt x="9274628" y="1097273"/>
                </a:moveTo>
                <a:cubicBezTo>
                  <a:pt x="9065380" y="733206"/>
                  <a:pt x="8856133" y="369140"/>
                  <a:pt x="8476343" y="197388"/>
                </a:cubicBezTo>
                <a:cubicBezTo>
                  <a:pt x="8096553" y="25636"/>
                  <a:pt x="7563043" y="-73766"/>
                  <a:pt x="6995886" y="66759"/>
                </a:cubicBezTo>
                <a:cubicBezTo>
                  <a:pt x="6428729" y="207284"/>
                  <a:pt x="5697515" y="694613"/>
                  <a:pt x="5073401" y="1040537"/>
                </a:cubicBezTo>
                <a:cubicBezTo>
                  <a:pt x="4449287" y="1386461"/>
                  <a:pt x="3859700" y="1934484"/>
                  <a:pt x="3251200" y="2142302"/>
                </a:cubicBezTo>
                <a:cubicBezTo>
                  <a:pt x="2642700" y="2350120"/>
                  <a:pt x="1964267" y="2304378"/>
                  <a:pt x="1422400" y="2287445"/>
                </a:cubicBezTo>
                <a:cubicBezTo>
                  <a:pt x="880533" y="2270512"/>
                  <a:pt x="440266" y="2155607"/>
                  <a:pt x="0" y="2040702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图片 87">
            <a:extLst>
              <a:ext uri="{FF2B5EF4-FFF2-40B4-BE49-F238E27FC236}">
                <a16:creationId xmlns="" xmlns:a16="http://schemas.microsoft.com/office/drawing/2014/main" id="{FEF18E09-9260-4FE8-9119-A0784435F5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0640" y="1031523"/>
            <a:ext cx="1670804" cy="178034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8C630C07-CDE8-4928-B99C-37A71B3524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0480" y="2811872"/>
            <a:ext cx="1670804" cy="1780349"/>
          </a:xfrm>
          <a:prstGeom prst="rect">
            <a:avLst/>
          </a:prstGeom>
        </p:spPr>
      </p:pic>
      <p:sp>
        <p:nvSpPr>
          <p:cNvPr id="91" name="îŝḻïďê">
            <a:extLst>
              <a:ext uri="{FF2B5EF4-FFF2-40B4-BE49-F238E27FC236}">
                <a16:creationId xmlns="" xmlns:a16="http://schemas.microsoft.com/office/drawing/2014/main" id="{88822EA7-C0D8-439B-B5D9-1EDB29102C15}"/>
              </a:ext>
            </a:extLst>
          </p:cNvPr>
          <p:cNvSpPr txBox="1"/>
          <p:nvPr/>
        </p:nvSpPr>
        <p:spPr>
          <a:xfrm>
            <a:off x="5399406" y="3515656"/>
            <a:ext cx="304800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92" name="ísľiḓè">
            <a:extLst>
              <a:ext uri="{FF2B5EF4-FFF2-40B4-BE49-F238E27FC236}">
                <a16:creationId xmlns="" xmlns:a16="http://schemas.microsoft.com/office/drawing/2014/main" id="{F4D02503-9395-4716-BB32-87FBCF72ADDF}"/>
              </a:ext>
            </a:extLst>
          </p:cNvPr>
          <p:cNvSpPr txBox="1"/>
          <p:nvPr/>
        </p:nvSpPr>
        <p:spPr>
          <a:xfrm>
            <a:off x="5568950" y="2967298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93" name="直接连接符 92">
            <a:extLst>
              <a:ext uri="{FF2B5EF4-FFF2-40B4-BE49-F238E27FC236}">
                <a16:creationId xmlns="" xmlns:a16="http://schemas.microsoft.com/office/drawing/2014/main" id="{B6D87148-09B8-4BE7-95B6-9B31A198AADB}"/>
              </a:ext>
            </a:extLst>
          </p:cNvPr>
          <p:cNvCxnSpPr>
            <a:cxnSpLocks/>
          </p:cNvCxnSpPr>
          <p:nvPr/>
        </p:nvCxnSpPr>
        <p:spPr>
          <a:xfrm>
            <a:off x="5568950" y="3464591"/>
            <a:ext cx="214448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îŝḻïďê">
            <a:extLst>
              <a:ext uri="{FF2B5EF4-FFF2-40B4-BE49-F238E27FC236}">
                <a16:creationId xmlns="" xmlns:a16="http://schemas.microsoft.com/office/drawing/2014/main" id="{F842E909-2F99-40E9-A5F5-C3A2A273CA51}"/>
              </a:ext>
            </a:extLst>
          </p:cNvPr>
          <p:cNvSpPr txBox="1"/>
          <p:nvPr/>
        </p:nvSpPr>
        <p:spPr>
          <a:xfrm>
            <a:off x="759153" y="1364831"/>
            <a:ext cx="304800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96" name="ísľiḓè">
            <a:extLst>
              <a:ext uri="{FF2B5EF4-FFF2-40B4-BE49-F238E27FC236}">
                <a16:creationId xmlns="" xmlns:a16="http://schemas.microsoft.com/office/drawing/2014/main" id="{98D929B1-9B05-4ED3-9929-7AE53691E444}"/>
              </a:ext>
            </a:extLst>
          </p:cNvPr>
          <p:cNvSpPr txBox="1"/>
          <p:nvPr/>
        </p:nvSpPr>
        <p:spPr>
          <a:xfrm>
            <a:off x="928697" y="816473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97" name="直接连接符 96">
            <a:extLst>
              <a:ext uri="{FF2B5EF4-FFF2-40B4-BE49-F238E27FC236}">
                <a16:creationId xmlns="" xmlns:a16="http://schemas.microsoft.com/office/drawing/2014/main" id="{EF7F2C57-FB27-4A46-81B5-EFACB8AF3BF7}"/>
              </a:ext>
            </a:extLst>
          </p:cNvPr>
          <p:cNvCxnSpPr>
            <a:cxnSpLocks/>
          </p:cNvCxnSpPr>
          <p:nvPr/>
        </p:nvCxnSpPr>
        <p:spPr>
          <a:xfrm>
            <a:off x="928697" y="1313766"/>
            <a:ext cx="214448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66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/>
      <p:bldP spid="92" grpId="0"/>
      <p:bldP spid="95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7B4EB7D-0810-4164-ABB7-3120E17BB9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sp>
        <p:nvSpPr>
          <p:cNvPr id="90" name="任意多边形: 形状 89">
            <a:extLst>
              <a:ext uri="{FF2B5EF4-FFF2-40B4-BE49-F238E27FC236}">
                <a16:creationId xmlns="" xmlns:a16="http://schemas.microsoft.com/office/drawing/2014/main" id="{A977506A-8A46-49DC-A381-25A77AADC0AC}"/>
              </a:ext>
            </a:extLst>
          </p:cNvPr>
          <p:cNvSpPr/>
          <p:nvPr/>
        </p:nvSpPr>
        <p:spPr>
          <a:xfrm flipV="1">
            <a:off x="-362858" y="1921698"/>
            <a:ext cx="9303658" cy="2303771"/>
          </a:xfrm>
          <a:custGeom>
            <a:avLst/>
            <a:gdLst>
              <a:gd name="connsiteX0" fmla="*/ 9274628 w 9274628"/>
              <a:gd name="connsiteY0" fmla="*/ 1099324 h 2304663"/>
              <a:gd name="connsiteX1" fmla="*/ 8476343 w 9274628"/>
              <a:gd name="connsiteY1" fmla="*/ 199439 h 2304663"/>
              <a:gd name="connsiteX2" fmla="*/ 6995886 w 9274628"/>
              <a:gd name="connsiteY2" fmla="*/ 68810 h 2304663"/>
              <a:gd name="connsiteX3" fmla="*/ 4934857 w 9274628"/>
              <a:gd name="connsiteY3" fmla="*/ 1070296 h 2304663"/>
              <a:gd name="connsiteX4" fmla="*/ 3251200 w 9274628"/>
              <a:gd name="connsiteY4" fmla="*/ 2144353 h 2304663"/>
              <a:gd name="connsiteX5" fmla="*/ 1422400 w 9274628"/>
              <a:gd name="connsiteY5" fmla="*/ 2289496 h 2304663"/>
              <a:gd name="connsiteX6" fmla="*/ 0 w 9274628"/>
              <a:gd name="connsiteY6" fmla="*/ 2042753 h 2304663"/>
              <a:gd name="connsiteX0" fmla="*/ 9274628 w 9274628"/>
              <a:gd name="connsiteY0" fmla="*/ 1104114 h 2306944"/>
              <a:gd name="connsiteX1" fmla="*/ 8476343 w 9274628"/>
              <a:gd name="connsiteY1" fmla="*/ 204229 h 2306944"/>
              <a:gd name="connsiteX2" fmla="*/ 6995886 w 9274628"/>
              <a:gd name="connsiteY2" fmla="*/ 73600 h 2306944"/>
              <a:gd name="connsiteX3" fmla="*/ 4981038 w 9274628"/>
              <a:gd name="connsiteY3" fmla="*/ 1139741 h 2306944"/>
              <a:gd name="connsiteX4" fmla="*/ 3251200 w 9274628"/>
              <a:gd name="connsiteY4" fmla="*/ 2149143 h 2306944"/>
              <a:gd name="connsiteX5" fmla="*/ 1422400 w 9274628"/>
              <a:gd name="connsiteY5" fmla="*/ 2294286 h 2306944"/>
              <a:gd name="connsiteX6" fmla="*/ 0 w 9274628"/>
              <a:gd name="connsiteY6" fmla="*/ 2047543 h 2306944"/>
              <a:gd name="connsiteX0" fmla="*/ 9274628 w 9274628"/>
              <a:gd name="connsiteY0" fmla="*/ 1097273 h 2303771"/>
              <a:gd name="connsiteX1" fmla="*/ 8476343 w 9274628"/>
              <a:gd name="connsiteY1" fmla="*/ 197388 h 2303771"/>
              <a:gd name="connsiteX2" fmla="*/ 6995886 w 9274628"/>
              <a:gd name="connsiteY2" fmla="*/ 66759 h 2303771"/>
              <a:gd name="connsiteX3" fmla="*/ 5073401 w 9274628"/>
              <a:gd name="connsiteY3" fmla="*/ 1040537 h 2303771"/>
              <a:gd name="connsiteX4" fmla="*/ 3251200 w 9274628"/>
              <a:gd name="connsiteY4" fmla="*/ 2142302 h 2303771"/>
              <a:gd name="connsiteX5" fmla="*/ 1422400 w 9274628"/>
              <a:gd name="connsiteY5" fmla="*/ 2287445 h 2303771"/>
              <a:gd name="connsiteX6" fmla="*/ 0 w 9274628"/>
              <a:gd name="connsiteY6" fmla="*/ 2040702 h 230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74628" h="2303771">
                <a:moveTo>
                  <a:pt x="9274628" y="1097273"/>
                </a:moveTo>
                <a:cubicBezTo>
                  <a:pt x="9065380" y="733206"/>
                  <a:pt x="8856133" y="369140"/>
                  <a:pt x="8476343" y="197388"/>
                </a:cubicBezTo>
                <a:cubicBezTo>
                  <a:pt x="8096553" y="25636"/>
                  <a:pt x="7563043" y="-73766"/>
                  <a:pt x="6995886" y="66759"/>
                </a:cubicBezTo>
                <a:cubicBezTo>
                  <a:pt x="6428729" y="207284"/>
                  <a:pt x="5697515" y="694613"/>
                  <a:pt x="5073401" y="1040537"/>
                </a:cubicBezTo>
                <a:cubicBezTo>
                  <a:pt x="4449287" y="1386461"/>
                  <a:pt x="3859700" y="1934484"/>
                  <a:pt x="3251200" y="2142302"/>
                </a:cubicBezTo>
                <a:cubicBezTo>
                  <a:pt x="2642700" y="2350120"/>
                  <a:pt x="1964267" y="2304378"/>
                  <a:pt x="1422400" y="2287445"/>
                </a:cubicBezTo>
                <a:cubicBezTo>
                  <a:pt x="880533" y="2270512"/>
                  <a:pt x="440266" y="2155607"/>
                  <a:pt x="0" y="2040702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图片 87">
            <a:extLst>
              <a:ext uri="{FF2B5EF4-FFF2-40B4-BE49-F238E27FC236}">
                <a16:creationId xmlns="" xmlns:a16="http://schemas.microsoft.com/office/drawing/2014/main" id="{FEF18E09-9260-4FE8-9119-A0784435F5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183" y="2661821"/>
            <a:ext cx="1670804" cy="178034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8C630C07-CDE8-4928-B99C-37A71B352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87" y="881472"/>
            <a:ext cx="1670804" cy="1780349"/>
          </a:xfrm>
          <a:prstGeom prst="rect">
            <a:avLst/>
          </a:prstGeom>
        </p:spPr>
      </p:pic>
      <p:sp>
        <p:nvSpPr>
          <p:cNvPr id="5" name="îŝḻïďê">
            <a:extLst>
              <a:ext uri="{FF2B5EF4-FFF2-40B4-BE49-F238E27FC236}">
                <a16:creationId xmlns="" xmlns:a16="http://schemas.microsoft.com/office/drawing/2014/main" id="{354FC861-C782-4D5C-80FB-CD849A4331D5}"/>
              </a:ext>
            </a:extLst>
          </p:cNvPr>
          <p:cNvSpPr txBox="1"/>
          <p:nvPr/>
        </p:nvSpPr>
        <p:spPr>
          <a:xfrm>
            <a:off x="678422" y="3370513"/>
            <a:ext cx="304800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6" name="ísľiḓè">
            <a:extLst>
              <a:ext uri="{FF2B5EF4-FFF2-40B4-BE49-F238E27FC236}">
                <a16:creationId xmlns="" xmlns:a16="http://schemas.microsoft.com/office/drawing/2014/main" id="{41C331FB-4704-432F-AAA7-BC1202AE85E5}"/>
              </a:ext>
            </a:extLst>
          </p:cNvPr>
          <p:cNvSpPr txBox="1"/>
          <p:nvPr/>
        </p:nvSpPr>
        <p:spPr>
          <a:xfrm>
            <a:off x="847966" y="2822155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5CBD4719-8982-4A59-B02A-F7C0AB279D14}"/>
              </a:ext>
            </a:extLst>
          </p:cNvPr>
          <p:cNvCxnSpPr>
            <a:cxnSpLocks/>
          </p:cNvCxnSpPr>
          <p:nvPr/>
        </p:nvCxnSpPr>
        <p:spPr>
          <a:xfrm>
            <a:off x="847966" y="3319448"/>
            <a:ext cx="214448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ŝḻïďê">
            <a:extLst>
              <a:ext uri="{FF2B5EF4-FFF2-40B4-BE49-F238E27FC236}">
                <a16:creationId xmlns="" xmlns:a16="http://schemas.microsoft.com/office/drawing/2014/main" id="{3673C9BA-C82B-444D-834E-0A79CA57BAD2}"/>
              </a:ext>
            </a:extLst>
          </p:cNvPr>
          <p:cNvSpPr txBox="1"/>
          <p:nvPr/>
        </p:nvSpPr>
        <p:spPr>
          <a:xfrm>
            <a:off x="6295451" y="1234202"/>
            <a:ext cx="3048006" cy="1356597"/>
          </a:xfrm>
          <a:prstGeom prst="rect">
            <a:avLst/>
          </a:prstGeom>
          <a:noFill/>
        </p:spPr>
        <p:txBody>
          <a:bodyPr wrap="square" lIns="91440" tIns="45720" rIns="91440" bIns="45720" anchor="t" anchorCtr="1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 paste fonts. Choose the only option to retain text. Copy paste fonts. Choose the only option to retain text.</a:t>
            </a:r>
          </a:p>
        </p:txBody>
      </p:sp>
      <p:sp>
        <p:nvSpPr>
          <p:cNvPr id="9" name="ísľiḓè">
            <a:extLst>
              <a:ext uri="{FF2B5EF4-FFF2-40B4-BE49-F238E27FC236}">
                <a16:creationId xmlns="" xmlns:a16="http://schemas.microsoft.com/office/drawing/2014/main" id="{3998DAB5-2320-4D9E-ACF1-256F863B6F95}"/>
              </a:ext>
            </a:extLst>
          </p:cNvPr>
          <p:cNvSpPr txBox="1"/>
          <p:nvPr/>
        </p:nvSpPr>
        <p:spPr>
          <a:xfrm>
            <a:off x="6464995" y="685844"/>
            <a:ext cx="3371850" cy="391256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AEF1C6B-B7CF-4BF8-90C9-8C62C159A1EC}"/>
              </a:ext>
            </a:extLst>
          </p:cNvPr>
          <p:cNvCxnSpPr>
            <a:cxnSpLocks/>
          </p:cNvCxnSpPr>
          <p:nvPr/>
        </p:nvCxnSpPr>
        <p:spPr>
          <a:xfrm>
            <a:off x="6464995" y="1183137"/>
            <a:ext cx="214448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306F868-C4ED-4E2C-B56A-495AAAA5EC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042783"/>
            <a:ext cx="4365601" cy="279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02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7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AD34A67-9A19-42F5-84E5-BEBBAF4048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1" r="30248" b="241"/>
          <a:stretch/>
        </p:blipFill>
        <p:spPr>
          <a:xfrm>
            <a:off x="924232" y="0"/>
            <a:ext cx="11267768" cy="68745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FE0F933-EB4A-4AFB-85B9-1820E8C5C7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4" t="14786" b="7950"/>
          <a:stretch/>
        </p:blipFill>
        <p:spPr>
          <a:xfrm>
            <a:off x="0" y="0"/>
            <a:ext cx="3428999" cy="687459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0C69347-0490-456F-8AC2-09399FAA6BD5}"/>
              </a:ext>
            </a:extLst>
          </p:cNvPr>
          <p:cNvGrpSpPr/>
          <p:nvPr/>
        </p:nvGrpSpPr>
        <p:grpSpPr>
          <a:xfrm>
            <a:off x="8464744" y="1326947"/>
            <a:ext cx="1722347" cy="4831449"/>
            <a:chOff x="3990584" y="616312"/>
            <a:chExt cx="1722347" cy="4831449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963C3FBE-2580-4FB6-8EA5-E5B5ABE291BC}"/>
                </a:ext>
              </a:extLst>
            </p:cNvPr>
            <p:cNvSpPr/>
            <p:nvPr/>
          </p:nvSpPr>
          <p:spPr>
            <a:xfrm>
              <a:off x="4823717" y="616312"/>
              <a:ext cx="889214" cy="889214"/>
            </a:xfrm>
            <a:prstGeom prst="ellipse">
              <a:avLst/>
            </a:prstGeom>
            <a:solidFill>
              <a:srgbClr val="2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8D12E741-1529-4395-B5D1-0B9CFA046EC3}"/>
                </a:ext>
              </a:extLst>
            </p:cNvPr>
            <p:cNvSpPr txBox="1"/>
            <p:nvPr/>
          </p:nvSpPr>
          <p:spPr>
            <a:xfrm>
              <a:off x="4921534" y="2034159"/>
              <a:ext cx="738664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lvl="0"/>
              <a:r>
                <a:rPr kumimoji="1" lang="zh-CN" altLang="en-US" sz="36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活动策划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B68F8575-D080-4768-8E38-1A6239E115B7}"/>
                </a:ext>
              </a:extLst>
            </p:cNvPr>
            <p:cNvSpPr txBox="1"/>
            <p:nvPr/>
          </p:nvSpPr>
          <p:spPr>
            <a:xfrm>
              <a:off x="3990584" y="1686022"/>
              <a:ext cx="923330" cy="3761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Merry Christmas and a happy </a:t>
              </a:r>
              <a:r>
                <a:rPr lang="en-US" altLang="zh-CN" sz="24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newyear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6525C23-41D9-422E-B684-F879B4D588A7}"/>
                </a:ext>
              </a:extLst>
            </p:cNvPr>
            <p:cNvCxnSpPr/>
            <p:nvPr/>
          </p:nvCxnSpPr>
          <p:spPr>
            <a:xfrm>
              <a:off x="5127647" y="1769842"/>
              <a:ext cx="2813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12B3E7D-9AD9-48D3-84D8-487491C859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6"/>
          <a:stretch/>
        </p:blipFill>
        <p:spPr>
          <a:xfrm>
            <a:off x="-31852" y="2721428"/>
            <a:ext cx="12223852" cy="4165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5A13DA5-B320-43C7-8133-7EA94DF7C6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3227" y="4187279"/>
            <a:ext cx="4139776" cy="26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63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</TotalTime>
  <Words>1159</Words>
  <Application>Microsoft Office PowerPoint</Application>
  <PresentationFormat>宽屏</PresentationFormat>
  <Paragraphs>130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Avengeance Mightiest Avenger</vt:lpstr>
      <vt:lpstr>Meiryo</vt:lpstr>
      <vt:lpstr>等线</vt:lpstr>
      <vt:lpstr>宋体</vt:lpstr>
      <vt:lpstr>微软雅黑</vt:lpstr>
      <vt:lpstr>Arial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42</cp:revision>
  <dcterms:created xsi:type="dcterms:W3CDTF">2017-08-18T03:02:00Z</dcterms:created>
  <dcterms:modified xsi:type="dcterms:W3CDTF">2018-12-17T15:27:12Z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