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940" r:id="rId3"/>
    <p:sldId id="941" r:id="rId4"/>
    <p:sldId id="942" r:id="rId5"/>
    <p:sldId id="943" r:id="rId6"/>
    <p:sldId id="944" r:id="rId7"/>
    <p:sldId id="945" r:id="rId8"/>
    <p:sldId id="946" r:id="rId9"/>
    <p:sldId id="947" r:id="rId10"/>
    <p:sldId id="948" r:id="rId11"/>
    <p:sldId id="949" r:id="rId12"/>
    <p:sldId id="951" r:id="rId13"/>
    <p:sldId id="952" r:id="rId14"/>
    <p:sldId id="953" r:id="rId15"/>
    <p:sldId id="950" r:id="rId16"/>
    <p:sldId id="954" r:id="rId17"/>
    <p:sldId id="955" r:id="rId18"/>
    <p:sldId id="956" r:id="rId19"/>
    <p:sldId id="957" r:id="rId20"/>
    <p:sldId id="969" r:id="rId21"/>
    <p:sldId id="970" r:id="rId22"/>
    <p:sldId id="973" r:id="rId23"/>
    <p:sldId id="975" r:id="rId24"/>
    <p:sldId id="97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F83"/>
    <a:srgbClr val="FF91B4"/>
    <a:srgbClr val="FC79A0"/>
    <a:srgbClr val="F5C7DA"/>
    <a:srgbClr val="FFBBD3"/>
    <a:srgbClr val="FFA0BF"/>
    <a:srgbClr val="F2C4D7"/>
    <a:srgbClr val="FFE1E5"/>
    <a:srgbClr val="DF2451"/>
    <a:srgbClr val="FFA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28" autoAdjust="0"/>
    <p:restoredTop sz="83992" autoAdjust="0"/>
  </p:normalViewPr>
  <p:slideViewPr>
    <p:cSldViewPr snapToGrid="0" showGuides="1">
      <p:cViewPr varScale="1">
        <p:scale>
          <a:sx n="113" d="100"/>
          <a:sy n="113" d="100"/>
        </p:scale>
        <p:origin x="30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E272-A017-45D1-BF50-E01C56DEC431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DD8BC-D6FC-4DC7-95EE-0B21F3581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252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84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781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061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35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852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84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59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21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45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5042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66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688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009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9682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912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108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424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002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19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2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51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66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0D3CD5-2856-4FBB-B945-A5AAD51A37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BA84670-E173-4350-8DBA-0DDF41458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06F2C9-6204-4CDC-8A7B-B1FF921C7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8487E7-FDBF-4D2A-8D5B-2D5A24551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4F7A92-F3E2-4CAD-8740-9DB6CE3CD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88515"/>
      </p:ext>
    </p:extLst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2099A77-1441-4A90-949D-DB4972659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265DE50-21FD-4139-8B7B-248657385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9B5924E-B103-452A-9096-C3D5CF13E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71C771-13F6-47BF-8380-D7AD749E8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BF76AE8-3F8E-48ED-9684-5C8D8302D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80143"/>
      </p:ext>
    </p:extLst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4DF8C08-8700-4D56-BE9A-3C9FC1EF3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A194EE-3132-498C-8989-2F2B0A58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8F920-4FD1-4537-BB6C-83DD0C023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3330DC-893A-4C0D-BFC0-545999F4C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A8451E-E009-4858-91B8-768D838F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4039"/>
      </p:ext>
    </p:extLst>
  </p:cSld>
  <p:clrMapOvr>
    <a:masterClrMapping/>
  </p:clrMapOvr>
  <p:transition spd="slow" advClick="0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881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559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194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634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334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368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0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71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B30E8C-3688-4423-8BA1-9353733FB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EB5F798-345D-4161-8985-38F4EA392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4C21D3-701F-45BA-9941-27756E67D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D6A84C-15C9-4808-89FB-ABC2261A6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D8FA99-F91B-44D2-AF46-BEABD6CD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08355"/>
      </p:ext>
    </p:extLst>
  </p:cSld>
  <p:clrMapOvr>
    <a:masterClrMapping/>
  </p:clrMapOvr>
  <p:transition spd="slow" advClick="0" advTm="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027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038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501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AA746F-767A-4EB6-9785-49809D5BC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03D88C4-1C31-4440-902B-C3CAECD19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988CA2-A5F0-4BAA-BD04-493091F3A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2057D3-ED9B-4949-AB4F-5C22EBD9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3CFA0C-17FF-44A0-B95B-A0A42ECDF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844197"/>
      </p:ext>
    </p:extLst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0253A2-7246-4000-BBE5-74CD6E9B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D9F10CC-A678-41FF-B910-5D8CBACD9D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72FDB5E-1D8C-4777-8BAA-4E87A1C70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C5EEC61-1A6D-4106-8173-8EA768A44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47B5362-D05F-47BF-865F-06BFB93CD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B0ED683-F6A8-486C-9335-EE0A711FB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972735"/>
      </p:ext>
    </p:extLst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AF0EAD-1DBF-4B90-A988-E59FB6DE0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F823B2-199A-4F9B-90E5-AAE0DA4A7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98D05C2-C2A9-45AB-96FF-3741CB899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4561BCF-7A13-4AAC-A2EF-D24AB1A13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BA8D4A6-DAE7-46C1-AADC-36385DDAEA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5D1820A-BBFA-43AF-9F6B-98A097BA7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23C08DB-1A4D-4916-8CF7-EFB651E4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C8DA110-1894-497F-92BB-F2006504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87826"/>
      </p:ext>
    </p:extLst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7AD8AD-C1A3-4B59-B0F9-98C2DB5A4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72A0638-BD93-41A2-A95E-8F30223A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2DAEA7A-1C9A-40B7-9051-96A559B49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109A3E8-54B0-4742-A3C3-7863BFEE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5476"/>
      </p:ext>
    </p:extLst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40F0FBC-4A3E-451D-9DCF-F7A5E4BC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570197-FA96-46EF-BBAF-BABAC0A0A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10E03EA-6DCD-45FF-A2CD-07A7CBB2C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41208"/>
      </p:ext>
    </p:extLst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3EA933-38FB-4E95-A113-EA5092923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600D57B-7DD6-4130-B481-F645AB1C7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0CDC4E7-4C9A-480C-BE85-110253D00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BAB418D-F73B-493E-98D8-07DCEB48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36F2EF3-2177-45FB-9E8E-B4F9EF2A2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999E1A9-A17A-42D1-A6EE-25616902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33103"/>
      </p:ext>
    </p:extLst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60D1A9-6505-46B5-8FC4-5F2A9607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B0A8384-EF42-49C7-8B72-47CAC940D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41794D-17D9-4743-AF97-AE0528BA9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9D3E264-E40A-4D58-96A1-82ECE62A5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71EC6F-D819-4E4A-BA56-03A95BF98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058CC60-3B58-4FEF-BDDE-12351A8BF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35327"/>
      </p:ext>
    </p:extLst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043C670-1FE1-4AC4-990A-97B10D12B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7C0A71-7D3E-4B34-A627-8CDC308EC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3E601AC-2103-4D25-BF42-7089F74348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1BB4-362A-4FA9-8DB1-67ED03367B5F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57B1BC-5512-4476-B28B-7AA7E05E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CA7CD38-6541-44CE-A201-EF6C1356E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0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5.jp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11" Type="http://schemas.openxmlformats.org/officeDocument/2006/relationships/image" Target="../media/image24.jpg"/><Relationship Id="rId5" Type="http://schemas.openxmlformats.org/officeDocument/2006/relationships/image" Target="../media/image31.jpg"/><Relationship Id="rId15" Type="http://schemas.openxmlformats.org/officeDocument/2006/relationships/image" Target="../media/image37.png"/><Relationship Id="rId10" Type="http://schemas.openxmlformats.org/officeDocument/2006/relationships/image" Target="../media/image34.jpg"/><Relationship Id="rId4" Type="http://schemas.openxmlformats.org/officeDocument/2006/relationships/image" Target="../media/image13.jpg"/><Relationship Id="rId9" Type="http://schemas.openxmlformats.org/officeDocument/2006/relationships/image" Target="../media/image33.jpg"/><Relationship Id="rId1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1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16.jpg"/><Relationship Id="rId10" Type="http://schemas.openxmlformats.org/officeDocument/2006/relationships/image" Target="../media/image37.png"/><Relationship Id="rId4" Type="http://schemas.openxmlformats.org/officeDocument/2006/relationships/image" Target="../media/image42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2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.png"/><Relationship Id="rId7" Type="http://schemas.openxmlformats.org/officeDocument/2006/relationships/image" Target="../media/image5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6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55.png"/><Relationship Id="rId5" Type="http://schemas.openxmlformats.org/officeDocument/2006/relationships/image" Target="../media/image39.jpg"/><Relationship Id="rId10" Type="http://schemas.openxmlformats.org/officeDocument/2006/relationships/image" Target="../media/image47.png"/><Relationship Id="rId4" Type="http://schemas.openxmlformats.org/officeDocument/2006/relationships/image" Target="../media/image61.png"/><Relationship Id="rId9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28.jpg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4.png"/><Relationship Id="rId4" Type="http://schemas.openxmlformats.org/officeDocument/2006/relationships/image" Target="../media/image66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31.jp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9.emf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3.jp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8.xml"/><Relationship Id="rId15" Type="http://schemas.openxmlformats.org/officeDocument/2006/relationships/image" Target="../media/image25.jp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AE8BB4-0073-4EA7-96E3-38A7B59D47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2F5C95F-18B3-401E-B15E-CE1C97473E92}"/>
              </a:ext>
            </a:extLst>
          </p:cNvPr>
          <p:cNvSpPr/>
          <p:nvPr/>
        </p:nvSpPr>
        <p:spPr>
          <a:xfrm>
            <a:off x="352588" y="295077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D6955BE-892A-44CC-B275-38B8341440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4521">
            <a:off x="3619894" y="3525935"/>
            <a:ext cx="1801372" cy="143865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E48A2E1-7ECB-42A3-98E7-28DD8FFE4B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500" y="706789"/>
            <a:ext cx="1801372" cy="14386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394F603-4BD5-4B6F-8E68-3E8C80D65B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184" y="599736"/>
            <a:ext cx="6556671" cy="5617173"/>
          </a:xfrm>
          <a:prstGeom prst="rect">
            <a:avLst/>
          </a:prstGeom>
        </p:spPr>
      </p:pic>
      <p:sp>
        <p:nvSpPr>
          <p:cNvPr id="11" name="心形 10">
            <a:extLst>
              <a:ext uri="{FF2B5EF4-FFF2-40B4-BE49-F238E27FC236}">
                <a16:creationId xmlns:a16="http://schemas.microsoft.com/office/drawing/2014/main" xmlns="" id="{C886BB1F-FD90-4797-979F-59A613D66055}"/>
              </a:ext>
            </a:extLst>
          </p:cNvPr>
          <p:cNvSpPr/>
          <p:nvPr/>
        </p:nvSpPr>
        <p:spPr>
          <a:xfrm>
            <a:off x="735507" y="2915728"/>
            <a:ext cx="1886856" cy="1625602"/>
          </a:xfrm>
          <a:prstGeom prst="heart">
            <a:avLst/>
          </a:prstGeom>
          <a:gradFill flip="none" rotWithShape="1">
            <a:gsLst>
              <a:gs pos="0">
                <a:srgbClr val="FFC3D9"/>
              </a:gs>
              <a:gs pos="100000">
                <a:srgbClr val="FFB0CB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心形 12">
            <a:extLst>
              <a:ext uri="{FF2B5EF4-FFF2-40B4-BE49-F238E27FC236}">
                <a16:creationId xmlns:a16="http://schemas.microsoft.com/office/drawing/2014/main" xmlns="" id="{8CE95840-FFED-4CD4-B981-AE5B4D44C339}"/>
              </a:ext>
            </a:extLst>
          </p:cNvPr>
          <p:cNvSpPr/>
          <p:nvPr/>
        </p:nvSpPr>
        <p:spPr>
          <a:xfrm rot="999971">
            <a:off x="1483048" y="1008657"/>
            <a:ext cx="1226005" cy="1056252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心形 13">
            <a:extLst>
              <a:ext uri="{FF2B5EF4-FFF2-40B4-BE49-F238E27FC236}">
                <a16:creationId xmlns:a16="http://schemas.microsoft.com/office/drawing/2014/main" xmlns="" id="{C75F321C-6BD2-4AE1-9D5A-20573B9F760F}"/>
              </a:ext>
            </a:extLst>
          </p:cNvPr>
          <p:cNvSpPr/>
          <p:nvPr/>
        </p:nvSpPr>
        <p:spPr>
          <a:xfrm rot="19870427">
            <a:off x="656528" y="650244"/>
            <a:ext cx="739465" cy="637078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心形 14">
            <a:extLst>
              <a:ext uri="{FF2B5EF4-FFF2-40B4-BE49-F238E27FC236}">
                <a16:creationId xmlns:a16="http://schemas.microsoft.com/office/drawing/2014/main" xmlns="" id="{C28D868B-DB41-45FA-A7DA-6855E7225C78}"/>
              </a:ext>
            </a:extLst>
          </p:cNvPr>
          <p:cNvSpPr/>
          <p:nvPr/>
        </p:nvSpPr>
        <p:spPr>
          <a:xfrm rot="1941524">
            <a:off x="10790116" y="2541510"/>
            <a:ext cx="917629" cy="790574"/>
          </a:xfrm>
          <a:prstGeom prst="heart">
            <a:avLst/>
          </a:prstGeom>
          <a:gradFill flip="none" rotWithShape="1">
            <a:gsLst>
              <a:gs pos="0">
                <a:srgbClr val="FFBBD3"/>
              </a:gs>
              <a:gs pos="100000">
                <a:srgbClr val="FFACC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心形 15">
            <a:extLst>
              <a:ext uri="{FF2B5EF4-FFF2-40B4-BE49-F238E27FC236}">
                <a16:creationId xmlns:a16="http://schemas.microsoft.com/office/drawing/2014/main" xmlns="" id="{A6A74E90-851E-4456-A4F5-C55DFF8C87AC}"/>
              </a:ext>
            </a:extLst>
          </p:cNvPr>
          <p:cNvSpPr/>
          <p:nvPr/>
        </p:nvSpPr>
        <p:spPr>
          <a:xfrm rot="2422954">
            <a:off x="10309112" y="5160206"/>
            <a:ext cx="1183053" cy="1019247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心形 16">
            <a:extLst>
              <a:ext uri="{FF2B5EF4-FFF2-40B4-BE49-F238E27FC236}">
                <a16:creationId xmlns:a16="http://schemas.microsoft.com/office/drawing/2014/main" xmlns="" id="{47FCC6BE-C794-417B-ADB1-9457DB21D1C7}"/>
              </a:ext>
            </a:extLst>
          </p:cNvPr>
          <p:cNvSpPr/>
          <p:nvPr/>
        </p:nvSpPr>
        <p:spPr>
          <a:xfrm rot="20091940">
            <a:off x="1831231" y="5595155"/>
            <a:ext cx="704642" cy="607077"/>
          </a:xfrm>
          <a:prstGeom prst="heart">
            <a:avLst/>
          </a:prstGeom>
          <a:gradFill flip="none" rotWithShape="1">
            <a:gsLst>
              <a:gs pos="0">
                <a:srgbClr val="FFA0BF"/>
              </a:gs>
              <a:gs pos="100000">
                <a:srgbClr val="FF91B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xmlns="" id="{5652FAB8-F16B-45A3-83DE-CE3A6AF0185B}"/>
              </a:ext>
            </a:extLst>
          </p:cNvPr>
          <p:cNvSpPr/>
          <p:nvPr/>
        </p:nvSpPr>
        <p:spPr>
          <a:xfrm rot="869971">
            <a:off x="599769" y="5048659"/>
            <a:ext cx="496186" cy="427483"/>
          </a:xfrm>
          <a:prstGeom prst="heart">
            <a:avLst/>
          </a:prstGeom>
          <a:gradFill flip="none" rotWithShape="1">
            <a:gsLst>
              <a:gs pos="0">
                <a:srgbClr val="FFAAC7"/>
              </a:gs>
              <a:gs pos="100000">
                <a:srgbClr val="FF9BBB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E6BF1D19-4BD3-4D8F-A6EB-8456D4814A20}"/>
              </a:ext>
            </a:extLst>
          </p:cNvPr>
          <p:cNvSpPr/>
          <p:nvPr/>
        </p:nvSpPr>
        <p:spPr>
          <a:xfrm rot="20600029" flipH="1">
            <a:off x="9695349" y="1313719"/>
            <a:ext cx="1226005" cy="1056252"/>
          </a:xfrm>
          <a:prstGeom prst="heart">
            <a:avLst/>
          </a:prstGeom>
          <a:gradFill flip="none" rotWithShape="1">
            <a:gsLst>
              <a:gs pos="0">
                <a:srgbClr val="FFCCE1"/>
              </a:gs>
              <a:gs pos="100000">
                <a:srgbClr val="FFC0D7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心形 19">
            <a:extLst>
              <a:ext uri="{FF2B5EF4-FFF2-40B4-BE49-F238E27FC236}">
                <a16:creationId xmlns:a16="http://schemas.microsoft.com/office/drawing/2014/main" xmlns="" id="{D2FFB769-4483-413F-89A5-06F3AD144059}"/>
              </a:ext>
            </a:extLst>
          </p:cNvPr>
          <p:cNvSpPr/>
          <p:nvPr/>
        </p:nvSpPr>
        <p:spPr>
          <a:xfrm rot="1729573" flipH="1">
            <a:off x="11008409" y="536498"/>
            <a:ext cx="739465" cy="637078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心形 20">
            <a:extLst>
              <a:ext uri="{FF2B5EF4-FFF2-40B4-BE49-F238E27FC236}">
                <a16:creationId xmlns:a16="http://schemas.microsoft.com/office/drawing/2014/main" xmlns="" id="{E0B44463-C1C4-4DE5-AE8C-31099850D7E4}"/>
              </a:ext>
            </a:extLst>
          </p:cNvPr>
          <p:cNvSpPr/>
          <p:nvPr/>
        </p:nvSpPr>
        <p:spPr>
          <a:xfrm rot="19029272" flipH="1">
            <a:off x="9444313" y="5430644"/>
            <a:ext cx="792943" cy="683151"/>
          </a:xfrm>
          <a:prstGeom prst="heart">
            <a:avLst/>
          </a:prstGeom>
          <a:gradFill flip="none" rotWithShape="1">
            <a:gsLst>
              <a:gs pos="0">
                <a:srgbClr val="FF92B4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3DB5C1B-F7BF-4E42-AB25-8177AC2526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4282">
            <a:off x="739376" y="1932439"/>
            <a:ext cx="1197371" cy="95627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C4A3DB2-91E0-464D-9AAD-C94BA76793F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045">
            <a:off x="7547737" y="659510"/>
            <a:ext cx="1197371" cy="95627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071838D-0C59-417F-95A7-10122AD3016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2445">
            <a:off x="7126871" y="3657215"/>
            <a:ext cx="1219284" cy="973777"/>
          </a:xfrm>
          <a:prstGeom prst="rect">
            <a:avLst/>
          </a:prstGeom>
        </p:spPr>
      </p:pic>
      <p:sp>
        <p:nvSpPr>
          <p:cNvPr id="36" name="PA_文本框 76">
            <a:extLst>
              <a:ext uri="{FF2B5EF4-FFF2-40B4-BE49-F238E27FC236}">
                <a16:creationId xmlns:a16="http://schemas.microsoft.com/office/drawing/2014/main" xmlns="" id="{2461C66A-09E0-4C45-AC94-36496A7F000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24316" y="1732934"/>
            <a:ext cx="304193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cs typeface="+mn-ea"/>
                <a:sym typeface="+mn-lt"/>
              </a:rPr>
              <a:t>HAPPY</a:t>
            </a:r>
          </a:p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Valentine’s Day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3A14427-AC47-4A1E-A6F7-8F42794CB06F}"/>
              </a:ext>
            </a:extLst>
          </p:cNvPr>
          <p:cNvGrpSpPr/>
          <p:nvPr/>
        </p:nvGrpSpPr>
        <p:grpSpPr>
          <a:xfrm>
            <a:off x="2937869" y="4259827"/>
            <a:ext cx="6241166" cy="1801372"/>
            <a:chOff x="2937869" y="4259827"/>
            <a:chExt cx="6241166" cy="1801372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545815CE-8BA1-411A-B3F3-15D255934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68983">
              <a:off x="2788744" y="4659054"/>
              <a:ext cx="1481230" cy="1182979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11A59DC-F1A9-4984-9A53-BB6F21737D48}"/>
                </a:ext>
              </a:extLst>
            </p:cNvPr>
            <p:cNvGrpSpPr/>
            <p:nvPr/>
          </p:nvGrpSpPr>
          <p:grpSpPr>
            <a:xfrm>
              <a:off x="3424419" y="4259827"/>
              <a:ext cx="5754616" cy="1801372"/>
              <a:chOff x="3424419" y="4259827"/>
              <a:chExt cx="5754616" cy="1801372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F3382266-8713-4DFA-B8D4-4D8430C973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4419" y="4259827"/>
                <a:ext cx="5401067" cy="1801372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5EF79D80-330D-425D-B9FD-A4F4388D23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0576" y="4349303"/>
                <a:ext cx="1528459" cy="1220698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E32F9B8C-DA53-430D-AF5B-8B6365E62A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14903">
                <a:off x="3650462" y="5003461"/>
                <a:ext cx="992766" cy="792869"/>
              </a:xfrm>
              <a:prstGeom prst="rect">
                <a:avLst/>
              </a:prstGeom>
            </p:spPr>
          </p:pic>
          <p:sp>
            <p:nvSpPr>
              <p:cNvPr id="37" name="PA_文本框 76">
                <a:extLst>
                  <a:ext uri="{FF2B5EF4-FFF2-40B4-BE49-F238E27FC236}">
                    <a16:creationId xmlns:a16="http://schemas.microsoft.com/office/drawing/2014/main" xmlns="" id="{9F8C2BAC-81EB-4745-9B2F-5F799B14E88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069079" y="4752021"/>
                <a:ext cx="430857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DF2451"/>
                    </a:solidFill>
                    <a:cs typeface="+mn-ea"/>
                    <a:sym typeface="+mn-lt"/>
                  </a:rPr>
                  <a:t>情人节快乐！</a:t>
                </a:r>
              </a:p>
            </p:txBody>
          </p:sp>
        </p:grp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0032DA44-4800-4CC3-BC90-CF5F291B8E6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4010">
            <a:off x="10222898" y="2576345"/>
            <a:ext cx="992766" cy="7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0501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18DACA7-5833-445C-A4B0-517374800E98}"/>
              </a:ext>
            </a:extLst>
          </p:cNvPr>
          <p:cNvSpPr/>
          <p:nvPr/>
        </p:nvSpPr>
        <p:spPr>
          <a:xfrm>
            <a:off x="552175" y="1944575"/>
            <a:ext cx="1770536" cy="1770536"/>
          </a:xfrm>
          <a:prstGeom prst="ellipse">
            <a:avLst/>
          </a:prstGeom>
          <a:blipFill dpi="0" rotWithShape="1">
            <a:blip r:embed="rId4"/>
            <a:srcRect/>
            <a:stretch>
              <a:fillRect l="-2000" r="-26000"/>
            </a:stretch>
          </a:blipFill>
          <a:ln w="38100">
            <a:solidFill>
              <a:srgbClr val="F94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8FF8D49-DA0A-4009-9B76-8ED3A0AA4712}"/>
              </a:ext>
            </a:extLst>
          </p:cNvPr>
          <p:cNvSpPr/>
          <p:nvPr/>
        </p:nvSpPr>
        <p:spPr>
          <a:xfrm>
            <a:off x="3936438" y="2911607"/>
            <a:ext cx="2112000" cy="2112000"/>
          </a:xfrm>
          <a:prstGeom prst="ellipse">
            <a:avLst/>
          </a:prstGeom>
          <a:blipFill dpi="0" rotWithShape="1">
            <a:blip r:embed="rId4"/>
            <a:srcRect/>
            <a:stretch>
              <a:fillRect l="-33000" t="-4000" r="-34000" b="-5000"/>
            </a:stretch>
          </a:blipFill>
          <a:ln w="38100">
            <a:solidFill>
              <a:srgbClr val="F13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2958CEE3-A011-4495-A69E-4A58F2BEAC6E}"/>
              </a:ext>
            </a:extLst>
          </p:cNvPr>
          <p:cNvSpPr/>
          <p:nvPr/>
        </p:nvSpPr>
        <p:spPr>
          <a:xfrm>
            <a:off x="5280587" y="1159895"/>
            <a:ext cx="2112000" cy="2112000"/>
          </a:xfrm>
          <a:prstGeom prst="ellipse">
            <a:avLst/>
          </a:prstGeom>
          <a:blipFill dpi="0" rotWithShape="1">
            <a:blip r:embed="rId5"/>
            <a:srcRect/>
            <a:stretch>
              <a:fillRect l="-30000" t="-4000" r="-30000" b="-5000"/>
            </a:stretch>
          </a:blipFill>
          <a:ln w="38100">
            <a:solidFill>
              <a:srgbClr val="FFBB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D4ABA81-7D99-4F15-AD58-153689DF18F8}"/>
              </a:ext>
            </a:extLst>
          </p:cNvPr>
          <p:cNvSpPr/>
          <p:nvPr/>
        </p:nvSpPr>
        <p:spPr>
          <a:xfrm>
            <a:off x="6464046" y="3391927"/>
            <a:ext cx="2400000" cy="2400000"/>
          </a:xfrm>
          <a:prstGeom prst="ellipse">
            <a:avLst/>
          </a:prstGeom>
          <a:blipFill>
            <a:blip r:embed="rId5"/>
            <a:stretch>
              <a:fillRect l="-30000" t="-4000" r="-30000" b="-5000"/>
            </a:stretch>
          </a:blipFill>
          <a:ln w="38100">
            <a:solidFill>
              <a:srgbClr val="F94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DDB34A0A-A0F9-4750-870C-E227F7FF5DE0}"/>
              </a:ext>
            </a:extLst>
          </p:cNvPr>
          <p:cNvSpPr/>
          <p:nvPr/>
        </p:nvSpPr>
        <p:spPr>
          <a:xfrm>
            <a:off x="1536171" y="3781445"/>
            <a:ext cx="1920000" cy="1920000"/>
          </a:xfrm>
          <a:prstGeom prst="ellipse">
            <a:avLst/>
          </a:prstGeom>
          <a:blipFill dpi="0" rotWithShape="1">
            <a:blip r:embed="rId6"/>
            <a:srcRect/>
            <a:stretch>
              <a:fillRect l="-2000" t="-4000" r="-38000" b="-5000"/>
            </a:stretch>
          </a:blipFill>
          <a:ln w="38100">
            <a:solidFill>
              <a:srgbClr val="FF9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3224830B-CE9A-4FCD-AB3D-8972DE049345}"/>
              </a:ext>
            </a:extLst>
          </p:cNvPr>
          <p:cNvSpPr/>
          <p:nvPr/>
        </p:nvSpPr>
        <p:spPr>
          <a:xfrm>
            <a:off x="2544352" y="2106345"/>
            <a:ext cx="1584000" cy="1584000"/>
          </a:xfrm>
          <a:prstGeom prst="ellipse">
            <a:avLst/>
          </a:prstGeom>
          <a:blipFill dpi="0" rotWithShape="1">
            <a:blip r:embed="rId7"/>
            <a:srcRect/>
            <a:stretch>
              <a:fillRect l="-12000" r="-2000"/>
            </a:stretch>
          </a:blipFill>
          <a:ln w="38100">
            <a:solidFill>
              <a:srgbClr val="FFBB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D994AE0-E1DB-4A8D-9263-FC531C4EF23A}"/>
              </a:ext>
            </a:extLst>
          </p:cNvPr>
          <p:cNvSpPr/>
          <p:nvPr/>
        </p:nvSpPr>
        <p:spPr>
          <a:xfrm>
            <a:off x="7488832" y="1543938"/>
            <a:ext cx="1776000" cy="1776000"/>
          </a:xfrm>
          <a:prstGeom prst="ellipse">
            <a:avLst/>
          </a:prstGeom>
          <a:blipFill>
            <a:blip r:embed="rId8"/>
            <a:stretch>
              <a:fillRect l="-30000" t="-4000" r="-30000" b="-5000"/>
            </a:stretch>
          </a:blipFill>
          <a:ln w="38100">
            <a:solidFill>
              <a:srgbClr val="FF91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D67508A-AB54-43F8-9A58-BDF7D67F417F}"/>
              </a:ext>
            </a:extLst>
          </p:cNvPr>
          <p:cNvSpPr/>
          <p:nvPr/>
        </p:nvSpPr>
        <p:spPr>
          <a:xfrm>
            <a:off x="9409046" y="1255906"/>
            <a:ext cx="2112000" cy="2112000"/>
          </a:xfrm>
          <a:prstGeom prst="ellipse">
            <a:avLst/>
          </a:prstGeom>
          <a:blipFill>
            <a:blip r:embed="rId9"/>
            <a:stretch>
              <a:fillRect l="-30000" t="-4000" r="-30000" b="-5000"/>
            </a:stretch>
          </a:blipFill>
          <a:ln w="38100">
            <a:solidFill>
              <a:srgbClr val="F13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B5C22AF2-284C-452C-9F22-BA235812DDB4}"/>
              </a:ext>
            </a:extLst>
          </p:cNvPr>
          <p:cNvSpPr/>
          <p:nvPr/>
        </p:nvSpPr>
        <p:spPr>
          <a:xfrm>
            <a:off x="9121216" y="3848194"/>
            <a:ext cx="1824000" cy="1824000"/>
          </a:xfrm>
          <a:prstGeom prst="ellipse">
            <a:avLst/>
          </a:prstGeom>
          <a:blipFill>
            <a:blip r:embed="rId10"/>
            <a:stretch>
              <a:fillRect l="-30000" t="-4000" r="-30000" b="-5000"/>
            </a:stretch>
          </a:blipFill>
          <a:ln w="38100">
            <a:solidFill>
              <a:srgbClr val="F94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0E5C66D-6EF0-473B-8068-CD270F26E3E7}"/>
              </a:ext>
            </a:extLst>
          </p:cNvPr>
          <p:cNvSpPr/>
          <p:nvPr/>
        </p:nvSpPr>
        <p:spPr>
          <a:xfrm>
            <a:off x="3984576" y="1496066"/>
            <a:ext cx="1200000" cy="1200000"/>
          </a:xfrm>
          <a:prstGeom prst="ellipse">
            <a:avLst/>
          </a:prstGeom>
          <a:blipFill dpi="0" rotWithShape="1">
            <a:blip r:embed="rId11"/>
            <a:srcRect/>
            <a:stretch>
              <a:fillRect l="-19000" r="-2000"/>
            </a:stretch>
          </a:blipFill>
          <a:ln w="38100">
            <a:solidFill>
              <a:srgbClr val="F94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xmlns="" id="{C8DD3404-2E52-4F73-BF79-2481B14F3805}"/>
              </a:ext>
            </a:extLst>
          </p:cNvPr>
          <p:cNvSpPr/>
          <p:nvPr/>
        </p:nvSpPr>
        <p:spPr>
          <a:xfrm rot="9021855">
            <a:off x="3419286" y="4841226"/>
            <a:ext cx="1226005" cy="1056252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E0C0DF3-71C2-41C5-AB1C-0D2E4AF1E30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96">
            <a:off x="2956257" y="1039832"/>
            <a:ext cx="1068726" cy="85353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3D237E18-5D6E-4EAF-A7E5-982D870D20E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31327">
            <a:off x="521541" y="3869915"/>
            <a:ext cx="1068726" cy="85353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FD6EC61-9175-4512-990C-AE999B84B4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6938">
            <a:off x="10670455" y="3236433"/>
            <a:ext cx="1200081" cy="958440"/>
          </a:xfrm>
          <a:prstGeom prst="rect">
            <a:avLst/>
          </a:prstGeom>
        </p:spPr>
      </p:pic>
      <p:sp>
        <p:nvSpPr>
          <p:cNvPr id="33" name="心形 32">
            <a:extLst>
              <a:ext uri="{FF2B5EF4-FFF2-40B4-BE49-F238E27FC236}">
                <a16:creationId xmlns:a16="http://schemas.microsoft.com/office/drawing/2014/main" xmlns="" id="{B2664D97-4D0A-4976-A81F-1C0113E40D33}"/>
              </a:ext>
            </a:extLst>
          </p:cNvPr>
          <p:cNvSpPr/>
          <p:nvPr/>
        </p:nvSpPr>
        <p:spPr>
          <a:xfrm>
            <a:off x="8665394" y="3282514"/>
            <a:ext cx="890101" cy="766857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心形 33">
            <a:extLst>
              <a:ext uri="{FF2B5EF4-FFF2-40B4-BE49-F238E27FC236}">
                <a16:creationId xmlns:a16="http://schemas.microsoft.com/office/drawing/2014/main" xmlns="" id="{3D1F0B24-2CEB-4CF5-AD86-FC93088E2A60}"/>
              </a:ext>
            </a:extLst>
          </p:cNvPr>
          <p:cNvSpPr/>
          <p:nvPr/>
        </p:nvSpPr>
        <p:spPr>
          <a:xfrm rot="20415525">
            <a:off x="7202932" y="2886705"/>
            <a:ext cx="411319" cy="411319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1D50B1E-741A-4D48-888C-6DC5855CC81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6218">
            <a:off x="5655544" y="4726470"/>
            <a:ext cx="744102" cy="594274"/>
          </a:xfrm>
          <a:prstGeom prst="rect">
            <a:avLst/>
          </a:prstGeom>
        </p:spPr>
      </p:pic>
      <p:sp>
        <p:nvSpPr>
          <p:cNvPr id="36" name="心形 35">
            <a:extLst>
              <a:ext uri="{FF2B5EF4-FFF2-40B4-BE49-F238E27FC236}">
                <a16:creationId xmlns:a16="http://schemas.microsoft.com/office/drawing/2014/main" xmlns="" id="{096B78C8-47DC-46D6-AF6B-B285E74FE2EC}"/>
              </a:ext>
            </a:extLst>
          </p:cNvPr>
          <p:cNvSpPr/>
          <p:nvPr/>
        </p:nvSpPr>
        <p:spPr>
          <a:xfrm rot="1545883">
            <a:off x="2216954" y="3267014"/>
            <a:ext cx="401690" cy="346072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12FD0CD-5C47-4021-B601-E620557D949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57393">
            <a:off x="615677" y="544838"/>
            <a:ext cx="1364543" cy="108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341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29" grpId="0" animBg="1"/>
      <p:bldP spid="33" grpId="0" animBg="1"/>
      <p:bldP spid="34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D00F870-C26A-4CF2-842A-AA9891F96D3A}"/>
              </a:ext>
            </a:extLst>
          </p:cNvPr>
          <p:cNvSpPr/>
          <p:nvPr/>
        </p:nvSpPr>
        <p:spPr>
          <a:xfrm>
            <a:off x="476251" y="2056008"/>
            <a:ext cx="11239500" cy="2832100"/>
          </a:xfrm>
          <a:prstGeom prst="rect">
            <a:avLst/>
          </a:prstGeom>
          <a:noFill/>
          <a:ln>
            <a:solidFill>
              <a:srgbClr val="F94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40ED8F2-33B4-4207-9DE8-2789B252C1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29" y="2279225"/>
            <a:ext cx="3578499" cy="238566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EF78CA5-37E1-4D3F-A76A-69AB70613108}"/>
              </a:ext>
            </a:extLst>
          </p:cNvPr>
          <p:cNvGrpSpPr/>
          <p:nvPr/>
        </p:nvGrpSpPr>
        <p:grpSpPr>
          <a:xfrm>
            <a:off x="4814555" y="1308612"/>
            <a:ext cx="6440157" cy="4263515"/>
            <a:chOff x="5165432" y="2477050"/>
            <a:chExt cx="4395116" cy="290965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C45C05DB-0F82-4292-BD7F-C6674BEBD02D}"/>
                </a:ext>
              </a:extLst>
            </p:cNvPr>
            <p:cNvSpPr/>
            <p:nvPr/>
          </p:nvSpPr>
          <p:spPr>
            <a:xfrm>
              <a:off x="5165432" y="2615026"/>
              <a:ext cx="4343401" cy="2771679"/>
            </a:xfrm>
            <a:prstGeom prst="rect">
              <a:avLst/>
            </a:prstGeom>
            <a:gradFill flip="none" rotWithShape="1">
              <a:gsLst>
                <a:gs pos="0">
                  <a:srgbClr val="F5C7DA"/>
                </a:gs>
                <a:gs pos="100000">
                  <a:srgbClr val="FC79A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F563BB1-DF07-4573-98D4-16DF13AF4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3427" y="2477050"/>
              <a:ext cx="4117121" cy="2744747"/>
            </a:xfrm>
            <a:prstGeom prst="rect">
              <a:avLst/>
            </a:prstGeom>
            <a:blipFill>
              <a:blip r:embed="rId6"/>
              <a:stretch>
                <a:fillRect l="-19000" r="-2000"/>
              </a:stretch>
            </a:blipFill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6BD40D1-6776-4594-81D4-81AD323819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7" y="315753"/>
            <a:ext cx="2083856" cy="1625478"/>
          </a:xfrm>
          <a:prstGeom prst="rect">
            <a:avLst/>
          </a:prstGeom>
        </p:spPr>
      </p:pic>
      <p:sp>
        <p:nvSpPr>
          <p:cNvPr id="19" name="副标题 2">
            <a:extLst>
              <a:ext uri="{FF2B5EF4-FFF2-40B4-BE49-F238E27FC236}">
                <a16:creationId xmlns:a16="http://schemas.microsoft.com/office/drawing/2014/main" xmlns="" id="{B71AFF83-F84D-4AB9-906E-46B2F85FE6E9}"/>
              </a:ext>
            </a:extLst>
          </p:cNvPr>
          <p:cNvSpPr txBox="1">
            <a:spLocks/>
          </p:cNvSpPr>
          <p:nvPr/>
        </p:nvSpPr>
        <p:spPr>
          <a:xfrm>
            <a:off x="755745" y="5015303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0" name="心形 19">
            <a:extLst>
              <a:ext uri="{FF2B5EF4-FFF2-40B4-BE49-F238E27FC236}">
                <a16:creationId xmlns:a16="http://schemas.microsoft.com/office/drawing/2014/main" xmlns="" id="{05813A78-0A5E-4230-9B8D-261A27D730C3}"/>
              </a:ext>
            </a:extLst>
          </p:cNvPr>
          <p:cNvSpPr/>
          <p:nvPr/>
        </p:nvSpPr>
        <p:spPr>
          <a:xfrm rot="2203145">
            <a:off x="4031004" y="5015303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>
            <a:extLst>
              <a:ext uri="{FF2B5EF4-FFF2-40B4-BE49-F238E27FC236}">
                <a16:creationId xmlns:a16="http://schemas.microsoft.com/office/drawing/2014/main" xmlns="" id="{9F878928-E025-468C-8958-78318B61C3E6}"/>
              </a:ext>
            </a:extLst>
          </p:cNvPr>
          <p:cNvSpPr/>
          <p:nvPr/>
        </p:nvSpPr>
        <p:spPr>
          <a:xfrm rot="13962392">
            <a:off x="1043950" y="6098499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076D781-8590-4C55-BB1A-2FAF8D18FA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704224" y="648219"/>
            <a:ext cx="4618943" cy="4618943"/>
          </a:xfrm>
          <a:prstGeom prst="rect">
            <a:avLst/>
          </a:prstGeom>
        </p:spPr>
      </p:pic>
      <p:sp>
        <p:nvSpPr>
          <p:cNvPr id="7" name="Shape 790">
            <a:extLst>
              <a:ext uri="{FF2B5EF4-FFF2-40B4-BE49-F238E27FC236}">
                <a16:creationId xmlns:a16="http://schemas.microsoft.com/office/drawing/2014/main" xmlns="" id="{80563718-4779-42F1-841F-EC94859D5F18}"/>
              </a:ext>
            </a:extLst>
          </p:cNvPr>
          <p:cNvSpPr/>
          <p:nvPr/>
        </p:nvSpPr>
        <p:spPr>
          <a:xfrm>
            <a:off x="6710236" y="3900308"/>
            <a:ext cx="3291738" cy="1828979"/>
          </a:xfrm>
          <a:prstGeom prst="roundRect">
            <a:avLst/>
          </a:prstGeom>
          <a:solidFill>
            <a:schemeClr val="accent3">
              <a:alpha val="36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pic>
        <p:nvPicPr>
          <p:cNvPr id="11" name="图片占位符 770">
            <a:extLst>
              <a:ext uri="{FF2B5EF4-FFF2-40B4-BE49-F238E27FC236}">
                <a16:creationId xmlns:a16="http://schemas.microsoft.com/office/drawing/2014/main" xmlns="" id="{D85BE912-35A8-467D-9EC6-29AC236813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49" y="1574159"/>
            <a:ext cx="1624524" cy="2297307"/>
          </a:xfrm>
          <a:prstGeom prst="roundRect">
            <a:avLst/>
          </a:prstGeom>
        </p:spPr>
      </p:pic>
      <p:pic>
        <p:nvPicPr>
          <p:cNvPr id="12" name="图片占位符 768">
            <a:extLst>
              <a:ext uri="{FF2B5EF4-FFF2-40B4-BE49-F238E27FC236}">
                <a16:creationId xmlns:a16="http://schemas.microsoft.com/office/drawing/2014/main" xmlns="" id="{BDE9F7CC-A598-48AA-B115-B383DB8042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819" y="1676140"/>
            <a:ext cx="3252154" cy="2093340"/>
          </a:xfrm>
          <a:prstGeom prst="roundRect">
            <a:avLst/>
          </a:prstGeom>
        </p:spPr>
      </p:pic>
      <p:pic>
        <p:nvPicPr>
          <p:cNvPr id="13" name="图片占位符 774">
            <a:extLst>
              <a:ext uri="{FF2B5EF4-FFF2-40B4-BE49-F238E27FC236}">
                <a16:creationId xmlns:a16="http://schemas.microsoft.com/office/drawing/2014/main" xmlns="" id="{2AC7EEBE-0315-4252-899F-0DE4C07CD0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707" y="3902530"/>
            <a:ext cx="1824534" cy="1824534"/>
          </a:xfrm>
          <a:prstGeom prst="roundRect">
            <a:avLst/>
          </a:prstGeom>
        </p:spPr>
      </p:pic>
      <p:pic>
        <p:nvPicPr>
          <p:cNvPr id="14" name="图片占位符 772">
            <a:extLst>
              <a:ext uri="{FF2B5EF4-FFF2-40B4-BE49-F238E27FC236}">
                <a16:creationId xmlns:a16="http://schemas.microsoft.com/office/drawing/2014/main" xmlns="" id="{A2215982-E563-4FFD-B20D-4D949A9F53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89" y="3900309"/>
            <a:ext cx="2743468" cy="1828979"/>
          </a:xfrm>
          <a:prstGeom prst="round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8717395-98D5-47B3-8C71-DFAE1885220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96">
            <a:off x="9546267" y="1320899"/>
            <a:ext cx="1068726" cy="85353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774573F-B788-491C-8359-F110A8AA0E8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57393">
            <a:off x="8628603" y="930709"/>
            <a:ext cx="1364543" cy="1089787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9D3E8A2-967E-4432-A9DB-DA148328C248}"/>
              </a:ext>
            </a:extLst>
          </p:cNvPr>
          <p:cNvSpPr/>
          <p:nvPr/>
        </p:nvSpPr>
        <p:spPr>
          <a:xfrm>
            <a:off x="6873467" y="3908340"/>
            <a:ext cx="3128506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我愿意舍弃一切，以想念你终此一生。我一天一天明白你的平凡，同时却一天一天愈更深切地爱你。你如照镜子。</a:t>
            </a:r>
          </a:p>
        </p:txBody>
      </p:sp>
    </p:spTree>
    <p:extLst>
      <p:ext uri="{BB962C8B-B14F-4D97-AF65-F5344CB8AC3E}">
        <p14:creationId xmlns:p14="http://schemas.microsoft.com/office/powerpoint/2010/main" val="3527310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474169B-F2C1-4116-8C23-ED560B08FBF6}"/>
              </a:ext>
            </a:extLst>
          </p:cNvPr>
          <p:cNvSpPr/>
          <p:nvPr/>
        </p:nvSpPr>
        <p:spPr>
          <a:xfrm>
            <a:off x="318442" y="3749640"/>
            <a:ext cx="11551866" cy="1287774"/>
          </a:xfrm>
          <a:prstGeom prst="rect">
            <a:avLst/>
          </a:prstGeom>
          <a:solidFill>
            <a:srgbClr val="F94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6C80FD1-01D2-4F90-BE50-A4A3E383C87B}"/>
              </a:ext>
            </a:extLst>
          </p:cNvPr>
          <p:cNvGrpSpPr/>
          <p:nvPr/>
        </p:nvGrpSpPr>
        <p:grpSpPr>
          <a:xfrm>
            <a:off x="360250" y="2152157"/>
            <a:ext cx="7048500" cy="3861991"/>
            <a:chOff x="2705101" y="614758"/>
            <a:chExt cx="7048500" cy="386199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1A267DD-27B8-41E7-93D4-AAA5FBF195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500" b="14445"/>
            <a:stretch/>
          </p:blipFill>
          <p:spPr>
            <a:xfrm>
              <a:off x="2705101" y="614758"/>
              <a:ext cx="7048500" cy="386199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67A4720-3D60-4B5C-ABBF-B78A3F696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1271" y="1076325"/>
              <a:ext cx="4091939" cy="2600325"/>
            </a:xfrm>
            <a:prstGeom prst="rect">
              <a:avLst/>
            </a:prstGeom>
          </p:spPr>
        </p:pic>
      </p:grp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xmlns="" id="{239129B4-771F-4C1A-86A5-5BDE48009B0C}"/>
              </a:ext>
            </a:extLst>
          </p:cNvPr>
          <p:cNvSpPr txBox="1">
            <a:spLocks/>
          </p:cNvSpPr>
          <p:nvPr/>
        </p:nvSpPr>
        <p:spPr>
          <a:xfrm>
            <a:off x="6487427" y="3730155"/>
            <a:ext cx="5211087" cy="12464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3506CEC-CBC9-4DDD-8B74-2CAAC5720845}"/>
              </a:ext>
            </a:extLst>
          </p:cNvPr>
          <p:cNvGrpSpPr/>
          <p:nvPr/>
        </p:nvGrpSpPr>
        <p:grpSpPr>
          <a:xfrm>
            <a:off x="749219" y="641424"/>
            <a:ext cx="2592920" cy="1600858"/>
            <a:chOff x="749219" y="641424"/>
            <a:chExt cx="2592920" cy="1600858"/>
          </a:xfrm>
        </p:grpSpPr>
        <p:sp>
          <p:nvSpPr>
            <p:cNvPr id="49" name="心形 48">
              <a:extLst>
                <a:ext uri="{FF2B5EF4-FFF2-40B4-BE49-F238E27FC236}">
                  <a16:creationId xmlns:a16="http://schemas.microsoft.com/office/drawing/2014/main" xmlns="" id="{6EB359E9-E423-4402-82D9-E6D48CE7A952}"/>
                </a:ext>
              </a:extLst>
            </p:cNvPr>
            <p:cNvSpPr/>
            <p:nvPr/>
          </p:nvSpPr>
          <p:spPr>
            <a:xfrm rot="20712162">
              <a:off x="749219" y="641424"/>
              <a:ext cx="1858136" cy="1600858"/>
            </a:xfrm>
            <a:prstGeom prst="heart">
              <a:avLst/>
            </a:prstGeom>
            <a:gradFill flip="none" rotWithShape="1">
              <a:gsLst>
                <a:gs pos="0">
                  <a:srgbClr val="FFCFE3"/>
                </a:gs>
                <a:gs pos="100000">
                  <a:srgbClr val="FFCCE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70FFE0C5-210E-4464-B006-9B77EB8CC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5496">
              <a:off x="1722374" y="888684"/>
              <a:ext cx="1619765" cy="1293619"/>
            </a:xfrm>
            <a:prstGeom prst="rect">
              <a:avLst/>
            </a:prstGeom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71A1B07C-5548-4986-A39E-05D457CDDC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20" y="337666"/>
            <a:ext cx="3005366" cy="26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30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3">
            <a:extLst>
              <a:ext uri="{FF2B5EF4-FFF2-40B4-BE49-F238E27FC236}">
                <a16:creationId xmlns:a16="http://schemas.microsoft.com/office/drawing/2014/main" xmlns="" id="{7DA7C218-D071-4384-84E5-37DBA3D8E2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84" y="919394"/>
            <a:ext cx="3047379" cy="5019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占位符 16">
            <a:extLst>
              <a:ext uri="{FF2B5EF4-FFF2-40B4-BE49-F238E27FC236}">
                <a16:creationId xmlns:a16="http://schemas.microsoft.com/office/drawing/2014/main" xmlns="" id="{5CD53CC3-39B8-498C-83B5-AF9235BE5C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81" y="918819"/>
            <a:ext cx="2384790" cy="2384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占位符 18">
            <a:extLst>
              <a:ext uri="{FF2B5EF4-FFF2-40B4-BE49-F238E27FC236}">
                <a16:creationId xmlns:a16="http://schemas.microsoft.com/office/drawing/2014/main" xmlns="" id="{5E35CDFC-8D1A-45B1-98D9-6D316D9C1B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80" y="3554392"/>
            <a:ext cx="2379592" cy="2379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副标题 2">
            <a:extLst>
              <a:ext uri="{FF2B5EF4-FFF2-40B4-BE49-F238E27FC236}">
                <a16:creationId xmlns:a16="http://schemas.microsoft.com/office/drawing/2014/main" xmlns="" id="{900A0191-0B1A-4487-80C1-84FE4DE479AB}"/>
              </a:ext>
            </a:extLst>
          </p:cNvPr>
          <p:cNvSpPr txBox="1">
            <a:spLocks/>
          </p:cNvSpPr>
          <p:nvPr/>
        </p:nvSpPr>
        <p:spPr>
          <a:xfrm>
            <a:off x="7242541" y="1484765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3" name="心形 12">
            <a:extLst>
              <a:ext uri="{FF2B5EF4-FFF2-40B4-BE49-F238E27FC236}">
                <a16:creationId xmlns:a16="http://schemas.microsoft.com/office/drawing/2014/main" xmlns="" id="{16985C4D-5182-43EA-B018-78515C2B5454}"/>
              </a:ext>
            </a:extLst>
          </p:cNvPr>
          <p:cNvSpPr/>
          <p:nvPr/>
        </p:nvSpPr>
        <p:spPr>
          <a:xfrm rot="2203145">
            <a:off x="10517800" y="1484765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>
            <a:extLst>
              <a:ext uri="{FF2B5EF4-FFF2-40B4-BE49-F238E27FC236}">
                <a16:creationId xmlns:a16="http://schemas.microsoft.com/office/drawing/2014/main" xmlns="" id="{23160FA7-9BFF-468B-94A2-357A580022B2}"/>
              </a:ext>
            </a:extLst>
          </p:cNvPr>
          <p:cNvSpPr/>
          <p:nvPr/>
        </p:nvSpPr>
        <p:spPr>
          <a:xfrm rot="13962392">
            <a:off x="7530746" y="2567961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5513427-7241-4599-B10D-028FB2BCFC88}"/>
              </a:ext>
            </a:extLst>
          </p:cNvPr>
          <p:cNvSpPr/>
          <p:nvPr/>
        </p:nvSpPr>
        <p:spPr>
          <a:xfrm>
            <a:off x="6709963" y="3224059"/>
            <a:ext cx="4682478" cy="272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</p:txBody>
      </p:sp>
    </p:spTree>
    <p:extLst>
      <p:ext uri="{BB962C8B-B14F-4D97-AF65-F5344CB8AC3E}">
        <p14:creationId xmlns:p14="http://schemas.microsoft.com/office/powerpoint/2010/main" val="10420040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그림 7">
            <a:extLst>
              <a:ext uri="{FF2B5EF4-FFF2-40B4-BE49-F238E27FC236}">
                <a16:creationId xmlns:a16="http://schemas.microsoft.com/office/drawing/2014/main" xmlns="" id="{4F778537-707F-4BCA-9D1F-8DB7FFD21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4296" y="1135429"/>
            <a:ext cx="3335638" cy="2244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그림 8">
            <a:extLst>
              <a:ext uri="{FF2B5EF4-FFF2-40B4-BE49-F238E27FC236}">
                <a16:creationId xmlns:a16="http://schemas.microsoft.com/office/drawing/2014/main" xmlns="" id="{149F50A0-2088-4873-B568-0A6A37E71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88789" y="1135429"/>
            <a:ext cx="3335638" cy="2223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그림 10">
            <a:extLst>
              <a:ext uri="{FF2B5EF4-FFF2-40B4-BE49-F238E27FC236}">
                <a16:creationId xmlns:a16="http://schemas.microsoft.com/office/drawing/2014/main" xmlns="" id="{08E43D6C-9684-44C4-8FFF-44BE1A470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7651" y="3556000"/>
            <a:ext cx="3335638" cy="2223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그림 1">
            <a:extLst>
              <a:ext uri="{FF2B5EF4-FFF2-40B4-BE49-F238E27FC236}">
                <a16:creationId xmlns:a16="http://schemas.microsoft.com/office/drawing/2014/main" xmlns="" id="{F831C22F-8E41-49CE-93C1-D716EE9D1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88789" y="3556000"/>
            <a:ext cx="3335638" cy="2223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94FD7D5-B94C-4807-AB25-567785EEF4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79" y="682971"/>
            <a:ext cx="2434816" cy="259548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FF86EAE-9F8E-4DCE-BD3F-5B81DE2CFD27}"/>
              </a:ext>
            </a:extLst>
          </p:cNvPr>
          <p:cNvSpPr/>
          <p:nvPr/>
        </p:nvSpPr>
        <p:spPr>
          <a:xfrm>
            <a:off x="615712" y="3359187"/>
            <a:ext cx="36329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160567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3D686A2-C6AB-41E4-BD65-8829E9FD1C6F}"/>
              </a:ext>
            </a:extLst>
          </p:cNvPr>
          <p:cNvGrpSpPr/>
          <p:nvPr/>
        </p:nvGrpSpPr>
        <p:grpSpPr>
          <a:xfrm>
            <a:off x="326417" y="919876"/>
            <a:ext cx="11594729" cy="2143126"/>
            <a:chOff x="326417" y="919876"/>
            <a:chExt cx="11594729" cy="2143126"/>
          </a:xfrm>
        </p:grpSpPr>
        <p:sp>
          <p:nvSpPr>
            <p:cNvPr id="6" name="矩形 8">
              <a:extLst>
                <a:ext uri="{FF2B5EF4-FFF2-40B4-BE49-F238E27FC236}">
                  <a16:creationId xmlns:a16="http://schemas.microsoft.com/office/drawing/2014/main" xmlns="" id="{67F4EA3F-078D-4B21-9A52-3EF0779F8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1830" y="919877"/>
              <a:ext cx="849316" cy="2143125"/>
            </a:xfrm>
            <a:prstGeom prst="rect">
              <a:avLst/>
            </a:prstGeom>
            <a:solidFill>
              <a:srgbClr val="FF91B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" name="矩形 9">
              <a:extLst>
                <a:ext uri="{FF2B5EF4-FFF2-40B4-BE49-F238E27FC236}">
                  <a16:creationId xmlns:a16="http://schemas.microsoft.com/office/drawing/2014/main" xmlns="" id="{47B0BFF1-ACE3-4A02-9054-D5F390AFA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6086" y="919876"/>
              <a:ext cx="2841625" cy="2143125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矩形 11">
              <a:extLst>
                <a:ext uri="{FF2B5EF4-FFF2-40B4-BE49-F238E27FC236}">
                  <a16:creationId xmlns:a16="http://schemas.microsoft.com/office/drawing/2014/main" xmlns="" id="{E28DFD52-331D-4DB3-8267-D674D6A5D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17" y="919877"/>
              <a:ext cx="7575550" cy="2143125"/>
            </a:xfrm>
            <a:prstGeom prst="rect">
              <a:avLst/>
            </a:prstGeom>
            <a:solidFill>
              <a:srgbClr val="FF91B4">
                <a:alpha val="39999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DFE3D2D-D364-4FE8-9747-BFB535D1C792}"/>
              </a:ext>
            </a:extLst>
          </p:cNvPr>
          <p:cNvGrpSpPr/>
          <p:nvPr/>
        </p:nvGrpSpPr>
        <p:grpSpPr>
          <a:xfrm>
            <a:off x="326417" y="3787498"/>
            <a:ext cx="11539165" cy="2143125"/>
            <a:chOff x="326417" y="3787498"/>
            <a:chExt cx="11539165" cy="2143125"/>
          </a:xfrm>
        </p:grpSpPr>
        <p:sp>
          <p:nvSpPr>
            <p:cNvPr id="8" name="矩形 10">
              <a:extLst>
                <a:ext uri="{FF2B5EF4-FFF2-40B4-BE49-F238E27FC236}">
                  <a16:creationId xmlns:a16="http://schemas.microsoft.com/office/drawing/2014/main" xmlns="" id="{676774F3-1B2E-461A-B3B0-CA5D35BB2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3042" y="3787498"/>
              <a:ext cx="2952750" cy="2143125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" name="矩形 12">
              <a:extLst>
                <a:ext uri="{FF2B5EF4-FFF2-40B4-BE49-F238E27FC236}">
                  <a16:creationId xmlns:a16="http://schemas.microsoft.com/office/drawing/2014/main" xmlns="" id="{FB36497A-19FE-4105-A8AF-9470E7616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6591" y="3787498"/>
              <a:ext cx="7598991" cy="2143125"/>
            </a:xfrm>
            <a:prstGeom prst="rect">
              <a:avLst/>
            </a:prstGeom>
            <a:solidFill>
              <a:srgbClr val="FF91B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矩形 13">
              <a:extLst>
                <a:ext uri="{FF2B5EF4-FFF2-40B4-BE49-F238E27FC236}">
                  <a16:creationId xmlns:a16="http://schemas.microsoft.com/office/drawing/2014/main" xmlns="" id="{41FBB055-5A7F-4729-A160-9390FAE62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17" y="3787498"/>
              <a:ext cx="890588" cy="2143125"/>
            </a:xfrm>
            <a:prstGeom prst="rect">
              <a:avLst/>
            </a:prstGeom>
            <a:solidFill>
              <a:srgbClr val="FF91B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1579A30-F0EF-4B73-A693-8F69054669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965" y="3049495"/>
            <a:ext cx="985482" cy="8442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1058088-B394-495D-AAAC-34760FD972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215">
            <a:off x="449680" y="3014298"/>
            <a:ext cx="916672" cy="7320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62BDE87-3A70-4880-8C97-698D9B3825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318" y="3066953"/>
            <a:ext cx="985482" cy="8442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8AAE56C-8971-4973-B266-BA397F181E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215">
            <a:off x="3399033" y="3031756"/>
            <a:ext cx="916672" cy="7320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515AFD7-B7E3-44E7-A63B-165B9481C9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303" y="3068435"/>
            <a:ext cx="985482" cy="84427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0929359-5835-4C2B-9AA6-2ACE481DA7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215">
            <a:off x="6393018" y="3033238"/>
            <a:ext cx="916672" cy="73209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2F28A49-C3AE-4D0B-ACD0-04EDB5E0EC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0550" y="3030346"/>
            <a:ext cx="985482" cy="8442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65DF919-94BE-4036-A436-D72E87443C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215">
            <a:off x="9343265" y="2995149"/>
            <a:ext cx="916672" cy="73209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2F820E8-530D-4413-9916-5D008C203455}"/>
              </a:ext>
            </a:extLst>
          </p:cNvPr>
          <p:cNvSpPr/>
          <p:nvPr/>
        </p:nvSpPr>
        <p:spPr>
          <a:xfrm>
            <a:off x="483369" y="1104958"/>
            <a:ext cx="7159086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3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r">
              <a:lnSpc>
                <a:spcPts val="25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r">
              <a:lnSpc>
                <a:spcPts val="25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3E549D3-F16A-44B0-B6C8-55D171274881}"/>
              </a:ext>
            </a:extLst>
          </p:cNvPr>
          <p:cNvSpPr/>
          <p:nvPr/>
        </p:nvSpPr>
        <p:spPr>
          <a:xfrm>
            <a:off x="4402687" y="3985832"/>
            <a:ext cx="7159086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207097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24A9AA8-C72D-4656-915B-6A54CE732C5E}"/>
              </a:ext>
            </a:extLst>
          </p:cNvPr>
          <p:cNvGrpSpPr/>
          <p:nvPr/>
        </p:nvGrpSpPr>
        <p:grpSpPr>
          <a:xfrm>
            <a:off x="478555" y="1785257"/>
            <a:ext cx="2739193" cy="2306600"/>
            <a:chOff x="478555" y="1785257"/>
            <a:chExt cx="2739193" cy="23066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A755BE7E-68FE-44D4-8160-E27B5E907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555" y="2265729"/>
              <a:ext cx="2739193" cy="18261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C50A125-7731-4ABE-BC5D-17E529BB31A3}"/>
                </a:ext>
              </a:extLst>
            </p:cNvPr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rgbClr val="F94F8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E72088E-D8A9-438B-8B13-99D10961842C}"/>
              </a:ext>
            </a:extLst>
          </p:cNvPr>
          <p:cNvGrpSpPr/>
          <p:nvPr/>
        </p:nvGrpSpPr>
        <p:grpSpPr>
          <a:xfrm>
            <a:off x="3254446" y="1797272"/>
            <a:ext cx="2739193" cy="2306600"/>
            <a:chOff x="3254446" y="1797272"/>
            <a:chExt cx="2739193" cy="23066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607BD4A9-E6DC-49E4-89E5-D91208C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446" y="2277744"/>
              <a:ext cx="2739193" cy="18261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31C2C0D-A916-4BB9-85C0-E39DC9ADD839}"/>
                </a:ext>
              </a:extLst>
            </p:cNvPr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rgbClr val="FC7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5F7D248-294D-49E8-899A-885E31B60A3C}"/>
              </a:ext>
            </a:extLst>
          </p:cNvPr>
          <p:cNvGrpSpPr/>
          <p:nvPr/>
        </p:nvGrpSpPr>
        <p:grpSpPr>
          <a:xfrm>
            <a:off x="6016640" y="1785257"/>
            <a:ext cx="2759794" cy="2306625"/>
            <a:chOff x="6016640" y="1785257"/>
            <a:chExt cx="2759794" cy="230662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7FB5E6D1-6CEA-4E79-A11E-5DB8D7EB3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6640" y="2261282"/>
              <a:ext cx="2758977" cy="18306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4A9050F-355B-4609-90D9-3B6B3BC61FB2}"/>
                </a:ext>
              </a:extLst>
            </p:cNvPr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rgbClr val="FF9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B3670A1-0887-4018-897A-C7E427A86AC2}"/>
              </a:ext>
            </a:extLst>
          </p:cNvPr>
          <p:cNvGrpSpPr/>
          <p:nvPr/>
        </p:nvGrpSpPr>
        <p:grpSpPr>
          <a:xfrm>
            <a:off x="8808049" y="1785256"/>
            <a:ext cx="2708404" cy="2307212"/>
            <a:chOff x="8808049" y="1785256"/>
            <a:chExt cx="2708404" cy="230721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97BAA2FE-2641-4A2A-91D0-7DF8A65BDA36}"/>
                </a:ext>
              </a:extLst>
            </p:cNvPr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rgbClr val="F94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C1BB24A0-A190-4247-96E2-D9290067B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8049" y="2286866"/>
              <a:ext cx="2708404" cy="180560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0F1B54-B72C-4F5D-912B-86DF04B9CD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78" y="260230"/>
            <a:ext cx="1801372" cy="1801372"/>
          </a:xfrm>
          <a:prstGeom prst="rect">
            <a:avLst/>
          </a:prstGeom>
        </p:spPr>
      </p:pic>
      <p:sp>
        <p:nvSpPr>
          <p:cNvPr id="30" name="副标题 2">
            <a:extLst>
              <a:ext uri="{FF2B5EF4-FFF2-40B4-BE49-F238E27FC236}">
                <a16:creationId xmlns:a16="http://schemas.microsoft.com/office/drawing/2014/main" xmlns="" id="{E787A7BA-5B59-4545-872C-7BB2973FB37E}"/>
              </a:ext>
            </a:extLst>
          </p:cNvPr>
          <p:cNvSpPr txBox="1">
            <a:spLocks/>
          </p:cNvSpPr>
          <p:nvPr/>
        </p:nvSpPr>
        <p:spPr>
          <a:xfrm>
            <a:off x="7998373" y="4610128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31" name="心形 30">
            <a:extLst>
              <a:ext uri="{FF2B5EF4-FFF2-40B4-BE49-F238E27FC236}">
                <a16:creationId xmlns:a16="http://schemas.microsoft.com/office/drawing/2014/main" xmlns="" id="{AC5E7892-8444-4720-A4A0-1F0CBE4364A8}"/>
              </a:ext>
            </a:extLst>
          </p:cNvPr>
          <p:cNvSpPr/>
          <p:nvPr/>
        </p:nvSpPr>
        <p:spPr>
          <a:xfrm rot="2203145">
            <a:off x="11273632" y="4610128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心形 31">
            <a:extLst>
              <a:ext uri="{FF2B5EF4-FFF2-40B4-BE49-F238E27FC236}">
                <a16:creationId xmlns:a16="http://schemas.microsoft.com/office/drawing/2014/main" xmlns="" id="{78F8C705-F45D-4D79-A96F-509F28C58EA5}"/>
              </a:ext>
            </a:extLst>
          </p:cNvPr>
          <p:cNvSpPr/>
          <p:nvPr/>
        </p:nvSpPr>
        <p:spPr>
          <a:xfrm rot="13962392">
            <a:off x="8286578" y="5693324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666B563-62D2-4628-B66A-7490D42E94D3}"/>
              </a:ext>
            </a:extLst>
          </p:cNvPr>
          <p:cNvSpPr/>
          <p:nvPr/>
        </p:nvSpPr>
        <p:spPr>
          <a:xfrm>
            <a:off x="674277" y="4431316"/>
            <a:ext cx="7269156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3443045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 animBg="1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94A1A5C-FA68-4949-8130-24C5B0B47118}"/>
              </a:ext>
            </a:extLst>
          </p:cNvPr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0BCA930-8B4D-42B3-9287-F566FB1F9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BEA23738-2971-4AC9-9C4D-527C10664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1081" y="1966971"/>
              <a:ext cx="383980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CFFB300-74FD-4DAB-9942-A3A93965C975}"/>
              </a:ext>
            </a:extLst>
          </p:cNvPr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87C4790-F4E2-407A-8375-E48EF9C98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F24AD0CA-0ED7-4580-B318-387D0EDD7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6205" y="3032575"/>
              <a:ext cx="1936745" cy="2738831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A2A7E41-C71E-4AA8-B527-A6C55F773FE3}"/>
              </a:ext>
            </a:extLst>
          </p:cNvPr>
          <p:cNvSpPr/>
          <p:nvPr/>
        </p:nvSpPr>
        <p:spPr>
          <a:xfrm>
            <a:off x="7913716" y="315753"/>
            <a:ext cx="3958216" cy="6226494"/>
          </a:xfrm>
          <a:prstGeom prst="rect">
            <a:avLst/>
          </a:prstGeom>
          <a:solidFill>
            <a:srgbClr val="F94F83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60984A2-940A-4401-8173-7FDCB83427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14" y="485526"/>
            <a:ext cx="2022548" cy="202254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2E14876-02C1-46D8-86C7-DDA2D4F8603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19" y="4231635"/>
            <a:ext cx="1801372" cy="288036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B743999-CC0E-4EE6-9163-562CEB9C3D0B}"/>
              </a:ext>
            </a:extLst>
          </p:cNvPr>
          <p:cNvGrpSpPr/>
          <p:nvPr/>
        </p:nvGrpSpPr>
        <p:grpSpPr>
          <a:xfrm>
            <a:off x="1090316" y="4292521"/>
            <a:ext cx="2592920" cy="1600858"/>
            <a:chOff x="1090316" y="4292521"/>
            <a:chExt cx="2592920" cy="1600858"/>
          </a:xfrm>
        </p:grpSpPr>
        <p:sp>
          <p:nvSpPr>
            <p:cNvPr id="39" name="心形 38">
              <a:extLst>
                <a:ext uri="{FF2B5EF4-FFF2-40B4-BE49-F238E27FC236}">
                  <a16:creationId xmlns:a16="http://schemas.microsoft.com/office/drawing/2014/main" xmlns="" id="{51860246-27DC-4366-BD58-EB69D441E1EC}"/>
                </a:ext>
              </a:extLst>
            </p:cNvPr>
            <p:cNvSpPr/>
            <p:nvPr/>
          </p:nvSpPr>
          <p:spPr>
            <a:xfrm rot="20712162">
              <a:off x="1090316" y="4292521"/>
              <a:ext cx="1858136" cy="1600858"/>
            </a:xfrm>
            <a:prstGeom prst="heart">
              <a:avLst/>
            </a:prstGeom>
            <a:gradFill flip="none" rotWithShape="1">
              <a:gsLst>
                <a:gs pos="0">
                  <a:srgbClr val="FFCFE3"/>
                </a:gs>
                <a:gs pos="100000">
                  <a:srgbClr val="FFCCE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F09612AA-7348-4047-8A87-E52EB63A1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5496">
              <a:off x="2063471" y="4539781"/>
              <a:ext cx="1619765" cy="1293619"/>
            </a:xfrm>
            <a:prstGeom prst="rect">
              <a:avLst/>
            </a:prstGeom>
          </p:spPr>
        </p:pic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C95B0C95-A2D3-43A2-943A-C5915B9D94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866" y="877147"/>
            <a:ext cx="985482" cy="844273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75FCC87-12F4-4682-AF34-CBB23BB95821}"/>
              </a:ext>
            </a:extLst>
          </p:cNvPr>
          <p:cNvSpPr/>
          <p:nvPr/>
        </p:nvSpPr>
        <p:spPr>
          <a:xfrm>
            <a:off x="8203429" y="1908070"/>
            <a:ext cx="3510017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我想作诗，写雨，写夜的相思，写你，写不出。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如果不是因为这世界有些古怪，我巴不得永远和你厮守在一起。</a:t>
            </a:r>
          </a:p>
        </p:txBody>
      </p:sp>
    </p:spTree>
    <p:extLst>
      <p:ext uri="{BB962C8B-B14F-4D97-AF65-F5344CB8AC3E}">
        <p14:creationId xmlns:p14="http://schemas.microsoft.com/office/powerpoint/2010/main" val="268912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C1C7875-C05A-426D-B09C-0421AD747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587" y="2124963"/>
            <a:ext cx="3618549" cy="241236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2A77926-A836-4118-844C-DA22AFBEC12D}"/>
              </a:ext>
            </a:extLst>
          </p:cNvPr>
          <p:cNvGrpSpPr/>
          <p:nvPr/>
        </p:nvGrpSpPr>
        <p:grpSpPr>
          <a:xfrm>
            <a:off x="2316959" y="4886537"/>
            <a:ext cx="1600286" cy="265898"/>
            <a:chOff x="2079812" y="4285130"/>
            <a:chExt cx="733056" cy="265898"/>
          </a:xfrm>
          <a:solidFill>
            <a:srgbClr val="F94F83"/>
          </a:solidFill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C910017-2DA0-4B75-B84E-0A77E70D9F58}"/>
                </a:ext>
              </a:extLst>
            </p:cNvPr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94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xmlns="" id="{1ED30C83-0B48-4AE8-9D27-286532E35926}"/>
                </a:ext>
              </a:extLst>
            </p:cNvPr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FE7E78E-E176-4A84-B032-F25871C14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981" y="2130990"/>
            <a:ext cx="3609508" cy="240633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2210B59-5B53-4991-BADC-F7D1D7BEFC95}"/>
              </a:ext>
            </a:extLst>
          </p:cNvPr>
          <p:cNvGrpSpPr/>
          <p:nvPr/>
        </p:nvGrpSpPr>
        <p:grpSpPr>
          <a:xfrm>
            <a:off x="8200279" y="4876279"/>
            <a:ext cx="1600286" cy="280412"/>
            <a:chOff x="2079812" y="4270616"/>
            <a:chExt cx="733056" cy="280412"/>
          </a:xfrm>
          <a:solidFill>
            <a:srgbClr val="F94F83"/>
          </a:solidFill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DC26E8A-28F7-4F54-AC35-39597F75EC18}"/>
                </a:ext>
              </a:extLst>
            </p:cNvPr>
            <p:cNvCxnSpPr/>
            <p:nvPr/>
          </p:nvCxnSpPr>
          <p:spPr>
            <a:xfrm>
              <a:off x="2079812" y="4270616"/>
              <a:ext cx="733056" cy="0"/>
            </a:xfrm>
            <a:prstGeom prst="line">
              <a:avLst/>
            </a:prstGeom>
            <a:grpFill/>
            <a:ln w="38100">
              <a:solidFill>
                <a:srgbClr val="F94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2B7AE1BA-94BD-40E7-A36E-1682E1534CBD}"/>
                </a:ext>
              </a:extLst>
            </p:cNvPr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F94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AE5C94F-B5E1-4265-8988-4335C5BDBE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863" y="972206"/>
            <a:ext cx="1801372" cy="1920244"/>
          </a:xfrm>
          <a:prstGeom prst="rect">
            <a:avLst/>
          </a:prstGeom>
        </p:spPr>
      </p:pic>
      <p:sp>
        <p:nvSpPr>
          <p:cNvPr id="18" name="副标题 2">
            <a:extLst>
              <a:ext uri="{FF2B5EF4-FFF2-40B4-BE49-F238E27FC236}">
                <a16:creationId xmlns:a16="http://schemas.microsoft.com/office/drawing/2014/main" xmlns="" id="{39147E7D-C517-4B00-80B0-3645DAF7ECCB}"/>
              </a:ext>
            </a:extLst>
          </p:cNvPr>
          <p:cNvSpPr txBox="1">
            <a:spLocks/>
          </p:cNvSpPr>
          <p:nvPr/>
        </p:nvSpPr>
        <p:spPr>
          <a:xfrm>
            <a:off x="635136" y="604913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4052CDEE-C5F4-4BF1-A83B-312603105B0C}"/>
              </a:ext>
            </a:extLst>
          </p:cNvPr>
          <p:cNvSpPr/>
          <p:nvPr/>
        </p:nvSpPr>
        <p:spPr>
          <a:xfrm rot="2203145">
            <a:off x="3910395" y="604913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>
            <a:extLst>
              <a:ext uri="{FF2B5EF4-FFF2-40B4-BE49-F238E27FC236}">
                <a16:creationId xmlns:a16="http://schemas.microsoft.com/office/drawing/2014/main" xmlns="" id="{27B9E4B6-F38D-41F6-86A0-172409D7F057}"/>
              </a:ext>
            </a:extLst>
          </p:cNvPr>
          <p:cNvSpPr/>
          <p:nvPr/>
        </p:nvSpPr>
        <p:spPr>
          <a:xfrm rot="13962392">
            <a:off x="923341" y="1688109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B706865-84F6-408E-9014-EEE85B709876}"/>
              </a:ext>
            </a:extLst>
          </p:cNvPr>
          <p:cNvSpPr/>
          <p:nvPr/>
        </p:nvSpPr>
        <p:spPr>
          <a:xfrm>
            <a:off x="1291311" y="4814232"/>
            <a:ext cx="9797866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304548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52588" y="295077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EB72D68-DC11-43CD-8989-728BE12291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68983">
            <a:off x="526475" y="650536"/>
            <a:ext cx="1481230" cy="11829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6AFA0E2-42C8-44BB-873C-74DDD58340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4903">
            <a:off x="1388193" y="994943"/>
            <a:ext cx="992766" cy="7928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8F1BD22-50A3-49F1-A4B6-BFD0C70661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758" y="3408323"/>
            <a:ext cx="3599695" cy="359969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2838657-1D50-41C1-9859-E81FD17597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92" y="804804"/>
            <a:ext cx="3027444" cy="100914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1377544-AA13-4CE8-9BA4-FA629E742F67}"/>
              </a:ext>
            </a:extLst>
          </p:cNvPr>
          <p:cNvSpPr/>
          <p:nvPr/>
        </p:nvSpPr>
        <p:spPr>
          <a:xfrm>
            <a:off x="1790893" y="2437827"/>
            <a:ext cx="6452401" cy="304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我想作诗，写雨，写夜的相思，写你，写不出。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如果不是因为这世界有些古怪，我巴不得永远和你厮守在一起。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寄给你全宇宙的爱和自太古至永劫的思念。</a:t>
            </a:r>
          </a:p>
        </p:txBody>
      </p:sp>
    </p:spTree>
    <p:extLst>
      <p:ext uri="{BB962C8B-B14F-4D97-AF65-F5344CB8AC3E}">
        <p14:creationId xmlns:p14="http://schemas.microsoft.com/office/powerpoint/2010/main" val="2817318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378363C-A8FC-417F-8662-C7BDBB6E5F90}"/>
              </a:ext>
            </a:extLst>
          </p:cNvPr>
          <p:cNvSpPr/>
          <p:nvPr/>
        </p:nvSpPr>
        <p:spPr>
          <a:xfrm>
            <a:off x="6041044" y="2254920"/>
            <a:ext cx="5152735" cy="2846624"/>
          </a:xfrm>
          <a:prstGeom prst="rect">
            <a:avLst/>
          </a:prstGeom>
          <a:solidFill>
            <a:srgbClr val="F94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占位符 12">
            <a:extLst>
              <a:ext uri="{FF2B5EF4-FFF2-40B4-BE49-F238E27FC236}">
                <a16:creationId xmlns:a16="http://schemas.microsoft.com/office/drawing/2014/main" xmlns="" id="{CE97D297-305E-4BCE-A721-3D3652C728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980" y="3074049"/>
            <a:ext cx="4269936" cy="28466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917FB4A-D18E-47B3-8AE9-BBA7E4A465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04" y="765910"/>
            <a:ext cx="1801372" cy="28803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DBB95AE-ABFB-43F3-8E4D-71D3C28F7B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18" y="551849"/>
            <a:ext cx="3063514" cy="238964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96A18E0-74CA-402B-AEBB-83B2C162D9CF}"/>
              </a:ext>
            </a:extLst>
          </p:cNvPr>
          <p:cNvSpPr/>
          <p:nvPr/>
        </p:nvSpPr>
        <p:spPr>
          <a:xfrm>
            <a:off x="6267830" y="2701810"/>
            <a:ext cx="4676266" cy="2080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385374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Picture_1">
            <a:extLst>
              <a:ext uri="{FF2B5EF4-FFF2-40B4-BE49-F238E27FC236}">
                <a16:creationId xmlns:a16="http://schemas.microsoft.com/office/drawing/2014/main" xmlns="" id="{66C9817A-6BAF-464C-93D7-2E6A8E479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974" y="1762903"/>
            <a:ext cx="2085492" cy="208549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0800">
            <a:solidFill>
              <a:srgbClr val="F94F83"/>
            </a:solidFill>
            <a:miter lim="800000"/>
            <a:headEnd/>
            <a:tailEnd/>
          </a:ln>
        </p:spPr>
        <p:txBody>
          <a:bodyPr lIns="90149" tIns="46979" rIns="90149" bIns="46979" anchor="ctr"/>
          <a:lstStyle/>
          <a:p>
            <a:pPr algn="ctr" eaLnBrk="1" latin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9" name="MH_SubTitle_1">
            <a:extLst>
              <a:ext uri="{FF2B5EF4-FFF2-40B4-BE49-F238E27FC236}">
                <a16:creationId xmlns:a16="http://schemas.microsoft.com/office/drawing/2014/main" xmlns="" id="{7D8928EF-5824-49B5-9A51-6C992F715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1363" y="4167409"/>
            <a:ext cx="1501427" cy="319013"/>
          </a:xfrm>
          <a:prstGeom prst="roundRect">
            <a:avLst>
              <a:gd name="adj" fmla="val 50000"/>
            </a:avLst>
          </a:prstGeom>
          <a:solidFill>
            <a:srgbClr val="F94F83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itchFamily="34" charset="-122"/>
              </a:rPr>
              <a:t>LOVE</a:t>
            </a: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1" name="MH_Picture_2">
            <a:extLst>
              <a:ext uri="{FF2B5EF4-FFF2-40B4-BE49-F238E27FC236}">
                <a16:creationId xmlns:a16="http://schemas.microsoft.com/office/drawing/2014/main" xmlns="" id="{629B43FC-F1E3-44F4-94BB-7569AFFD7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100" y="1762903"/>
            <a:ext cx="2085492" cy="208549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50800">
            <a:solidFill>
              <a:srgbClr val="F94F83"/>
            </a:solidFill>
            <a:miter lim="800000"/>
            <a:headEnd/>
            <a:tailEnd/>
          </a:ln>
        </p:spPr>
        <p:txBody>
          <a:bodyPr lIns="90149" tIns="46979" rIns="90149" bIns="46979" anchor="ctr"/>
          <a:lstStyle/>
          <a:p>
            <a:pPr algn="ctr" eaLnBrk="1" latin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2" name="MH_SubTitle_2">
            <a:extLst>
              <a:ext uri="{FF2B5EF4-FFF2-40B4-BE49-F238E27FC236}">
                <a16:creationId xmlns:a16="http://schemas.microsoft.com/office/drawing/2014/main" xmlns="" id="{F19EFE29-4592-4009-9CE9-DE2047B98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1902" y="4167409"/>
            <a:ext cx="1503014" cy="319013"/>
          </a:xfrm>
          <a:prstGeom prst="roundRect">
            <a:avLst>
              <a:gd name="adj" fmla="val 50000"/>
            </a:avLst>
          </a:prstGeom>
          <a:solidFill>
            <a:srgbClr val="F94F83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itchFamily="34" charset="-122"/>
              </a:rPr>
              <a:t>U</a:t>
            </a: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14" name="AutoShape 10">
            <a:extLst>
              <a:ext uri="{FF2B5EF4-FFF2-40B4-BE49-F238E27FC236}">
                <a16:creationId xmlns:a16="http://schemas.microsoft.com/office/drawing/2014/main" xmlns="" id="{AB9E2014-C273-47E3-85E4-ED6A8574D9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77113" y="1543878"/>
            <a:ext cx="0" cy="2942544"/>
          </a:xfrm>
          <a:prstGeom prst="straightConnector1">
            <a:avLst/>
          </a:prstGeom>
          <a:noFill/>
          <a:ln w="9525">
            <a:solidFill>
              <a:srgbClr val="F94F83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MH_Picture_1">
            <a:extLst>
              <a:ext uri="{FF2B5EF4-FFF2-40B4-BE49-F238E27FC236}">
                <a16:creationId xmlns:a16="http://schemas.microsoft.com/office/drawing/2014/main" xmlns="" id="{BDA73807-CBDA-4875-BD80-8F02C4D3C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467" y="1762903"/>
            <a:ext cx="2085492" cy="2085492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50800">
            <a:solidFill>
              <a:srgbClr val="F94F83"/>
            </a:solidFill>
            <a:miter lim="800000"/>
            <a:headEnd/>
            <a:tailEnd/>
          </a:ln>
        </p:spPr>
        <p:txBody>
          <a:bodyPr lIns="90149" tIns="46979" rIns="90149" bIns="46979" anchor="ctr"/>
          <a:lstStyle/>
          <a:p>
            <a:pPr algn="ctr" eaLnBrk="1" latin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6" name="MH_SubTitle_1">
            <a:extLst>
              <a:ext uri="{FF2B5EF4-FFF2-40B4-BE49-F238E27FC236}">
                <a16:creationId xmlns:a16="http://schemas.microsoft.com/office/drawing/2014/main" xmlns="" id="{4AFB856D-C189-4E11-8B53-7DB975673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856" y="4167409"/>
            <a:ext cx="1501427" cy="319013"/>
          </a:xfrm>
          <a:prstGeom prst="roundRect">
            <a:avLst>
              <a:gd name="adj" fmla="val 50000"/>
            </a:avLst>
          </a:prstGeom>
          <a:solidFill>
            <a:srgbClr val="F94F83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itchFamily="34" charset="-122"/>
              </a:rPr>
              <a:t>I</a:t>
            </a: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17" name="AutoShape 10">
            <a:extLst>
              <a:ext uri="{FF2B5EF4-FFF2-40B4-BE49-F238E27FC236}">
                <a16:creationId xmlns:a16="http://schemas.microsoft.com/office/drawing/2014/main" xmlns="" id="{EF39F786-33A8-4CB0-A5F2-84DA6D27C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92606" y="1543878"/>
            <a:ext cx="0" cy="2942544"/>
          </a:xfrm>
          <a:prstGeom prst="straightConnector1">
            <a:avLst/>
          </a:prstGeom>
          <a:noFill/>
          <a:ln w="9525">
            <a:solidFill>
              <a:srgbClr val="F94F83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B7B2C5-B890-458F-B3DC-1EC8432EF2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996" y="607914"/>
            <a:ext cx="1801372" cy="192024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474F54D-806B-4B31-A8FF-09D9BCC055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82" y="499331"/>
            <a:ext cx="1801372" cy="192024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F1AD2A7-6C4A-4B1E-B8AC-76C7125CB9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18" y="533969"/>
            <a:ext cx="1801372" cy="180137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B245266-28DD-42F2-B2C6-9AA608A1D2FC}"/>
              </a:ext>
            </a:extLst>
          </p:cNvPr>
          <p:cNvSpPr/>
          <p:nvPr/>
        </p:nvSpPr>
        <p:spPr>
          <a:xfrm>
            <a:off x="1277870" y="4702958"/>
            <a:ext cx="9797866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112313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AE8BB4-0073-4EA7-96E3-38A7B59D47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2F5C95F-18B3-401E-B15E-CE1C97473E92}"/>
              </a:ext>
            </a:extLst>
          </p:cNvPr>
          <p:cNvSpPr/>
          <p:nvPr/>
        </p:nvSpPr>
        <p:spPr>
          <a:xfrm>
            <a:off x="352588" y="295077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D6955BE-892A-44CC-B275-38B8341440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4521">
            <a:off x="3619894" y="3525935"/>
            <a:ext cx="1801372" cy="143865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E48A2E1-7ECB-42A3-98E7-28DD8FFE4B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500" y="706789"/>
            <a:ext cx="1801372" cy="14386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394F603-4BD5-4B6F-8E68-3E8C80D65B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184" y="599736"/>
            <a:ext cx="6556671" cy="5617173"/>
          </a:xfrm>
          <a:prstGeom prst="rect">
            <a:avLst/>
          </a:prstGeom>
        </p:spPr>
      </p:pic>
      <p:sp>
        <p:nvSpPr>
          <p:cNvPr id="11" name="心形 10">
            <a:extLst>
              <a:ext uri="{FF2B5EF4-FFF2-40B4-BE49-F238E27FC236}">
                <a16:creationId xmlns:a16="http://schemas.microsoft.com/office/drawing/2014/main" xmlns="" id="{C886BB1F-FD90-4797-979F-59A613D66055}"/>
              </a:ext>
            </a:extLst>
          </p:cNvPr>
          <p:cNvSpPr/>
          <p:nvPr/>
        </p:nvSpPr>
        <p:spPr>
          <a:xfrm>
            <a:off x="735507" y="2915728"/>
            <a:ext cx="1886856" cy="1625602"/>
          </a:xfrm>
          <a:prstGeom prst="heart">
            <a:avLst/>
          </a:prstGeom>
          <a:gradFill flip="none" rotWithShape="1">
            <a:gsLst>
              <a:gs pos="0">
                <a:srgbClr val="FFC3D9"/>
              </a:gs>
              <a:gs pos="100000">
                <a:srgbClr val="FFB0CB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心形 12">
            <a:extLst>
              <a:ext uri="{FF2B5EF4-FFF2-40B4-BE49-F238E27FC236}">
                <a16:creationId xmlns:a16="http://schemas.microsoft.com/office/drawing/2014/main" xmlns="" id="{8CE95840-FFED-4CD4-B981-AE5B4D44C339}"/>
              </a:ext>
            </a:extLst>
          </p:cNvPr>
          <p:cNvSpPr/>
          <p:nvPr/>
        </p:nvSpPr>
        <p:spPr>
          <a:xfrm rot="999971">
            <a:off x="1483048" y="1008657"/>
            <a:ext cx="1226005" cy="1056252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心形 13">
            <a:extLst>
              <a:ext uri="{FF2B5EF4-FFF2-40B4-BE49-F238E27FC236}">
                <a16:creationId xmlns:a16="http://schemas.microsoft.com/office/drawing/2014/main" xmlns="" id="{C75F321C-6BD2-4AE1-9D5A-20573B9F760F}"/>
              </a:ext>
            </a:extLst>
          </p:cNvPr>
          <p:cNvSpPr/>
          <p:nvPr/>
        </p:nvSpPr>
        <p:spPr>
          <a:xfrm rot="19870427">
            <a:off x="656528" y="650244"/>
            <a:ext cx="739465" cy="637078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心形 14">
            <a:extLst>
              <a:ext uri="{FF2B5EF4-FFF2-40B4-BE49-F238E27FC236}">
                <a16:creationId xmlns:a16="http://schemas.microsoft.com/office/drawing/2014/main" xmlns="" id="{C28D868B-DB41-45FA-A7DA-6855E7225C78}"/>
              </a:ext>
            </a:extLst>
          </p:cNvPr>
          <p:cNvSpPr/>
          <p:nvPr/>
        </p:nvSpPr>
        <p:spPr>
          <a:xfrm rot="1941524">
            <a:off x="10790116" y="2541510"/>
            <a:ext cx="917629" cy="790574"/>
          </a:xfrm>
          <a:prstGeom prst="heart">
            <a:avLst/>
          </a:prstGeom>
          <a:gradFill flip="none" rotWithShape="1">
            <a:gsLst>
              <a:gs pos="0">
                <a:srgbClr val="FFBBD3"/>
              </a:gs>
              <a:gs pos="100000">
                <a:srgbClr val="FFACC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心形 15">
            <a:extLst>
              <a:ext uri="{FF2B5EF4-FFF2-40B4-BE49-F238E27FC236}">
                <a16:creationId xmlns:a16="http://schemas.microsoft.com/office/drawing/2014/main" xmlns="" id="{A6A74E90-851E-4456-A4F5-C55DFF8C87AC}"/>
              </a:ext>
            </a:extLst>
          </p:cNvPr>
          <p:cNvSpPr/>
          <p:nvPr/>
        </p:nvSpPr>
        <p:spPr>
          <a:xfrm rot="2422954">
            <a:off x="10309112" y="5160206"/>
            <a:ext cx="1183053" cy="1019247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心形 16">
            <a:extLst>
              <a:ext uri="{FF2B5EF4-FFF2-40B4-BE49-F238E27FC236}">
                <a16:creationId xmlns:a16="http://schemas.microsoft.com/office/drawing/2014/main" xmlns="" id="{47FCC6BE-C794-417B-ADB1-9457DB21D1C7}"/>
              </a:ext>
            </a:extLst>
          </p:cNvPr>
          <p:cNvSpPr/>
          <p:nvPr/>
        </p:nvSpPr>
        <p:spPr>
          <a:xfrm rot="20091940">
            <a:off x="1831231" y="5595155"/>
            <a:ext cx="704642" cy="607077"/>
          </a:xfrm>
          <a:prstGeom prst="heart">
            <a:avLst/>
          </a:prstGeom>
          <a:gradFill flip="none" rotWithShape="1">
            <a:gsLst>
              <a:gs pos="0">
                <a:srgbClr val="FFA0BF"/>
              </a:gs>
              <a:gs pos="100000">
                <a:srgbClr val="FF91B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xmlns="" id="{5652FAB8-F16B-45A3-83DE-CE3A6AF0185B}"/>
              </a:ext>
            </a:extLst>
          </p:cNvPr>
          <p:cNvSpPr/>
          <p:nvPr/>
        </p:nvSpPr>
        <p:spPr>
          <a:xfrm rot="869971">
            <a:off x="599769" y="5048659"/>
            <a:ext cx="496186" cy="427483"/>
          </a:xfrm>
          <a:prstGeom prst="heart">
            <a:avLst/>
          </a:prstGeom>
          <a:gradFill flip="none" rotWithShape="1">
            <a:gsLst>
              <a:gs pos="0">
                <a:srgbClr val="FFAAC7"/>
              </a:gs>
              <a:gs pos="100000">
                <a:srgbClr val="FF9BBB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E6BF1D19-4BD3-4D8F-A6EB-8456D4814A20}"/>
              </a:ext>
            </a:extLst>
          </p:cNvPr>
          <p:cNvSpPr/>
          <p:nvPr/>
        </p:nvSpPr>
        <p:spPr>
          <a:xfrm rot="20600029" flipH="1">
            <a:off x="9695349" y="1313719"/>
            <a:ext cx="1226005" cy="1056252"/>
          </a:xfrm>
          <a:prstGeom prst="heart">
            <a:avLst/>
          </a:prstGeom>
          <a:gradFill flip="none" rotWithShape="1">
            <a:gsLst>
              <a:gs pos="0">
                <a:srgbClr val="FFCCE1"/>
              </a:gs>
              <a:gs pos="100000">
                <a:srgbClr val="FFC0D7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心形 19">
            <a:extLst>
              <a:ext uri="{FF2B5EF4-FFF2-40B4-BE49-F238E27FC236}">
                <a16:creationId xmlns:a16="http://schemas.microsoft.com/office/drawing/2014/main" xmlns="" id="{D2FFB769-4483-413F-89A5-06F3AD144059}"/>
              </a:ext>
            </a:extLst>
          </p:cNvPr>
          <p:cNvSpPr/>
          <p:nvPr/>
        </p:nvSpPr>
        <p:spPr>
          <a:xfrm rot="1729573" flipH="1">
            <a:off x="11008409" y="536498"/>
            <a:ext cx="739465" cy="637078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心形 20">
            <a:extLst>
              <a:ext uri="{FF2B5EF4-FFF2-40B4-BE49-F238E27FC236}">
                <a16:creationId xmlns:a16="http://schemas.microsoft.com/office/drawing/2014/main" xmlns="" id="{E0B44463-C1C4-4DE5-AE8C-31099850D7E4}"/>
              </a:ext>
            </a:extLst>
          </p:cNvPr>
          <p:cNvSpPr/>
          <p:nvPr/>
        </p:nvSpPr>
        <p:spPr>
          <a:xfrm rot="19029272" flipH="1">
            <a:off x="9444313" y="5430644"/>
            <a:ext cx="792943" cy="683151"/>
          </a:xfrm>
          <a:prstGeom prst="heart">
            <a:avLst/>
          </a:prstGeom>
          <a:gradFill flip="none" rotWithShape="1">
            <a:gsLst>
              <a:gs pos="0">
                <a:srgbClr val="FF92B4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3DB5C1B-F7BF-4E42-AB25-8177AC2526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4282">
            <a:off x="739376" y="1932439"/>
            <a:ext cx="1197371" cy="95627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C4A3DB2-91E0-464D-9AAD-C94BA76793F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045">
            <a:off x="7547737" y="659510"/>
            <a:ext cx="1197371" cy="95627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071838D-0C59-417F-95A7-10122AD3016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2445">
            <a:off x="7126871" y="3657215"/>
            <a:ext cx="1219284" cy="973777"/>
          </a:xfrm>
          <a:prstGeom prst="rect">
            <a:avLst/>
          </a:prstGeom>
        </p:spPr>
      </p:pic>
      <p:sp>
        <p:nvSpPr>
          <p:cNvPr id="36" name="PA_文本框 76">
            <a:extLst>
              <a:ext uri="{FF2B5EF4-FFF2-40B4-BE49-F238E27FC236}">
                <a16:creationId xmlns:a16="http://schemas.microsoft.com/office/drawing/2014/main" xmlns="" id="{2461C66A-09E0-4C45-AC94-36496A7F000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87202" y="2319823"/>
            <a:ext cx="30419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cs typeface="+mn-ea"/>
                <a:sym typeface="+mn-lt"/>
              </a:rPr>
              <a:t>HAPPY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3A14427-AC47-4A1E-A6F7-8F42794CB06F}"/>
              </a:ext>
            </a:extLst>
          </p:cNvPr>
          <p:cNvGrpSpPr/>
          <p:nvPr/>
        </p:nvGrpSpPr>
        <p:grpSpPr>
          <a:xfrm>
            <a:off x="2937869" y="4259827"/>
            <a:ext cx="6241166" cy="1801372"/>
            <a:chOff x="2937869" y="4259827"/>
            <a:chExt cx="6241166" cy="1801372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545815CE-8BA1-411A-B3F3-15D255934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68983">
              <a:off x="2788744" y="4659054"/>
              <a:ext cx="1481230" cy="1182979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11A59DC-F1A9-4984-9A53-BB6F21737D48}"/>
                </a:ext>
              </a:extLst>
            </p:cNvPr>
            <p:cNvGrpSpPr/>
            <p:nvPr/>
          </p:nvGrpSpPr>
          <p:grpSpPr>
            <a:xfrm>
              <a:off x="3424419" y="4259827"/>
              <a:ext cx="5754616" cy="1801372"/>
              <a:chOff x="3424419" y="4259827"/>
              <a:chExt cx="5754616" cy="1801372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F3382266-8713-4DFA-B8D4-4D8430C973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4419" y="4259827"/>
                <a:ext cx="5401067" cy="1801372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5EF79D80-330D-425D-B9FD-A4F4388D23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0576" y="4349303"/>
                <a:ext cx="1528459" cy="1220698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E32F9B8C-DA53-430D-AF5B-8B6365E62A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14903">
                <a:off x="3650462" y="5003461"/>
                <a:ext cx="992766" cy="792869"/>
              </a:xfrm>
              <a:prstGeom prst="rect">
                <a:avLst/>
              </a:prstGeom>
            </p:spPr>
          </p:pic>
          <p:sp>
            <p:nvSpPr>
              <p:cNvPr id="37" name="PA_文本框 76">
                <a:extLst>
                  <a:ext uri="{FF2B5EF4-FFF2-40B4-BE49-F238E27FC236}">
                    <a16:creationId xmlns:a16="http://schemas.microsoft.com/office/drawing/2014/main" xmlns="" id="{9F8C2BAC-81EB-4745-9B2F-5F799B14E88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069079" y="4752021"/>
                <a:ext cx="430857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DF2451"/>
                    </a:solidFill>
                    <a:cs typeface="+mn-ea"/>
                    <a:sym typeface="+mn-lt"/>
                  </a:rPr>
                  <a:t>Valentine’s Day</a:t>
                </a:r>
                <a:endParaRPr lang="zh-CN" altLang="en-US" sz="3600" b="1" dirty="0">
                  <a:solidFill>
                    <a:srgbClr val="DF245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0032DA44-4800-4CC3-BC90-CF5F291B8E6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4010">
            <a:off x="10222898" y="2576345"/>
            <a:ext cx="992766" cy="7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75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21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13C1C15-56C3-48C1-A28D-E3461F6FA4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024">
            <a:off x="1446582" y="4080685"/>
            <a:ext cx="1481230" cy="118297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AD1A1A5-A1EA-4A5B-99E4-FA79FA585FD0}"/>
              </a:ext>
            </a:extLst>
          </p:cNvPr>
          <p:cNvGrpSpPr/>
          <p:nvPr/>
        </p:nvGrpSpPr>
        <p:grpSpPr>
          <a:xfrm>
            <a:off x="1246247" y="1606839"/>
            <a:ext cx="1525836" cy="1056252"/>
            <a:chOff x="1246247" y="1606839"/>
            <a:chExt cx="1525836" cy="1056252"/>
          </a:xfrm>
        </p:grpSpPr>
        <p:sp>
          <p:nvSpPr>
            <p:cNvPr id="27" name="心形 26">
              <a:extLst>
                <a:ext uri="{FF2B5EF4-FFF2-40B4-BE49-F238E27FC236}">
                  <a16:creationId xmlns:a16="http://schemas.microsoft.com/office/drawing/2014/main" xmlns="" id="{67FF35BC-E192-4D72-B861-974218F752AA}"/>
                </a:ext>
              </a:extLst>
            </p:cNvPr>
            <p:cNvSpPr/>
            <p:nvPr/>
          </p:nvSpPr>
          <p:spPr>
            <a:xfrm rot="20712162">
              <a:off x="1246247" y="1606839"/>
              <a:ext cx="1226005" cy="1056252"/>
            </a:xfrm>
            <a:prstGeom prst="heart">
              <a:avLst/>
            </a:prstGeom>
            <a:gradFill flip="none" rotWithShape="1">
              <a:gsLst>
                <a:gs pos="0">
                  <a:srgbClr val="FFCFE3"/>
                </a:gs>
                <a:gs pos="100000">
                  <a:srgbClr val="FFCCE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0A1D696C-B049-4349-8633-F5002733E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5496">
              <a:off x="1703357" y="1742972"/>
              <a:ext cx="1068726" cy="853534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480638-87AE-4B9C-AC3F-943541ECF4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695" y="1178472"/>
            <a:ext cx="3813950" cy="4473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5C9421-B3BE-40EB-83DE-0CDBD2DB32C6}"/>
              </a:ext>
            </a:extLst>
          </p:cNvPr>
          <p:cNvSpPr/>
          <p:nvPr/>
        </p:nvSpPr>
        <p:spPr>
          <a:xfrm>
            <a:off x="2929754" y="1872524"/>
            <a:ext cx="4043993" cy="1598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7F0924B-5DC6-4741-B952-B22026A4BB51}"/>
              </a:ext>
            </a:extLst>
          </p:cNvPr>
          <p:cNvSpPr/>
          <p:nvPr/>
        </p:nvSpPr>
        <p:spPr>
          <a:xfrm>
            <a:off x="2929754" y="4094200"/>
            <a:ext cx="4043993" cy="1598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</p:spTree>
    <p:extLst>
      <p:ext uri="{BB962C8B-B14F-4D97-AF65-F5344CB8AC3E}">
        <p14:creationId xmlns:p14="http://schemas.microsoft.com/office/powerpoint/2010/main" val="110410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4189E69-2A26-4C6F-ADD8-59E6059DE034}"/>
              </a:ext>
            </a:extLst>
          </p:cNvPr>
          <p:cNvGrpSpPr/>
          <p:nvPr/>
        </p:nvGrpSpPr>
        <p:grpSpPr>
          <a:xfrm>
            <a:off x="3851612" y="2934550"/>
            <a:ext cx="2025440" cy="2717087"/>
            <a:chOff x="4804902" y="2156346"/>
            <a:chExt cx="2423102" cy="311168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B1A342ED-48BE-4D1A-9917-199C83D118E6}"/>
                </a:ext>
              </a:extLst>
            </p:cNvPr>
            <p:cNvSpPr/>
            <p:nvPr/>
          </p:nvSpPr>
          <p:spPr>
            <a:xfrm>
              <a:off x="4804903" y="2156347"/>
              <a:ext cx="2423101" cy="3111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B777DE0-1411-47D9-BE22-277610D6438D}"/>
                </a:ext>
              </a:extLst>
            </p:cNvPr>
            <p:cNvSpPr/>
            <p:nvPr/>
          </p:nvSpPr>
          <p:spPr>
            <a:xfrm rot="21240218">
              <a:off x="4804902" y="2156346"/>
              <a:ext cx="2423101" cy="3111685"/>
            </a:xfrm>
            <a:prstGeom prst="rect">
              <a:avLst/>
            </a:prstGeom>
            <a:solidFill>
              <a:srgbClr val="F13C8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C401E3A-93DC-4621-9CB9-AA3A81B5E9DE}"/>
                </a:ext>
              </a:extLst>
            </p:cNvPr>
            <p:cNvSpPr/>
            <p:nvPr/>
          </p:nvSpPr>
          <p:spPr>
            <a:xfrm rot="21240218">
              <a:off x="4933480" y="2298201"/>
              <a:ext cx="2149240" cy="285077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59000" r="-1300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407784E-8B8C-4675-9EA6-CAF5306962B2}"/>
              </a:ext>
            </a:extLst>
          </p:cNvPr>
          <p:cNvGrpSpPr/>
          <p:nvPr/>
        </p:nvGrpSpPr>
        <p:grpSpPr>
          <a:xfrm>
            <a:off x="6370438" y="1518361"/>
            <a:ext cx="2025440" cy="2717087"/>
            <a:chOff x="8276743" y="2156346"/>
            <a:chExt cx="2423102" cy="311168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403ED473-156F-4F80-B2A0-DCF4340890E0}"/>
                </a:ext>
              </a:extLst>
            </p:cNvPr>
            <p:cNvSpPr/>
            <p:nvPr/>
          </p:nvSpPr>
          <p:spPr>
            <a:xfrm>
              <a:off x="8276744" y="2156347"/>
              <a:ext cx="2423101" cy="3111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478F65D-E372-4953-A259-4E64C2477F20}"/>
                </a:ext>
              </a:extLst>
            </p:cNvPr>
            <p:cNvSpPr/>
            <p:nvPr/>
          </p:nvSpPr>
          <p:spPr>
            <a:xfrm rot="21240218">
              <a:off x="8276743" y="2156346"/>
              <a:ext cx="2423101" cy="3111685"/>
            </a:xfrm>
            <a:prstGeom prst="rect">
              <a:avLst/>
            </a:prstGeom>
            <a:solidFill>
              <a:srgbClr val="DF245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1939CA6-55B6-4080-9F55-D68D67ACA51E}"/>
                </a:ext>
              </a:extLst>
            </p:cNvPr>
            <p:cNvSpPr/>
            <p:nvPr/>
          </p:nvSpPr>
          <p:spPr>
            <a:xfrm rot="21240218">
              <a:off x="8405322" y="2298201"/>
              <a:ext cx="2149240" cy="2850774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l="-50000" r="-4700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831AEC4-D0AE-4CD3-BC89-052FD79B82BD}"/>
              </a:ext>
            </a:extLst>
          </p:cNvPr>
          <p:cNvGrpSpPr/>
          <p:nvPr/>
        </p:nvGrpSpPr>
        <p:grpSpPr>
          <a:xfrm>
            <a:off x="1089262" y="1484195"/>
            <a:ext cx="2025440" cy="2717087"/>
            <a:chOff x="1009933" y="2033513"/>
            <a:chExt cx="2606723" cy="3398294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DF8FD8A-9D31-4A87-BDF4-0673A4628908}"/>
                </a:ext>
              </a:extLst>
            </p:cNvPr>
            <p:cNvSpPr/>
            <p:nvPr/>
          </p:nvSpPr>
          <p:spPr>
            <a:xfrm>
              <a:off x="1009934" y="2033514"/>
              <a:ext cx="2606722" cy="33982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635D4FB8-50BD-4458-AC7C-4623552A630F}"/>
                </a:ext>
              </a:extLst>
            </p:cNvPr>
            <p:cNvSpPr/>
            <p:nvPr/>
          </p:nvSpPr>
          <p:spPr>
            <a:xfrm rot="21240218">
              <a:off x="1009933" y="2033513"/>
              <a:ext cx="2606722" cy="3398293"/>
            </a:xfrm>
            <a:prstGeom prst="rect">
              <a:avLst/>
            </a:prstGeom>
            <a:solidFill>
              <a:srgbClr val="DF245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E257ACB7-4170-485D-AF37-2822E04AE5C1}"/>
                </a:ext>
              </a:extLst>
            </p:cNvPr>
            <p:cNvSpPr/>
            <p:nvPr/>
          </p:nvSpPr>
          <p:spPr>
            <a:xfrm rot="21240218">
              <a:off x="1148255" y="2188434"/>
              <a:ext cx="2312108" cy="311335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1079119-6D80-4859-9552-63E314A29BED}"/>
              </a:ext>
            </a:extLst>
          </p:cNvPr>
          <p:cNvGrpSpPr/>
          <p:nvPr/>
        </p:nvGrpSpPr>
        <p:grpSpPr>
          <a:xfrm>
            <a:off x="9000337" y="2934549"/>
            <a:ext cx="2025440" cy="2717087"/>
            <a:chOff x="8276743" y="2156346"/>
            <a:chExt cx="2423102" cy="311168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94102F8-F493-4335-A751-9F22695DD2CF}"/>
                </a:ext>
              </a:extLst>
            </p:cNvPr>
            <p:cNvSpPr/>
            <p:nvPr/>
          </p:nvSpPr>
          <p:spPr>
            <a:xfrm>
              <a:off x="8276744" y="2156347"/>
              <a:ext cx="2423101" cy="3111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5BAA6A2B-21CA-4B87-9F43-B9961AC33F9A}"/>
                </a:ext>
              </a:extLst>
            </p:cNvPr>
            <p:cNvSpPr/>
            <p:nvPr/>
          </p:nvSpPr>
          <p:spPr>
            <a:xfrm rot="21240218">
              <a:off x="8276743" y="2156346"/>
              <a:ext cx="2423101" cy="3111685"/>
            </a:xfrm>
            <a:prstGeom prst="rect">
              <a:avLst/>
            </a:prstGeom>
            <a:solidFill>
              <a:srgbClr val="F94F8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D211440-1C51-4080-A546-B263FBB96876}"/>
                </a:ext>
              </a:extLst>
            </p:cNvPr>
            <p:cNvSpPr/>
            <p:nvPr/>
          </p:nvSpPr>
          <p:spPr>
            <a:xfrm rot="21240218">
              <a:off x="8405322" y="2298201"/>
              <a:ext cx="2149240" cy="2850774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 l="-10000" r="-4000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8B54FA1-8CA1-4BEA-8651-C0D417D41B58}"/>
              </a:ext>
            </a:extLst>
          </p:cNvPr>
          <p:cNvGrpSpPr/>
          <p:nvPr/>
        </p:nvGrpSpPr>
        <p:grpSpPr>
          <a:xfrm>
            <a:off x="3948536" y="1583440"/>
            <a:ext cx="1525836" cy="1056252"/>
            <a:chOff x="3948536" y="1583440"/>
            <a:chExt cx="1525836" cy="1056252"/>
          </a:xfrm>
        </p:grpSpPr>
        <p:sp>
          <p:nvSpPr>
            <p:cNvPr id="34" name="心形 33">
              <a:extLst>
                <a:ext uri="{FF2B5EF4-FFF2-40B4-BE49-F238E27FC236}">
                  <a16:creationId xmlns:a16="http://schemas.microsoft.com/office/drawing/2014/main" xmlns="" id="{7A5B5754-AE6A-4384-ADA4-8CC6E2F7BDC4}"/>
                </a:ext>
              </a:extLst>
            </p:cNvPr>
            <p:cNvSpPr/>
            <p:nvPr/>
          </p:nvSpPr>
          <p:spPr>
            <a:xfrm rot="20712162">
              <a:off x="3948536" y="1583440"/>
              <a:ext cx="1226005" cy="1056252"/>
            </a:xfrm>
            <a:prstGeom prst="heart">
              <a:avLst/>
            </a:prstGeom>
            <a:gradFill flip="none" rotWithShape="1">
              <a:gsLst>
                <a:gs pos="0">
                  <a:srgbClr val="FFCFE3"/>
                </a:gs>
                <a:gs pos="100000">
                  <a:srgbClr val="FFCCE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77EDE2F5-23BF-4C28-8F35-C003E83BA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5496">
              <a:off x="4405646" y="1719573"/>
              <a:ext cx="1068726" cy="853534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5432471-ABB7-48C9-BACC-0D4A7DF5D1C0}"/>
              </a:ext>
            </a:extLst>
          </p:cNvPr>
          <p:cNvGrpSpPr/>
          <p:nvPr/>
        </p:nvGrpSpPr>
        <p:grpSpPr>
          <a:xfrm>
            <a:off x="6727706" y="4673316"/>
            <a:ext cx="1525836" cy="1056252"/>
            <a:chOff x="6727706" y="4673316"/>
            <a:chExt cx="1525836" cy="1056252"/>
          </a:xfrm>
        </p:grpSpPr>
        <p:sp>
          <p:nvSpPr>
            <p:cNvPr id="36" name="心形 35">
              <a:extLst>
                <a:ext uri="{FF2B5EF4-FFF2-40B4-BE49-F238E27FC236}">
                  <a16:creationId xmlns:a16="http://schemas.microsoft.com/office/drawing/2014/main" xmlns="" id="{33B8F61A-5E18-4112-A8F5-373F3D7B8118}"/>
                </a:ext>
              </a:extLst>
            </p:cNvPr>
            <p:cNvSpPr/>
            <p:nvPr/>
          </p:nvSpPr>
          <p:spPr>
            <a:xfrm rot="20712162">
              <a:off x="6727706" y="4673316"/>
              <a:ext cx="1226005" cy="1056252"/>
            </a:xfrm>
            <a:prstGeom prst="heart">
              <a:avLst/>
            </a:prstGeom>
            <a:gradFill flip="none" rotWithShape="1">
              <a:gsLst>
                <a:gs pos="0">
                  <a:srgbClr val="FFCFE3"/>
                </a:gs>
                <a:gs pos="100000">
                  <a:srgbClr val="FFCCE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0381076D-73E9-4AF8-95B2-32070E2CF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5496">
              <a:off x="7184816" y="4809449"/>
              <a:ext cx="1068726" cy="853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1507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9AA03A-348D-4E2B-BB94-9627E4C0C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748" y="3718391"/>
            <a:ext cx="4758252" cy="224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00ABBC6-0FD0-4F4E-9ABB-46012FF05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599" y="3704938"/>
            <a:ext cx="4758252" cy="224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765BB10-4FC6-481C-A6DC-4F6F42A2D4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264" y="1208711"/>
            <a:ext cx="3436146" cy="2290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xmlns="" id="{B881A866-9D5F-4259-A73E-717BFCAC62CC}"/>
              </a:ext>
            </a:extLst>
          </p:cNvPr>
          <p:cNvSpPr txBox="1">
            <a:spLocks/>
          </p:cNvSpPr>
          <p:nvPr/>
        </p:nvSpPr>
        <p:spPr>
          <a:xfrm>
            <a:off x="823694" y="1001742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7" name="心形 6">
            <a:extLst>
              <a:ext uri="{FF2B5EF4-FFF2-40B4-BE49-F238E27FC236}">
                <a16:creationId xmlns:a16="http://schemas.microsoft.com/office/drawing/2014/main" xmlns="" id="{E951201F-12D2-46B3-A054-E1E7044EE9A6}"/>
              </a:ext>
            </a:extLst>
          </p:cNvPr>
          <p:cNvSpPr/>
          <p:nvPr/>
        </p:nvSpPr>
        <p:spPr>
          <a:xfrm rot="2203145">
            <a:off x="4098953" y="1001742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心形 7">
            <a:extLst>
              <a:ext uri="{FF2B5EF4-FFF2-40B4-BE49-F238E27FC236}">
                <a16:creationId xmlns:a16="http://schemas.microsoft.com/office/drawing/2014/main" xmlns="" id="{C04A5F9F-EC69-4513-AD65-268EEF15FB7B}"/>
              </a:ext>
            </a:extLst>
          </p:cNvPr>
          <p:cNvSpPr/>
          <p:nvPr/>
        </p:nvSpPr>
        <p:spPr>
          <a:xfrm rot="13962392">
            <a:off x="1111899" y="2084938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6">
            <a:extLst>
              <a:ext uri="{FF2B5EF4-FFF2-40B4-BE49-F238E27FC236}">
                <a16:creationId xmlns:a16="http://schemas.microsoft.com/office/drawing/2014/main" xmlns="" id="{F3FCAE3C-9710-450F-8CD4-45021B4F3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671" y="2540000"/>
            <a:ext cx="5689600" cy="71109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  <a:endParaRPr lang="zh-CN" altLang="en-US" sz="14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12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F86D8A6-5C41-4EFF-BB0A-B940D48E7540}"/>
              </a:ext>
            </a:extLst>
          </p:cNvPr>
          <p:cNvSpPr/>
          <p:nvPr/>
        </p:nvSpPr>
        <p:spPr>
          <a:xfrm>
            <a:off x="944562" y="4241085"/>
            <a:ext cx="34194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1E6357E-99A9-44A1-9DFF-B91CFFC753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31" y="430015"/>
            <a:ext cx="3602438" cy="29989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342F592-BDF7-46C6-AE88-5710E7A393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56" y="1699713"/>
            <a:ext cx="6258882" cy="4172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0714E56-0F5E-4F8E-A529-757D515765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313" y="525879"/>
            <a:ext cx="1801372" cy="180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22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A30AE21-9060-4CBF-8D99-1A7ED1722BD1}"/>
              </a:ext>
            </a:extLst>
          </p:cNvPr>
          <p:cNvGrpSpPr/>
          <p:nvPr/>
        </p:nvGrpSpPr>
        <p:grpSpPr>
          <a:xfrm>
            <a:off x="651221" y="1788504"/>
            <a:ext cx="6411465" cy="3861649"/>
            <a:chOff x="651221" y="1788504"/>
            <a:chExt cx="6411465" cy="386164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43140DA-38F0-4A28-8FE1-25E37B9E420F}"/>
                </a:ext>
              </a:extLst>
            </p:cNvPr>
            <p:cNvSpPr/>
            <p:nvPr/>
          </p:nvSpPr>
          <p:spPr>
            <a:xfrm>
              <a:off x="1501529" y="2442506"/>
              <a:ext cx="3102906" cy="3060334"/>
            </a:xfrm>
            <a:prstGeom prst="ellipse">
              <a:avLst/>
            </a:prstGeom>
            <a:solidFill>
              <a:srgbClr val="FF91B4"/>
            </a:solidFill>
            <a:ln w="12700">
              <a:solidFill>
                <a:srgbClr val="FF91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4E4285A-7AA7-4CF3-921B-726C60566DAB}"/>
                </a:ext>
              </a:extLst>
            </p:cNvPr>
            <p:cNvSpPr/>
            <p:nvPr/>
          </p:nvSpPr>
          <p:spPr>
            <a:xfrm>
              <a:off x="1611971" y="2521652"/>
              <a:ext cx="2903058" cy="290204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26000" t="-9000" r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31C8A13-7493-4E38-880F-20A2F8DAD933}"/>
                </a:ext>
              </a:extLst>
            </p:cNvPr>
            <p:cNvSpPr/>
            <p:nvPr/>
          </p:nvSpPr>
          <p:spPr>
            <a:xfrm>
              <a:off x="5069117" y="3311318"/>
              <a:ext cx="1993569" cy="2010695"/>
            </a:xfrm>
            <a:prstGeom prst="ellipse">
              <a:avLst/>
            </a:prstGeom>
            <a:solidFill>
              <a:srgbClr val="FF91B4"/>
            </a:soli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D51D56B8-5DA4-412A-A6D4-D8C20F95E619}"/>
                </a:ext>
              </a:extLst>
            </p:cNvPr>
            <p:cNvSpPr/>
            <p:nvPr/>
          </p:nvSpPr>
          <p:spPr>
            <a:xfrm>
              <a:off x="5140074" y="3363319"/>
              <a:ext cx="1865170" cy="1906693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-10000" r="-3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3DF73340-A77C-4D47-8FB9-1AF0014E6ECB}"/>
                </a:ext>
              </a:extLst>
            </p:cNvPr>
            <p:cNvSpPr/>
            <p:nvPr/>
          </p:nvSpPr>
          <p:spPr>
            <a:xfrm>
              <a:off x="4361629" y="1850123"/>
              <a:ext cx="1584624" cy="1558515"/>
            </a:xfrm>
            <a:prstGeom prst="ellipse">
              <a:avLst/>
            </a:prstGeom>
            <a:solidFill>
              <a:srgbClr val="F13C89"/>
            </a:soli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5EABB50-C7D6-4A20-B204-72DBB946F381}"/>
                </a:ext>
              </a:extLst>
            </p:cNvPr>
            <p:cNvSpPr/>
            <p:nvPr/>
          </p:nvSpPr>
          <p:spPr>
            <a:xfrm>
              <a:off x="4404383" y="1890429"/>
              <a:ext cx="1482564" cy="1477902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 l="-8000" r="-3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71876356-ED09-4B0E-B691-F406A376886C}"/>
                </a:ext>
              </a:extLst>
            </p:cNvPr>
            <p:cNvSpPr/>
            <p:nvPr/>
          </p:nvSpPr>
          <p:spPr>
            <a:xfrm>
              <a:off x="651221" y="3587145"/>
              <a:ext cx="1003190" cy="992037"/>
            </a:xfrm>
            <a:prstGeom prst="ellipse">
              <a:avLst/>
            </a:prstGeom>
            <a:noFill/>
            <a:ln>
              <a:solidFill>
                <a:srgbClr val="DF24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6B649CF-EB37-47FA-A868-740B3CD18047}"/>
                </a:ext>
              </a:extLst>
            </p:cNvPr>
            <p:cNvSpPr/>
            <p:nvPr/>
          </p:nvSpPr>
          <p:spPr>
            <a:xfrm>
              <a:off x="2751133" y="1788504"/>
              <a:ext cx="566259" cy="574854"/>
            </a:xfrm>
            <a:prstGeom prst="ellipse">
              <a:avLst/>
            </a:prstGeom>
            <a:noFill/>
            <a:ln>
              <a:solidFill>
                <a:srgbClr val="DF24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8E4B92BA-FA2E-4B31-AF38-F6DE0930706A}"/>
                </a:ext>
              </a:extLst>
            </p:cNvPr>
            <p:cNvSpPr/>
            <p:nvPr/>
          </p:nvSpPr>
          <p:spPr>
            <a:xfrm>
              <a:off x="4090788" y="4881080"/>
              <a:ext cx="772152" cy="769073"/>
            </a:xfrm>
            <a:prstGeom prst="ellipse">
              <a:avLst/>
            </a:prstGeom>
            <a:noFill/>
            <a:ln>
              <a:solidFill>
                <a:srgbClr val="FF91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B86E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EF29D93-E24E-4FA7-ADDC-956F5786E20F}"/>
              </a:ext>
            </a:extLst>
          </p:cNvPr>
          <p:cNvGrpSpPr/>
          <p:nvPr/>
        </p:nvGrpSpPr>
        <p:grpSpPr>
          <a:xfrm>
            <a:off x="876019" y="719260"/>
            <a:ext cx="1525836" cy="1056252"/>
            <a:chOff x="876019" y="719260"/>
            <a:chExt cx="1525836" cy="1056252"/>
          </a:xfrm>
        </p:grpSpPr>
        <p:sp>
          <p:nvSpPr>
            <p:cNvPr id="19" name="心形 18">
              <a:extLst>
                <a:ext uri="{FF2B5EF4-FFF2-40B4-BE49-F238E27FC236}">
                  <a16:creationId xmlns:a16="http://schemas.microsoft.com/office/drawing/2014/main" xmlns="" id="{BE71573C-4ADB-415D-99A4-20E5849331CD}"/>
                </a:ext>
              </a:extLst>
            </p:cNvPr>
            <p:cNvSpPr/>
            <p:nvPr/>
          </p:nvSpPr>
          <p:spPr>
            <a:xfrm rot="20712162">
              <a:off x="876019" y="719260"/>
              <a:ext cx="1226005" cy="1056252"/>
            </a:xfrm>
            <a:prstGeom prst="heart">
              <a:avLst/>
            </a:prstGeom>
            <a:gradFill flip="none" rotWithShape="1">
              <a:gsLst>
                <a:gs pos="0">
                  <a:srgbClr val="FFCFE3"/>
                </a:gs>
                <a:gs pos="100000">
                  <a:srgbClr val="FFCCE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C875CBDF-AA68-40C0-A18B-711F47F3C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5496">
              <a:off x="1333129" y="855393"/>
              <a:ext cx="1068726" cy="853534"/>
            </a:xfrm>
            <a:prstGeom prst="rect">
              <a:avLst/>
            </a:prstGeom>
          </p:spPr>
        </p:pic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0396F05C-EC65-4480-A39F-E80BD49275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54464">
            <a:off x="3813196" y="2463358"/>
            <a:ext cx="809604" cy="64658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4891AE5F-6EBF-440F-A77D-A768E147CB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7607">
            <a:off x="5758157" y="2954267"/>
            <a:ext cx="629003" cy="50235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338F844-E134-490B-B772-D0EF17EAD43F}"/>
              </a:ext>
            </a:extLst>
          </p:cNvPr>
          <p:cNvSpPr/>
          <p:nvPr/>
        </p:nvSpPr>
        <p:spPr>
          <a:xfrm>
            <a:off x="7482329" y="2723528"/>
            <a:ext cx="3878808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我想作诗，写雨，写夜的相思，写你，写不出。</a:t>
            </a:r>
          </a:p>
        </p:txBody>
      </p:sp>
      <p:sp>
        <p:nvSpPr>
          <p:cNvPr id="27" name="副标题 2">
            <a:extLst>
              <a:ext uri="{FF2B5EF4-FFF2-40B4-BE49-F238E27FC236}">
                <a16:creationId xmlns:a16="http://schemas.microsoft.com/office/drawing/2014/main" xmlns="" id="{9ED0198A-4C6D-440F-A9F4-5A316705BC4A}"/>
              </a:ext>
            </a:extLst>
          </p:cNvPr>
          <p:cNvSpPr txBox="1">
            <a:spLocks/>
          </p:cNvSpPr>
          <p:nvPr/>
        </p:nvSpPr>
        <p:spPr>
          <a:xfrm>
            <a:off x="7807403" y="812998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xmlns="" id="{6FCE72E9-D797-44EB-97E7-3271D49770F0}"/>
              </a:ext>
            </a:extLst>
          </p:cNvPr>
          <p:cNvSpPr/>
          <p:nvPr/>
        </p:nvSpPr>
        <p:spPr>
          <a:xfrm rot="2203145">
            <a:off x="11082662" y="812998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xmlns="" id="{833894A6-6E6B-49AF-A702-E4ED93974300}"/>
              </a:ext>
            </a:extLst>
          </p:cNvPr>
          <p:cNvSpPr/>
          <p:nvPr/>
        </p:nvSpPr>
        <p:spPr>
          <a:xfrm rot="13962392">
            <a:off x="8095608" y="1896194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6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C9BAAD4-843B-439F-BD7C-4ED9B22F092E}"/>
              </a:ext>
            </a:extLst>
          </p:cNvPr>
          <p:cNvGrpSpPr/>
          <p:nvPr/>
        </p:nvGrpSpPr>
        <p:grpSpPr>
          <a:xfrm>
            <a:off x="1177949" y="2013936"/>
            <a:ext cx="4339119" cy="3782646"/>
            <a:chOff x="1177949" y="2013936"/>
            <a:chExt cx="4339119" cy="378264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F1A1CAB-0550-476D-8997-937B19619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103" y="2161080"/>
              <a:ext cx="4000500" cy="2348129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D658D87-BE19-4BDD-A339-D2A2C53E1714}"/>
                </a:ext>
              </a:extLst>
            </p:cNvPr>
            <p:cNvGrpSpPr/>
            <p:nvPr/>
          </p:nvGrpSpPr>
          <p:grpSpPr>
            <a:xfrm>
              <a:off x="1177949" y="2013936"/>
              <a:ext cx="4339119" cy="3782646"/>
              <a:chOff x="3552668" y="726551"/>
              <a:chExt cx="5148000" cy="4487791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8530A24C-F246-4BC9-BCD3-B85FEF082C79}"/>
                  </a:ext>
                </a:extLst>
              </p:cNvPr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 12">
                <a:extLst>
                  <a:ext uri="{FF2B5EF4-FFF2-40B4-BE49-F238E27FC236}">
                    <a16:creationId xmlns:a16="http://schemas.microsoft.com/office/drawing/2014/main" xmlns="" id="{7959173E-5449-497B-AE82-6A49B78E2D90}"/>
                  </a:ext>
                </a:extLst>
              </p:cNvPr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任意多边形 13">
                <a:extLst>
                  <a:ext uri="{FF2B5EF4-FFF2-40B4-BE49-F238E27FC236}">
                    <a16:creationId xmlns:a16="http://schemas.microsoft.com/office/drawing/2014/main" xmlns="" id="{5C165EFE-142E-4D57-8A7D-31327889D3E2}"/>
                  </a:ext>
                </a:extLst>
              </p:cNvPr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 14">
                <a:extLst>
                  <a:ext uri="{FF2B5EF4-FFF2-40B4-BE49-F238E27FC236}">
                    <a16:creationId xmlns:a16="http://schemas.microsoft.com/office/drawing/2014/main" xmlns="" id="{B97E11E2-1245-4F22-9DFD-15903F31F5B6}"/>
                  </a:ext>
                </a:extLst>
              </p:cNvPr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9B0F1770-AB99-4EA7-A47F-E16F2454BF70}"/>
                  </a:ext>
                </a:extLst>
              </p:cNvPr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6">
                <a:extLst>
                  <a:ext uri="{FF2B5EF4-FFF2-40B4-BE49-F238E27FC236}">
                    <a16:creationId xmlns:a16="http://schemas.microsoft.com/office/drawing/2014/main" xmlns="" id="{5C64A593-FC70-4D3C-8AF8-C6B3A311BEE3}"/>
                  </a:ext>
                </a:extLst>
              </p:cNvPr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532A235A-F858-43D9-9F9A-605AC3180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8" name="心形 17">
            <a:extLst>
              <a:ext uri="{FF2B5EF4-FFF2-40B4-BE49-F238E27FC236}">
                <a16:creationId xmlns:a16="http://schemas.microsoft.com/office/drawing/2014/main" xmlns="" id="{DFA9EA2D-8FE2-4FDC-AFD6-A955BB74FC9B}"/>
              </a:ext>
            </a:extLst>
          </p:cNvPr>
          <p:cNvSpPr/>
          <p:nvPr/>
        </p:nvSpPr>
        <p:spPr>
          <a:xfrm rot="20712162">
            <a:off x="876019" y="719260"/>
            <a:ext cx="1226005" cy="1056252"/>
          </a:xfrm>
          <a:prstGeom prst="heart">
            <a:avLst/>
          </a:prstGeom>
          <a:gradFill flip="none" rotWithShape="1">
            <a:gsLst>
              <a:gs pos="0">
                <a:srgbClr val="FFCFE3"/>
              </a:gs>
              <a:gs pos="100000">
                <a:srgbClr val="FFCCE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71DE036-D1E4-4F60-98B4-EE230C02B3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496">
            <a:off x="1333129" y="855393"/>
            <a:ext cx="1068726" cy="85353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A877C0C-460D-4626-B7F2-C86F2C70A4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592" y="804804"/>
            <a:ext cx="3027444" cy="100914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469C13F-A52D-42B0-B8BD-6CBD4987C9B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05161">
            <a:off x="9475119" y="4035253"/>
            <a:ext cx="2544381" cy="2264499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5930D60E-3291-4FBC-8E2C-D6795B72ECC8}"/>
              </a:ext>
            </a:extLst>
          </p:cNvPr>
          <p:cNvSpPr/>
          <p:nvPr/>
        </p:nvSpPr>
        <p:spPr>
          <a:xfrm>
            <a:off x="6000858" y="1908070"/>
            <a:ext cx="4476642" cy="4003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</a:t>
            </a:r>
            <a:endParaRPr lang="en-US" altLang="zh-CN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都是世界最重要的人。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我想作诗，写雨，写夜的相思，写你，</a:t>
            </a:r>
            <a:endParaRPr lang="en-US" altLang="zh-CN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写不出。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如果不是因为这世界有些古怪，</a:t>
            </a:r>
            <a:endParaRPr lang="en-US" altLang="zh-CN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我巴不得永远和你厮守在一起。</a:t>
            </a:r>
          </a:p>
        </p:txBody>
      </p:sp>
    </p:spTree>
    <p:extLst>
      <p:ext uri="{BB962C8B-B14F-4D97-AF65-F5344CB8AC3E}">
        <p14:creationId xmlns:p14="http://schemas.microsoft.com/office/powerpoint/2010/main" val="2563453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223F5C-5FBC-48C5-85B5-54D417305A0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0" y="0"/>
            <a:ext cx="12627428" cy="711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4E59E63-DFA3-4017-8DC6-5C8433F32BCD}"/>
              </a:ext>
            </a:extLst>
          </p:cNvPr>
          <p:cNvSpPr/>
          <p:nvPr/>
        </p:nvSpPr>
        <p:spPr>
          <a:xfrm>
            <a:off x="320067" y="315753"/>
            <a:ext cx="11551865" cy="6226493"/>
          </a:xfrm>
          <a:prstGeom prst="rect">
            <a:avLst/>
          </a:prstGeom>
          <a:gradFill flip="none" rotWithShape="1">
            <a:gsLst>
              <a:gs pos="0">
                <a:srgbClr val="FFE4E8"/>
              </a:gs>
              <a:gs pos="100000">
                <a:srgbClr val="FFA1A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8D09EC6-DE6B-49BF-A746-D3BB3FBAB240}"/>
              </a:ext>
            </a:extLst>
          </p:cNvPr>
          <p:cNvSpPr/>
          <p:nvPr/>
        </p:nvSpPr>
        <p:spPr>
          <a:xfrm>
            <a:off x="819150" y="1194593"/>
            <a:ext cx="10179059" cy="4468813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7" name="组合 3">
            <a:extLst>
              <a:ext uri="{FF2B5EF4-FFF2-40B4-BE49-F238E27FC236}">
                <a16:creationId xmlns:a16="http://schemas.microsoft.com/office/drawing/2014/main" xmlns="" id="{9BABDFCB-10EC-41D5-A780-9F2CA76FFBFD}"/>
              </a:ext>
            </a:extLst>
          </p:cNvPr>
          <p:cNvGrpSpPr>
            <a:grpSpLocks/>
          </p:cNvGrpSpPr>
          <p:nvPr/>
        </p:nvGrpSpPr>
        <p:grpSpPr bwMode="auto">
          <a:xfrm>
            <a:off x="1133475" y="1787915"/>
            <a:ext cx="9563574" cy="3373841"/>
            <a:chOff x="1257289" y="2009451"/>
            <a:chExt cx="9684218" cy="3416625"/>
          </a:xfrm>
        </p:grpSpPr>
        <p:sp>
          <p:nvSpPr>
            <p:cNvPr id="8" name="MH_SubTitle_1">
              <a:extLst>
                <a:ext uri="{FF2B5EF4-FFF2-40B4-BE49-F238E27FC236}">
                  <a16:creationId xmlns:a16="http://schemas.microsoft.com/office/drawing/2014/main" xmlns="" id="{8DA1067A-2C95-4269-ACAC-87E103BDD57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257289" y="4465537"/>
              <a:ext cx="2794917" cy="960539"/>
            </a:xfrm>
            <a:prstGeom prst="rect">
              <a:avLst/>
            </a:prstGeom>
            <a:solidFill>
              <a:srgbClr val="E8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000" dirty="0">
                <a:solidFill>
                  <a:schemeClr val="bg1"/>
                </a:solidFill>
                <a:ea typeface="宋体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9" name="MH_SubTitle_2">
              <a:extLst>
                <a:ext uri="{FF2B5EF4-FFF2-40B4-BE49-F238E27FC236}">
                  <a16:creationId xmlns:a16="http://schemas.microsoft.com/office/drawing/2014/main" xmlns="" id="{96DCEDF3-9D17-4E99-BD6C-F9525BA63EC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705471" y="4465537"/>
              <a:ext cx="2794916" cy="960539"/>
            </a:xfrm>
            <a:prstGeom prst="rect">
              <a:avLst/>
            </a:prstGeom>
            <a:solidFill>
              <a:srgbClr val="E8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defRPr/>
              </a:pPr>
              <a:endParaRPr lang="zh-CN" altLang="en-US" sz="2000" dirty="0">
                <a:solidFill>
                  <a:schemeClr val="bg1"/>
                </a:solidFill>
                <a:ea typeface="宋体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10" name="MH_SubTitle_3">
              <a:extLst>
                <a:ext uri="{FF2B5EF4-FFF2-40B4-BE49-F238E27FC236}">
                  <a16:creationId xmlns:a16="http://schemas.microsoft.com/office/drawing/2014/main" xmlns="" id="{6B7A89E5-360C-4C86-9CE1-106D0B0CBC2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146591" y="4465537"/>
              <a:ext cx="2794916" cy="960539"/>
            </a:xfrm>
            <a:prstGeom prst="rect">
              <a:avLst/>
            </a:prstGeom>
            <a:solidFill>
              <a:srgbClr val="E84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chemeClr val="bg1"/>
                </a:solidFill>
                <a:ea typeface="宋体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11" name="MH_Picture_2">
              <a:extLst>
                <a:ext uri="{FF2B5EF4-FFF2-40B4-BE49-F238E27FC236}">
                  <a16:creationId xmlns:a16="http://schemas.microsoft.com/office/drawing/2014/main" xmlns="" id="{A7E56B5D-D246-4A4D-A1AC-A360BC14048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706257" y="2009451"/>
              <a:ext cx="2793600" cy="2458043"/>
            </a:xfrm>
            <a:prstGeom prst="rect">
              <a:avLst/>
            </a:prstGeom>
            <a:blipFill dpi="0" rotWithShape="1">
              <a:blip r:embed="rId13"/>
              <a:srcRect/>
              <a:stretch>
                <a:fillRect t="-13773" b="-1377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2" name="MH_Picture_3">
              <a:extLst>
                <a:ext uri="{FF2B5EF4-FFF2-40B4-BE49-F238E27FC236}">
                  <a16:creationId xmlns:a16="http://schemas.microsoft.com/office/drawing/2014/main" xmlns="" id="{406DC92F-F04E-4925-9424-5242224A696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147907" y="2009451"/>
              <a:ext cx="2793600" cy="2458043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 t="-9667" b="-9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3" name="MH_Picture_1">
              <a:extLst>
                <a:ext uri="{FF2B5EF4-FFF2-40B4-BE49-F238E27FC236}">
                  <a16:creationId xmlns:a16="http://schemas.microsoft.com/office/drawing/2014/main" xmlns="" id="{6C178729-6D58-4F89-B498-54B42FB8DE5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257289" y="2009451"/>
              <a:ext cx="2793600" cy="2458043"/>
            </a:xfrm>
            <a:prstGeom prst="rect">
              <a:avLst/>
            </a:prstGeom>
            <a:blipFill dpi="0" rotWithShape="1">
              <a:blip r:embed="rId15"/>
              <a:srcRect/>
              <a:stretch>
                <a:fillRect t="-14220" b="-1422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4" name="MH_Other_1">
              <a:extLst>
                <a:ext uri="{FF2B5EF4-FFF2-40B4-BE49-F238E27FC236}">
                  <a16:creationId xmlns:a16="http://schemas.microsoft.com/office/drawing/2014/main" xmlns="" id="{5E937356-2038-409D-A8A9-BED4CCD0DC7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5400000">
              <a:off x="1367621" y="1899119"/>
              <a:ext cx="478505" cy="699170"/>
            </a:xfrm>
            <a:prstGeom prst="rtTriangle">
              <a:avLst/>
            </a:prstGeom>
            <a:solidFill>
              <a:srgbClr val="E84C9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MH_Other_2">
              <a:extLst>
                <a:ext uri="{FF2B5EF4-FFF2-40B4-BE49-F238E27FC236}">
                  <a16:creationId xmlns:a16="http://schemas.microsoft.com/office/drawing/2014/main" xmlns="" id="{72D2A851-CEF6-4CF7-8F61-DDB50E33A6D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5400000">
              <a:off x="4816687" y="1898236"/>
              <a:ext cx="478505" cy="700936"/>
            </a:xfrm>
            <a:prstGeom prst="rtTriangle">
              <a:avLst/>
            </a:prstGeom>
            <a:solidFill>
              <a:srgbClr val="E84C9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MH_Other_3">
              <a:extLst>
                <a:ext uri="{FF2B5EF4-FFF2-40B4-BE49-F238E27FC236}">
                  <a16:creationId xmlns:a16="http://schemas.microsoft.com/office/drawing/2014/main" xmlns="" id="{DA376EDC-EEA5-46A9-A1EF-E7E3AB05F54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5400000">
              <a:off x="8250743" y="1900002"/>
              <a:ext cx="478505" cy="697404"/>
            </a:xfrm>
            <a:prstGeom prst="rtTriangle">
              <a:avLst/>
            </a:prstGeom>
            <a:solidFill>
              <a:srgbClr val="E84C9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3B53B29-5DDC-4F9F-ADC2-4009EF2EC599}"/>
              </a:ext>
            </a:extLst>
          </p:cNvPr>
          <p:cNvSpPr/>
          <p:nvPr/>
        </p:nvSpPr>
        <p:spPr>
          <a:xfrm>
            <a:off x="971550" y="1080293"/>
            <a:ext cx="10179059" cy="44688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A38D8ED-9585-4EF9-8EF1-8C6D6DEC60D2}"/>
              </a:ext>
            </a:extLst>
          </p:cNvPr>
          <p:cNvSpPr/>
          <p:nvPr/>
        </p:nvSpPr>
        <p:spPr>
          <a:xfrm>
            <a:off x="1057275" y="1146968"/>
            <a:ext cx="10179059" cy="44688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EFF58EB-28DC-499B-89A7-8DE194C8D629}"/>
              </a:ext>
            </a:extLst>
          </p:cNvPr>
          <p:cNvSpPr/>
          <p:nvPr/>
        </p:nvSpPr>
        <p:spPr>
          <a:xfrm>
            <a:off x="733425" y="1299368"/>
            <a:ext cx="10179059" cy="44688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F879120-DCAE-45D5-BD01-A1396D6D9963}"/>
              </a:ext>
            </a:extLst>
          </p:cNvPr>
          <p:cNvSpPr/>
          <p:nvPr/>
        </p:nvSpPr>
        <p:spPr>
          <a:xfrm>
            <a:off x="733425" y="1194593"/>
            <a:ext cx="10179059" cy="44688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EEE7E49-41E6-48B6-BDF8-470B3BF77D01}"/>
              </a:ext>
            </a:extLst>
          </p:cNvPr>
          <p:cNvSpPr/>
          <p:nvPr/>
        </p:nvSpPr>
        <p:spPr>
          <a:xfrm>
            <a:off x="847725" y="1137443"/>
            <a:ext cx="10179059" cy="44688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心形 22">
            <a:extLst>
              <a:ext uri="{FF2B5EF4-FFF2-40B4-BE49-F238E27FC236}">
                <a16:creationId xmlns:a16="http://schemas.microsoft.com/office/drawing/2014/main" xmlns="" id="{59DEAF3E-6B30-48AC-A5B0-B4CCF4366E0C}"/>
              </a:ext>
            </a:extLst>
          </p:cNvPr>
          <p:cNvSpPr/>
          <p:nvPr/>
        </p:nvSpPr>
        <p:spPr>
          <a:xfrm rot="20347392">
            <a:off x="1339464" y="4471782"/>
            <a:ext cx="496734" cy="427956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心形 23">
            <a:extLst>
              <a:ext uri="{FF2B5EF4-FFF2-40B4-BE49-F238E27FC236}">
                <a16:creationId xmlns:a16="http://schemas.microsoft.com/office/drawing/2014/main" xmlns="" id="{DCF18285-A4D1-4245-B5CA-E4746B5DE2B8}"/>
              </a:ext>
            </a:extLst>
          </p:cNvPr>
          <p:cNvSpPr/>
          <p:nvPr/>
        </p:nvSpPr>
        <p:spPr>
          <a:xfrm rot="1252608" flipH="1">
            <a:off x="3260696" y="4489747"/>
            <a:ext cx="496734" cy="427956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xmlns="" id="{C6DD543A-83B0-4885-9573-09D4A5F83987}"/>
              </a:ext>
            </a:extLst>
          </p:cNvPr>
          <p:cNvSpPr txBox="1">
            <a:spLocks/>
          </p:cNvSpPr>
          <p:nvPr/>
        </p:nvSpPr>
        <p:spPr>
          <a:xfrm>
            <a:off x="4944839" y="4386025"/>
            <a:ext cx="1917864" cy="7713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>
                <a:solidFill>
                  <a:srgbClr val="FFA0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4000" b="1" dirty="0">
              <a:solidFill>
                <a:srgbClr val="FFA0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xmlns="" id="{B1BDEBC2-9CE7-4CE8-9A17-BB33BB072D09}"/>
              </a:ext>
            </a:extLst>
          </p:cNvPr>
          <p:cNvSpPr/>
          <p:nvPr/>
        </p:nvSpPr>
        <p:spPr>
          <a:xfrm rot="20347392">
            <a:off x="4701962" y="4516487"/>
            <a:ext cx="496734" cy="427956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心形 26">
            <a:extLst>
              <a:ext uri="{FF2B5EF4-FFF2-40B4-BE49-F238E27FC236}">
                <a16:creationId xmlns:a16="http://schemas.microsoft.com/office/drawing/2014/main" xmlns="" id="{4BBF6FC2-8785-426B-9B3B-280A5F4A1CE1}"/>
              </a:ext>
            </a:extLst>
          </p:cNvPr>
          <p:cNvSpPr/>
          <p:nvPr/>
        </p:nvSpPr>
        <p:spPr>
          <a:xfrm rot="1252608" flipH="1">
            <a:off x="6623194" y="4534452"/>
            <a:ext cx="496734" cy="427956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心形 27">
            <a:extLst>
              <a:ext uri="{FF2B5EF4-FFF2-40B4-BE49-F238E27FC236}">
                <a16:creationId xmlns:a16="http://schemas.microsoft.com/office/drawing/2014/main" xmlns="" id="{B2EA4CFD-9BBF-46B7-9AE8-4A80565F634A}"/>
              </a:ext>
            </a:extLst>
          </p:cNvPr>
          <p:cNvSpPr/>
          <p:nvPr/>
        </p:nvSpPr>
        <p:spPr>
          <a:xfrm rot="20347392">
            <a:off x="8088467" y="4489205"/>
            <a:ext cx="496734" cy="427956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xmlns="" id="{BF6A1274-0D86-46BF-AE40-91B17BB670BA}"/>
              </a:ext>
            </a:extLst>
          </p:cNvPr>
          <p:cNvSpPr/>
          <p:nvPr/>
        </p:nvSpPr>
        <p:spPr>
          <a:xfrm rot="1252608" flipH="1">
            <a:off x="10009699" y="4507170"/>
            <a:ext cx="496734" cy="427956"/>
          </a:xfrm>
          <a:prstGeom prst="heart">
            <a:avLst/>
          </a:prstGeom>
          <a:gradFill flip="none" rotWithShape="1">
            <a:gsLst>
              <a:gs pos="0">
                <a:srgbClr val="FF98B9"/>
              </a:gs>
              <a:gs pos="100000">
                <a:srgbClr val="FF84A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innerShdw blurRad="127000" dist="50800" dir="135000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副标题 2">
            <a:extLst>
              <a:ext uri="{FF2B5EF4-FFF2-40B4-BE49-F238E27FC236}">
                <a16:creationId xmlns:a16="http://schemas.microsoft.com/office/drawing/2014/main" xmlns="" id="{3CE372F5-5123-412D-A7DF-300FD91410CE}"/>
              </a:ext>
            </a:extLst>
          </p:cNvPr>
          <p:cNvSpPr txBox="1">
            <a:spLocks/>
          </p:cNvSpPr>
          <p:nvPr/>
        </p:nvSpPr>
        <p:spPr>
          <a:xfrm>
            <a:off x="9003283" y="4397320"/>
            <a:ext cx="616630" cy="576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>
                <a:solidFill>
                  <a:srgbClr val="FFA0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U</a:t>
            </a:r>
            <a:endParaRPr lang="zh-CN" altLang="en-US" sz="4000" b="1" dirty="0">
              <a:solidFill>
                <a:srgbClr val="FFA0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31" name="副标题 2">
            <a:extLst>
              <a:ext uri="{FF2B5EF4-FFF2-40B4-BE49-F238E27FC236}">
                <a16:creationId xmlns:a16="http://schemas.microsoft.com/office/drawing/2014/main" xmlns="" id="{31BCFFD6-5D33-436E-93DD-ACEBC10BD127}"/>
              </a:ext>
            </a:extLst>
          </p:cNvPr>
          <p:cNvSpPr txBox="1">
            <a:spLocks/>
          </p:cNvSpPr>
          <p:nvPr/>
        </p:nvSpPr>
        <p:spPr>
          <a:xfrm>
            <a:off x="2123380" y="4386025"/>
            <a:ext cx="760195" cy="7713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>
                <a:solidFill>
                  <a:srgbClr val="FFA0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I</a:t>
            </a:r>
            <a:endParaRPr lang="zh-CN" altLang="en-US" sz="4000" b="1" dirty="0">
              <a:solidFill>
                <a:srgbClr val="FFA0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998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BE8E91B-7BE9-435D-97BA-259945A18F8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情人节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Pictur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Pictur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2154815"/>
  <p:tag name="MH_LIBRARY" val="GRAPHIC"/>
  <p:tag name="MH_TYPE" val="Pictur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2118</Words>
  <Application>Microsoft Office PowerPoint</Application>
  <PresentationFormat>宽屏</PresentationFormat>
  <Paragraphs>113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Helvetica Light</vt:lpstr>
      <vt:lpstr>Meiryo</vt:lpstr>
      <vt:lpstr>等线</vt:lpstr>
      <vt:lpstr>等线 Light</vt:lpstr>
      <vt:lpstr>方正字迹-仿欧简体</vt:lpstr>
      <vt:lpstr>黑体</vt:lpstr>
      <vt:lpstr>宋体</vt:lpstr>
      <vt:lpstr>微软雅黑</vt:lpstr>
      <vt:lpstr>微软雅黑 Light</vt:lpstr>
      <vt:lpstr>Arial</vt:lpstr>
      <vt:lpstr>Baby Face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414</cp:revision>
  <dcterms:created xsi:type="dcterms:W3CDTF">2018-01-07T13:00:52Z</dcterms:created>
  <dcterms:modified xsi:type="dcterms:W3CDTF">2018-06-16T06:34:59Z</dcterms:modified>
</cp:coreProperties>
</file>