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6.xml" ContentType="application/vnd.openxmlformats-officedocument.themeOverr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25.xml" ContentType="application/vnd.openxmlformats-officedocument.themeOverride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427" r:id="rId3"/>
    <p:sldId id="462" r:id="rId4"/>
    <p:sldId id="395" r:id="rId5"/>
    <p:sldId id="488" r:id="rId6"/>
    <p:sldId id="489" r:id="rId7"/>
    <p:sldId id="484" r:id="rId8"/>
    <p:sldId id="496" r:id="rId9"/>
    <p:sldId id="396" r:id="rId10"/>
    <p:sldId id="483" r:id="rId11"/>
    <p:sldId id="490" r:id="rId12"/>
    <p:sldId id="464" r:id="rId13"/>
    <p:sldId id="492" r:id="rId14"/>
    <p:sldId id="397" r:id="rId15"/>
    <p:sldId id="491" r:id="rId16"/>
    <p:sldId id="482" r:id="rId17"/>
    <p:sldId id="485" r:id="rId18"/>
    <p:sldId id="473" r:id="rId19"/>
    <p:sldId id="398" r:id="rId20"/>
    <p:sldId id="495" r:id="rId21"/>
    <p:sldId id="481" r:id="rId22"/>
    <p:sldId id="494" r:id="rId23"/>
    <p:sldId id="478" r:id="rId24"/>
    <p:sldId id="493" r:id="rId25"/>
    <p:sldId id="480" r:id="rId26"/>
    <p:sldId id="341" r:id="rId27"/>
    <p:sldId id="497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2A3"/>
    <a:srgbClr val="E5004F"/>
    <a:srgbClr val="9599CB"/>
    <a:srgbClr val="A0C0BF"/>
    <a:srgbClr val="E66FA7"/>
    <a:srgbClr val="70BFBB"/>
    <a:srgbClr val="ED9CC3"/>
    <a:srgbClr val="8C0005"/>
    <a:srgbClr val="BB0007"/>
    <a:srgbClr val="4281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08" d="100"/>
          <a:sy n="108" d="100"/>
        </p:scale>
        <p:origin x="174" y="78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2018/6/15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4962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5907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9556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4820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7159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496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685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28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7047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3751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936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59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830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445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326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166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250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8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829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61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74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277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811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26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5.jpg"/><Relationship Id="rId2" Type="http://schemas.openxmlformats.org/officeDocument/2006/relationships/tags" Target="../tags/tag6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g"/><Relationship Id="rId2" Type="http://schemas.openxmlformats.org/officeDocument/2006/relationships/tags" Target="../tags/tag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7.jpg"/><Relationship Id="rId2" Type="http://schemas.openxmlformats.org/officeDocument/2006/relationships/tags" Target="../tags/tag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23" y="-1547"/>
            <a:ext cx="3581759" cy="12711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21106"/>
            <a:ext cx="4515138" cy="2742732"/>
          </a:xfrm>
          <a:prstGeom prst="rect">
            <a:avLst/>
          </a:prstGeom>
        </p:spPr>
      </p:pic>
      <p:sp>
        <p:nvSpPr>
          <p:cNvPr id="56" name="TextBox 7">
            <a:extLst>
              <a:ext uri="{FF2B5EF4-FFF2-40B4-BE49-F238E27FC236}">
                <a16:creationId xmlns:a16="http://schemas.microsoft.com/office/drawing/2014/main" xmlns="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194" y="3403076"/>
            <a:ext cx="522561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38</a:t>
            </a:r>
            <a:r>
              <a:rPr lang="zh-CN" altLang="en-US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妇女节通用</a:t>
            </a:r>
            <a:r>
              <a:rPr lang="en-US" altLang="zh-CN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  <a:endParaRPr lang="zh-CN" altLang="en-US" sz="2800" b="1" dirty="0">
              <a:solidFill>
                <a:srgbClr val="E5004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sḻiḑé">
            <a:extLst>
              <a:ext uri="{FF2B5EF4-FFF2-40B4-BE49-F238E27FC236}">
                <a16:creationId xmlns:a16="http://schemas.microsoft.com/office/drawing/2014/main" xmlns="" id="{07B124CC-0E25-43C0-A11E-0271DB78922D}"/>
              </a:ext>
            </a:extLst>
          </p:cNvPr>
          <p:cNvSpPr/>
          <p:nvPr/>
        </p:nvSpPr>
        <p:spPr bwMode="auto">
          <a:xfrm flipH="1">
            <a:off x="3594856" y="1473451"/>
            <a:ext cx="1253992" cy="1252568"/>
          </a:xfrm>
          <a:prstGeom prst="chevron">
            <a:avLst>
              <a:gd name="adj" fmla="val 5005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iṥḻïḑè">
            <a:extLst>
              <a:ext uri="{FF2B5EF4-FFF2-40B4-BE49-F238E27FC236}">
                <a16:creationId xmlns:a16="http://schemas.microsoft.com/office/drawing/2014/main" xmlns="" id="{128DEDCB-0DE3-480F-B13A-3846B4196F1F}"/>
              </a:ext>
            </a:extLst>
          </p:cNvPr>
          <p:cNvSpPr/>
          <p:nvPr/>
        </p:nvSpPr>
        <p:spPr>
          <a:xfrm flipH="1">
            <a:off x="3594856" y="2727443"/>
            <a:ext cx="1253992" cy="1253993"/>
          </a:xfrm>
          <a:prstGeom prst="chevron">
            <a:avLst/>
          </a:prstGeom>
          <a:solidFill>
            <a:schemeClr val="accent3"/>
          </a:solidFill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íşlïḓe">
            <a:extLst>
              <a:ext uri="{FF2B5EF4-FFF2-40B4-BE49-F238E27FC236}">
                <a16:creationId xmlns:a16="http://schemas.microsoft.com/office/drawing/2014/main" xmlns="" id="{0D8B22FD-8EE9-40B4-94BE-95F8DDC65384}"/>
              </a:ext>
            </a:extLst>
          </p:cNvPr>
          <p:cNvSpPr/>
          <p:nvPr/>
        </p:nvSpPr>
        <p:spPr>
          <a:xfrm>
            <a:off x="4295155" y="845743"/>
            <a:ext cx="1253992" cy="1253993"/>
          </a:xfrm>
          <a:prstGeom prst="chevron">
            <a:avLst/>
          </a:prstGeom>
          <a:solidFill>
            <a:schemeClr val="accent3"/>
          </a:solidFill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ísľíḑe">
            <a:extLst>
              <a:ext uri="{FF2B5EF4-FFF2-40B4-BE49-F238E27FC236}">
                <a16:creationId xmlns:a16="http://schemas.microsoft.com/office/drawing/2014/main" xmlns="" id="{7EB70C9F-F1CE-43DB-8067-BA85BDD9B05B}"/>
              </a:ext>
            </a:extLst>
          </p:cNvPr>
          <p:cNvSpPr/>
          <p:nvPr/>
        </p:nvSpPr>
        <p:spPr bwMode="auto">
          <a:xfrm>
            <a:off x="4295155" y="2099736"/>
            <a:ext cx="1253992" cy="1253992"/>
          </a:xfrm>
          <a:prstGeom prst="chevron">
            <a:avLst>
              <a:gd name="adj" fmla="val 50000"/>
            </a:avLst>
          </a:prstGeom>
          <a:solidFill>
            <a:srgbClr val="FD72A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íṣ1íḋê">
            <a:extLst>
              <a:ext uri="{FF2B5EF4-FFF2-40B4-BE49-F238E27FC236}">
                <a16:creationId xmlns:a16="http://schemas.microsoft.com/office/drawing/2014/main" xmlns="" id="{DDBCF1C6-0740-4102-8878-0705ABD01684}"/>
              </a:ext>
            </a:extLst>
          </p:cNvPr>
          <p:cNvSpPr/>
          <p:nvPr/>
        </p:nvSpPr>
        <p:spPr>
          <a:xfrm>
            <a:off x="4295155" y="3355151"/>
            <a:ext cx="1253992" cy="1252568"/>
          </a:xfrm>
          <a:prstGeom prst="chevron">
            <a:avLst/>
          </a:prstGeom>
          <a:solidFill>
            <a:schemeClr val="accent1"/>
          </a:solidFill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4" name="ïṣlidé">
            <a:extLst>
              <a:ext uri="{FF2B5EF4-FFF2-40B4-BE49-F238E27FC236}">
                <a16:creationId xmlns:a16="http://schemas.microsoft.com/office/drawing/2014/main" xmlns="" id="{BD3B5957-9003-4612-8565-3F33C88E4948}"/>
              </a:ext>
            </a:extLst>
          </p:cNvPr>
          <p:cNvGrpSpPr/>
          <p:nvPr/>
        </p:nvGrpSpPr>
        <p:grpSpPr>
          <a:xfrm>
            <a:off x="3362936" y="1867815"/>
            <a:ext cx="463840" cy="463841"/>
            <a:chOff x="4151784" y="2441972"/>
            <a:chExt cx="618454" cy="618454"/>
          </a:xfrm>
        </p:grpSpPr>
        <p:sp>
          <p:nvSpPr>
            <p:cNvPr id="45" name="ïSḻíḓè">
              <a:extLst>
                <a:ext uri="{FF2B5EF4-FFF2-40B4-BE49-F238E27FC236}">
                  <a16:creationId xmlns:a16="http://schemas.microsoft.com/office/drawing/2014/main" xmlns="" id="{145450FB-2889-4304-BFE1-D5348CB5D4AF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îṣľiḋè">
              <a:extLst>
                <a:ext uri="{FF2B5EF4-FFF2-40B4-BE49-F238E27FC236}">
                  <a16:creationId xmlns:a16="http://schemas.microsoft.com/office/drawing/2014/main" xmlns="" id="{B7BD22FD-A6BF-42B1-8B99-F636A0164DF6}"/>
                </a:ext>
              </a:extLst>
            </p:cNvPr>
            <p:cNvSpPr/>
            <p:nvPr/>
          </p:nvSpPr>
          <p:spPr bwMode="auto">
            <a:xfrm>
              <a:off x="4308247" y="2601464"/>
              <a:ext cx="305523" cy="299466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îśḷîḍe">
            <a:extLst>
              <a:ext uri="{FF2B5EF4-FFF2-40B4-BE49-F238E27FC236}">
                <a16:creationId xmlns:a16="http://schemas.microsoft.com/office/drawing/2014/main" xmlns="" id="{E3D73BAA-27F2-4095-BF49-03C4FECFE91E}"/>
              </a:ext>
            </a:extLst>
          </p:cNvPr>
          <p:cNvGrpSpPr/>
          <p:nvPr/>
        </p:nvGrpSpPr>
        <p:grpSpPr>
          <a:xfrm>
            <a:off x="3362936" y="3121807"/>
            <a:ext cx="463840" cy="463841"/>
            <a:chOff x="4151784" y="2441972"/>
            <a:chExt cx="618454" cy="618454"/>
          </a:xfrm>
        </p:grpSpPr>
        <p:sp>
          <p:nvSpPr>
            <p:cNvPr id="48" name="îSlïdé">
              <a:extLst>
                <a:ext uri="{FF2B5EF4-FFF2-40B4-BE49-F238E27FC236}">
                  <a16:creationId xmlns:a16="http://schemas.microsoft.com/office/drawing/2014/main" xmlns="" id="{E7F510A8-0AE3-4C91-A587-6D488F47827B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išļîḍé">
              <a:extLst>
                <a:ext uri="{FF2B5EF4-FFF2-40B4-BE49-F238E27FC236}">
                  <a16:creationId xmlns:a16="http://schemas.microsoft.com/office/drawing/2014/main" xmlns="" id="{070B38D0-6F3B-408D-AFAE-BD3CAAB5A599}"/>
                </a:ext>
              </a:extLst>
            </p:cNvPr>
            <p:cNvSpPr/>
            <p:nvPr/>
          </p:nvSpPr>
          <p:spPr bwMode="auto">
            <a:xfrm>
              <a:off x="4308249" y="2638185"/>
              <a:ext cx="305523" cy="226027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íşḻîdê">
            <a:extLst>
              <a:ext uri="{FF2B5EF4-FFF2-40B4-BE49-F238E27FC236}">
                <a16:creationId xmlns:a16="http://schemas.microsoft.com/office/drawing/2014/main" xmlns="" id="{480B0D65-B326-4D76-A5BC-1A594529F08E}"/>
              </a:ext>
            </a:extLst>
          </p:cNvPr>
          <p:cNvGrpSpPr/>
          <p:nvPr/>
        </p:nvGrpSpPr>
        <p:grpSpPr>
          <a:xfrm>
            <a:off x="5317227" y="3749514"/>
            <a:ext cx="463840" cy="463841"/>
            <a:chOff x="4151784" y="2441972"/>
            <a:chExt cx="618454" cy="618454"/>
          </a:xfrm>
        </p:grpSpPr>
        <p:sp>
          <p:nvSpPr>
            <p:cNvPr id="51" name="íṥļïḓê">
              <a:extLst>
                <a:ext uri="{FF2B5EF4-FFF2-40B4-BE49-F238E27FC236}">
                  <a16:creationId xmlns:a16="http://schemas.microsoft.com/office/drawing/2014/main" xmlns="" id="{464EF3AB-4D90-48F7-9493-FC7708440F81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íṧlidè">
              <a:extLst>
                <a:ext uri="{FF2B5EF4-FFF2-40B4-BE49-F238E27FC236}">
                  <a16:creationId xmlns:a16="http://schemas.microsoft.com/office/drawing/2014/main" xmlns="" id="{83D0EC66-6DBF-416F-BC3D-4E3CB4913319}"/>
                </a:ext>
              </a:extLst>
            </p:cNvPr>
            <p:cNvSpPr/>
            <p:nvPr/>
          </p:nvSpPr>
          <p:spPr bwMode="auto">
            <a:xfrm>
              <a:off x="4308249" y="2598686"/>
              <a:ext cx="305523" cy="305024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ïṩļiḍe">
            <a:extLst>
              <a:ext uri="{FF2B5EF4-FFF2-40B4-BE49-F238E27FC236}">
                <a16:creationId xmlns:a16="http://schemas.microsoft.com/office/drawing/2014/main" xmlns="" id="{AD653B22-B008-45EB-BB1E-5A5584D651A8}"/>
              </a:ext>
            </a:extLst>
          </p:cNvPr>
          <p:cNvGrpSpPr/>
          <p:nvPr/>
        </p:nvGrpSpPr>
        <p:grpSpPr>
          <a:xfrm>
            <a:off x="5317227" y="2494099"/>
            <a:ext cx="463840" cy="463841"/>
            <a:chOff x="4151784" y="2441972"/>
            <a:chExt cx="618454" cy="618454"/>
          </a:xfrm>
        </p:grpSpPr>
        <p:sp>
          <p:nvSpPr>
            <p:cNvPr id="54" name="íS1ïḋe">
              <a:extLst>
                <a:ext uri="{FF2B5EF4-FFF2-40B4-BE49-F238E27FC236}">
                  <a16:creationId xmlns:a16="http://schemas.microsoft.com/office/drawing/2014/main" xmlns="" id="{77E8A633-4E74-4EDA-A64F-D3E09C602854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rgbClr val="FD72A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śḻiḓé">
              <a:extLst>
                <a:ext uri="{FF2B5EF4-FFF2-40B4-BE49-F238E27FC236}">
                  <a16:creationId xmlns:a16="http://schemas.microsoft.com/office/drawing/2014/main" xmlns="" id="{8787145A-68C2-4B26-AC08-94BC86113E07}"/>
                </a:ext>
              </a:extLst>
            </p:cNvPr>
            <p:cNvSpPr/>
            <p:nvPr/>
          </p:nvSpPr>
          <p:spPr bwMode="auto">
            <a:xfrm>
              <a:off x="4308249" y="2640294"/>
              <a:ext cx="305523" cy="221809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îṥlïḑe">
            <a:extLst>
              <a:ext uri="{FF2B5EF4-FFF2-40B4-BE49-F238E27FC236}">
                <a16:creationId xmlns:a16="http://schemas.microsoft.com/office/drawing/2014/main" xmlns="" id="{42CFF8F1-60FE-4685-88FD-D1DBC92D9253}"/>
              </a:ext>
            </a:extLst>
          </p:cNvPr>
          <p:cNvGrpSpPr/>
          <p:nvPr/>
        </p:nvGrpSpPr>
        <p:grpSpPr>
          <a:xfrm>
            <a:off x="5317227" y="1241532"/>
            <a:ext cx="463840" cy="463841"/>
            <a:chOff x="4151784" y="2441972"/>
            <a:chExt cx="618454" cy="618454"/>
          </a:xfrm>
        </p:grpSpPr>
        <p:sp>
          <p:nvSpPr>
            <p:cNvPr id="28" name="ïṩļíḋè">
              <a:extLst>
                <a:ext uri="{FF2B5EF4-FFF2-40B4-BE49-F238E27FC236}">
                  <a16:creationId xmlns:a16="http://schemas.microsoft.com/office/drawing/2014/main" xmlns="" id="{F72C3DBA-3F77-452C-9BC6-8B636DAB9771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sļíďe">
              <a:extLst>
                <a:ext uri="{FF2B5EF4-FFF2-40B4-BE49-F238E27FC236}">
                  <a16:creationId xmlns:a16="http://schemas.microsoft.com/office/drawing/2014/main" xmlns="" id="{97B09440-DBBB-446C-9484-76737CA46C9F}"/>
                </a:ext>
              </a:extLst>
            </p:cNvPr>
            <p:cNvSpPr/>
            <p:nvPr/>
          </p:nvSpPr>
          <p:spPr bwMode="auto">
            <a:xfrm>
              <a:off x="4308249" y="2605512"/>
              <a:ext cx="305523" cy="291374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îŝ1íḑè">
            <a:extLst>
              <a:ext uri="{FF2B5EF4-FFF2-40B4-BE49-F238E27FC236}">
                <a16:creationId xmlns:a16="http://schemas.microsoft.com/office/drawing/2014/main" xmlns="" id="{1710212F-1DCA-4C9E-AE88-1006CF85B776}"/>
              </a:ext>
            </a:extLst>
          </p:cNvPr>
          <p:cNvGrpSpPr/>
          <p:nvPr/>
        </p:nvGrpSpPr>
        <p:grpSpPr>
          <a:xfrm>
            <a:off x="1203936" y="1671501"/>
            <a:ext cx="2151051" cy="1049000"/>
            <a:chOff x="682115" y="2325931"/>
            <a:chExt cx="2868068" cy="1398667"/>
          </a:xfrm>
        </p:grpSpPr>
        <p:sp>
          <p:nvSpPr>
            <p:cNvPr id="26" name="ïṧḻíḓè">
              <a:extLst>
                <a:ext uri="{FF2B5EF4-FFF2-40B4-BE49-F238E27FC236}">
                  <a16:creationId xmlns:a16="http://schemas.microsoft.com/office/drawing/2014/main" xmlns="" id="{A64FB03C-8D87-4565-9998-B390CC26E063}"/>
                </a:ext>
              </a:extLst>
            </p:cNvPr>
            <p:cNvSpPr txBox="1"/>
            <p:nvPr/>
          </p:nvSpPr>
          <p:spPr>
            <a:xfrm>
              <a:off x="682115" y="2797752"/>
              <a:ext cx="2868068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ïṥḻïḑe">
              <a:extLst>
                <a:ext uri="{FF2B5EF4-FFF2-40B4-BE49-F238E27FC236}">
                  <a16:creationId xmlns:a16="http://schemas.microsoft.com/office/drawing/2014/main" xmlns="" id="{9DA63B98-E313-456F-94D9-A4B7B68B7A67}"/>
                </a:ext>
              </a:extLst>
            </p:cNvPr>
            <p:cNvSpPr txBox="1"/>
            <p:nvPr/>
          </p:nvSpPr>
          <p:spPr>
            <a:xfrm>
              <a:off x="682115" y="2325931"/>
              <a:ext cx="2403773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îṣḷîďe">
            <a:extLst>
              <a:ext uri="{FF2B5EF4-FFF2-40B4-BE49-F238E27FC236}">
                <a16:creationId xmlns:a16="http://schemas.microsoft.com/office/drawing/2014/main" xmlns="" id="{2EA93107-3625-43AE-AA23-4E5DFBE41E57}"/>
              </a:ext>
            </a:extLst>
          </p:cNvPr>
          <p:cNvGrpSpPr/>
          <p:nvPr/>
        </p:nvGrpSpPr>
        <p:grpSpPr>
          <a:xfrm>
            <a:off x="1203936" y="2912545"/>
            <a:ext cx="2151051" cy="1049000"/>
            <a:chOff x="682115" y="2325931"/>
            <a:chExt cx="2868068" cy="1398667"/>
          </a:xfrm>
        </p:grpSpPr>
        <p:sp>
          <p:nvSpPr>
            <p:cNvPr id="24" name="î$ļíďe">
              <a:extLst>
                <a:ext uri="{FF2B5EF4-FFF2-40B4-BE49-F238E27FC236}">
                  <a16:creationId xmlns:a16="http://schemas.microsoft.com/office/drawing/2014/main" xmlns="" id="{07008CD4-B457-46DC-AC4A-2DCE12661BAD}"/>
                </a:ext>
              </a:extLst>
            </p:cNvPr>
            <p:cNvSpPr txBox="1"/>
            <p:nvPr/>
          </p:nvSpPr>
          <p:spPr>
            <a:xfrm>
              <a:off x="682115" y="2797752"/>
              <a:ext cx="2868068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ïSḷide">
              <a:extLst>
                <a:ext uri="{FF2B5EF4-FFF2-40B4-BE49-F238E27FC236}">
                  <a16:creationId xmlns:a16="http://schemas.microsoft.com/office/drawing/2014/main" xmlns="" id="{0B61C2EC-73D0-42E7-B96D-A5D36FD389A9}"/>
                </a:ext>
              </a:extLst>
            </p:cNvPr>
            <p:cNvSpPr txBox="1"/>
            <p:nvPr/>
          </p:nvSpPr>
          <p:spPr>
            <a:xfrm>
              <a:off x="682115" y="2325931"/>
              <a:ext cx="2403773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işľîḍe">
            <a:extLst>
              <a:ext uri="{FF2B5EF4-FFF2-40B4-BE49-F238E27FC236}">
                <a16:creationId xmlns:a16="http://schemas.microsoft.com/office/drawing/2014/main" xmlns="" id="{BA20A230-968C-483B-8BDF-57D2EE117598}"/>
              </a:ext>
            </a:extLst>
          </p:cNvPr>
          <p:cNvGrpSpPr/>
          <p:nvPr/>
        </p:nvGrpSpPr>
        <p:grpSpPr>
          <a:xfrm>
            <a:off x="5859266" y="1000138"/>
            <a:ext cx="2167360" cy="1049000"/>
            <a:chOff x="775782" y="2325931"/>
            <a:chExt cx="2889813" cy="1398667"/>
          </a:xfrm>
        </p:grpSpPr>
        <p:sp>
          <p:nvSpPr>
            <p:cNvPr id="22" name="íşļïďe">
              <a:extLst>
                <a:ext uri="{FF2B5EF4-FFF2-40B4-BE49-F238E27FC236}">
                  <a16:creationId xmlns:a16="http://schemas.microsoft.com/office/drawing/2014/main" xmlns="" id="{91D13A4B-AF12-40DF-AE7B-79BAB87906D3}"/>
                </a:ext>
              </a:extLst>
            </p:cNvPr>
            <p:cNvSpPr txBox="1"/>
            <p:nvPr/>
          </p:nvSpPr>
          <p:spPr>
            <a:xfrm>
              <a:off x="775782" y="2797752"/>
              <a:ext cx="2889813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ïS1ïďè">
              <a:extLst>
                <a:ext uri="{FF2B5EF4-FFF2-40B4-BE49-F238E27FC236}">
                  <a16:creationId xmlns:a16="http://schemas.microsoft.com/office/drawing/2014/main" xmlns="" id="{3A341DEF-C3FA-48C0-B0D0-76CC0A4A0E2C}"/>
                </a:ext>
              </a:extLst>
            </p:cNvPr>
            <p:cNvSpPr txBox="1"/>
            <p:nvPr/>
          </p:nvSpPr>
          <p:spPr>
            <a:xfrm>
              <a:off x="986795" y="2325931"/>
              <a:ext cx="2325706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ïṩ1îdè">
            <a:extLst>
              <a:ext uri="{FF2B5EF4-FFF2-40B4-BE49-F238E27FC236}">
                <a16:creationId xmlns:a16="http://schemas.microsoft.com/office/drawing/2014/main" xmlns="" id="{FBAF899D-CA26-4EA6-8888-E685417C9937}"/>
              </a:ext>
            </a:extLst>
          </p:cNvPr>
          <p:cNvGrpSpPr/>
          <p:nvPr/>
        </p:nvGrpSpPr>
        <p:grpSpPr>
          <a:xfrm>
            <a:off x="5805986" y="2248402"/>
            <a:ext cx="2167360" cy="1049000"/>
            <a:chOff x="422688" y="2325931"/>
            <a:chExt cx="2889813" cy="1398667"/>
          </a:xfrm>
        </p:grpSpPr>
        <p:sp>
          <p:nvSpPr>
            <p:cNvPr id="20" name="íṡļíḋè">
              <a:extLst>
                <a:ext uri="{FF2B5EF4-FFF2-40B4-BE49-F238E27FC236}">
                  <a16:creationId xmlns:a16="http://schemas.microsoft.com/office/drawing/2014/main" xmlns="" id="{5B08918B-0CF2-4C38-A411-2D3947051A39}"/>
                </a:ext>
              </a:extLst>
            </p:cNvPr>
            <p:cNvSpPr txBox="1"/>
            <p:nvPr/>
          </p:nvSpPr>
          <p:spPr>
            <a:xfrm>
              <a:off x="422688" y="2797752"/>
              <a:ext cx="2889813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îşḻíďê">
              <a:extLst>
                <a:ext uri="{FF2B5EF4-FFF2-40B4-BE49-F238E27FC236}">
                  <a16:creationId xmlns:a16="http://schemas.microsoft.com/office/drawing/2014/main" xmlns="" id="{5B0A37BF-B4CF-4AF2-B7E8-0AE91DD15DE7}"/>
                </a:ext>
              </a:extLst>
            </p:cNvPr>
            <p:cNvSpPr txBox="1"/>
            <p:nvPr/>
          </p:nvSpPr>
          <p:spPr>
            <a:xfrm>
              <a:off x="682115" y="2325931"/>
              <a:ext cx="2313750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ïṧ1iḍé">
            <a:extLst>
              <a:ext uri="{FF2B5EF4-FFF2-40B4-BE49-F238E27FC236}">
                <a16:creationId xmlns:a16="http://schemas.microsoft.com/office/drawing/2014/main" xmlns="" id="{B52261EB-1B09-4AED-8DFF-0E8188AC00CC}"/>
              </a:ext>
            </a:extLst>
          </p:cNvPr>
          <p:cNvGrpSpPr/>
          <p:nvPr/>
        </p:nvGrpSpPr>
        <p:grpSpPr>
          <a:xfrm>
            <a:off x="5870920" y="3558719"/>
            <a:ext cx="2167360" cy="1049000"/>
            <a:chOff x="589372" y="2325931"/>
            <a:chExt cx="2889813" cy="1398667"/>
          </a:xfrm>
        </p:grpSpPr>
        <p:sp>
          <p:nvSpPr>
            <p:cNvPr id="18" name="ïšlíḑê">
              <a:extLst>
                <a:ext uri="{FF2B5EF4-FFF2-40B4-BE49-F238E27FC236}">
                  <a16:creationId xmlns:a16="http://schemas.microsoft.com/office/drawing/2014/main" xmlns="" id="{B8BE7EAA-927D-4724-97A1-8AF6CF0CF475}"/>
                </a:ext>
              </a:extLst>
            </p:cNvPr>
            <p:cNvSpPr txBox="1"/>
            <p:nvPr/>
          </p:nvSpPr>
          <p:spPr>
            <a:xfrm>
              <a:off x="589372" y="2797752"/>
              <a:ext cx="2889813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íṧḷîdê">
              <a:extLst>
                <a:ext uri="{FF2B5EF4-FFF2-40B4-BE49-F238E27FC236}">
                  <a16:creationId xmlns:a16="http://schemas.microsoft.com/office/drawing/2014/main" xmlns="" id="{B8E91C9F-0CDE-4819-9B20-3B83D90261B4}"/>
                </a:ext>
              </a:extLst>
            </p:cNvPr>
            <p:cNvSpPr txBox="1"/>
            <p:nvPr/>
          </p:nvSpPr>
          <p:spPr>
            <a:xfrm>
              <a:off x="827981" y="2325931"/>
              <a:ext cx="2167884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Title 1">
            <a:extLst>
              <a:ext uri="{FF2B5EF4-FFF2-40B4-BE49-F238E27FC236}">
                <a16:creationId xmlns:a16="http://schemas.microsoft.com/office/drawing/2014/main" xmlns="" id="{7A203CFD-6E78-49F9-9C53-23E8533D72A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43356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xmlns="" id="{7A203CFD-6E78-49F9-9C53-23E8533D72A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31CBA1F-D985-41F5-830A-747EDAF44C3C}"/>
              </a:ext>
            </a:extLst>
          </p:cNvPr>
          <p:cNvGrpSpPr/>
          <p:nvPr/>
        </p:nvGrpSpPr>
        <p:grpSpPr>
          <a:xfrm>
            <a:off x="793725" y="1766112"/>
            <a:ext cx="1675002" cy="2557877"/>
            <a:chOff x="793725" y="1766112"/>
            <a:chExt cx="1675002" cy="2557877"/>
          </a:xfrm>
        </p:grpSpPr>
        <p:sp>
          <p:nvSpPr>
            <p:cNvPr id="39" name="Freeform: Shape 8">
              <a:extLst>
                <a:ext uri="{FF2B5EF4-FFF2-40B4-BE49-F238E27FC236}">
                  <a16:creationId xmlns:a16="http://schemas.microsoft.com/office/drawing/2014/main" xmlns="" id="{5E396B7D-B8AA-4CE4-A9CA-0DB5ED9B6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25" y="1766112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0" name="Rectangle 55">
              <a:extLst>
                <a:ext uri="{FF2B5EF4-FFF2-40B4-BE49-F238E27FC236}">
                  <a16:creationId xmlns:a16="http://schemas.microsoft.com/office/drawing/2014/main" xmlns="" id="{4393CAB0-720F-4DCE-AEF2-22C319C9BC96}"/>
                </a:ext>
              </a:extLst>
            </p:cNvPr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E6C75066-8A17-416D-BB78-AA74289BE572}"/>
              </a:ext>
            </a:extLst>
          </p:cNvPr>
          <p:cNvGrpSpPr/>
          <p:nvPr/>
        </p:nvGrpSpPr>
        <p:grpSpPr>
          <a:xfrm>
            <a:off x="2719075" y="1766112"/>
            <a:ext cx="1675000" cy="2557877"/>
            <a:chOff x="2719075" y="1766112"/>
            <a:chExt cx="1675000" cy="2557877"/>
          </a:xfrm>
        </p:grpSpPr>
        <p:sp>
          <p:nvSpPr>
            <p:cNvPr id="42" name="Freeform: Shape 12">
              <a:extLst>
                <a:ext uri="{FF2B5EF4-FFF2-40B4-BE49-F238E27FC236}">
                  <a16:creationId xmlns:a16="http://schemas.microsoft.com/office/drawing/2014/main" xmlns="" id="{D6D38949-6060-47F2-B95D-5B8D808C6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075" y="1766112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3" name="Rectangle 58">
              <a:extLst>
                <a:ext uri="{FF2B5EF4-FFF2-40B4-BE49-F238E27FC236}">
                  <a16:creationId xmlns:a16="http://schemas.microsoft.com/office/drawing/2014/main" xmlns="" id="{953B841C-10A3-4C3B-B413-D0B29237F379}"/>
                </a:ext>
              </a:extLst>
            </p:cNvPr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2872F09A-28C6-4B7F-A6E5-FF8B8C6CEEF8}"/>
              </a:ext>
            </a:extLst>
          </p:cNvPr>
          <p:cNvGrpSpPr/>
          <p:nvPr/>
        </p:nvGrpSpPr>
        <p:grpSpPr>
          <a:xfrm>
            <a:off x="4695410" y="1766112"/>
            <a:ext cx="1675001" cy="2557877"/>
            <a:chOff x="4695410" y="1766112"/>
            <a:chExt cx="1675001" cy="2557877"/>
          </a:xfrm>
        </p:grpSpPr>
        <p:sp>
          <p:nvSpPr>
            <p:cNvPr id="45" name="Freeform: Shape 16">
              <a:extLst>
                <a:ext uri="{FF2B5EF4-FFF2-40B4-BE49-F238E27FC236}">
                  <a16:creationId xmlns:a16="http://schemas.microsoft.com/office/drawing/2014/main" xmlns="" id="{FE70639F-D8BA-4058-9EA1-DC617F38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410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6" name="Rectangle 59">
              <a:extLst>
                <a:ext uri="{FF2B5EF4-FFF2-40B4-BE49-F238E27FC236}">
                  <a16:creationId xmlns:a16="http://schemas.microsoft.com/office/drawing/2014/main" xmlns="" id="{03A5DFBF-F5CE-451A-A527-1F8521777E36}"/>
                </a:ext>
              </a:extLst>
            </p:cNvPr>
            <p:cNvSpPr/>
            <p:nvPr/>
          </p:nvSpPr>
          <p:spPr>
            <a:xfrm>
              <a:off x="4996073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64B9AC8C-51CD-47CB-B9CD-6F9531C4FA9D}"/>
              </a:ext>
            </a:extLst>
          </p:cNvPr>
          <p:cNvGrpSpPr/>
          <p:nvPr/>
        </p:nvGrpSpPr>
        <p:grpSpPr>
          <a:xfrm>
            <a:off x="6676194" y="1766112"/>
            <a:ext cx="1675001" cy="2557877"/>
            <a:chOff x="6676194" y="1766112"/>
            <a:chExt cx="1675001" cy="2557877"/>
          </a:xfrm>
        </p:grpSpPr>
        <p:sp>
          <p:nvSpPr>
            <p:cNvPr id="48" name="Freeform: Shape 20">
              <a:extLst>
                <a:ext uri="{FF2B5EF4-FFF2-40B4-BE49-F238E27FC236}">
                  <a16:creationId xmlns:a16="http://schemas.microsoft.com/office/drawing/2014/main" xmlns="" id="{539B9A86-9571-406C-8C07-D093499D8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6194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9" name="Rectangle 60">
              <a:extLst>
                <a:ext uri="{FF2B5EF4-FFF2-40B4-BE49-F238E27FC236}">
                  <a16:creationId xmlns:a16="http://schemas.microsoft.com/office/drawing/2014/main" xmlns="" id="{DE511458-E927-474E-85F0-CF5058514B3E}"/>
                </a:ext>
              </a:extLst>
            </p:cNvPr>
            <p:cNvSpPr/>
            <p:nvPr/>
          </p:nvSpPr>
          <p:spPr>
            <a:xfrm>
              <a:off x="699857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68" y="858925"/>
            <a:ext cx="8551712" cy="71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206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ṣľîďè">
            <a:extLst>
              <a:ext uri="{FF2B5EF4-FFF2-40B4-BE49-F238E27FC236}">
                <a16:creationId xmlns:a16="http://schemas.microsoft.com/office/drawing/2014/main" xmlns="" id="{EBA5F615-F708-44B7-83EB-FEE5D76092D1}"/>
              </a:ext>
            </a:extLst>
          </p:cNvPr>
          <p:cNvSpPr/>
          <p:nvPr/>
        </p:nvSpPr>
        <p:spPr>
          <a:xfrm>
            <a:off x="3790191" y="1625761"/>
            <a:ext cx="1552785" cy="1548495"/>
          </a:xfrm>
          <a:custGeom>
            <a:avLst/>
            <a:gdLst/>
            <a:ahLst/>
            <a:cxnLst>
              <a:cxn ang="0">
                <a:pos x="0" y="1219200"/>
              </a:cxn>
              <a:cxn ang="0">
                <a:pos x="1219200" y="0"/>
              </a:cxn>
              <a:cxn ang="0">
                <a:pos x="2438400" y="1219200"/>
              </a:cxn>
              <a:cxn ang="0">
                <a:pos x="1219200" y="2438400"/>
              </a:cxn>
              <a:cxn ang="0">
                <a:pos x="0" y="1219200"/>
              </a:cxn>
              <a:cxn ang="0">
                <a:pos x="234477" y="1219200"/>
              </a:cxn>
              <a:cxn ang="0">
                <a:pos x="1219200" y="2203923"/>
              </a:cxn>
              <a:cxn ang="0">
                <a:pos x="2203923" y="1219200"/>
              </a:cxn>
              <a:cxn ang="0">
                <a:pos x="1219200" y="234477"/>
              </a:cxn>
              <a:cxn ang="0">
                <a:pos x="234477" y="1219200"/>
              </a:cxn>
            </a:cxnLst>
            <a:rect l="0" t="0" r="0" b="0"/>
            <a:pathLst>
              <a:path w="2438400" h="2438400">
                <a:moveTo>
                  <a:pt x="0" y="1219200"/>
                </a:moveTo>
                <a:cubicBezTo>
                  <a:pt x="0" y="545854"/>
                  <a:pt x="545854" y="0"/>
                  <a:pt x="1219200" y="0"/>
                </a:cubicBezTo>
                <a:cubicBezTo>
                  <a:pt x="1892546" y="0"/>
                  <a:pt x="2438400" y="545854"/>
                  <a:pt x="2438400" y="1219200"/>
                </a:cubicBezTo>
                <a:cubicBezTo>
                  <a:pt x="2438400" y="1892546"/>
                  <a:pt x="1892546" y="2438400"/>
                  <a:pt x="1219200" y="2438400"/>
                </a:cubicBezTo>
                <a:cubicBezTo>
                  <a:pt x="545854" y="2438400"/>
                  <a:pt x="0" y="1892546"/>
                  <a:pt x="0" y="1219200"/>
                </a:cubicBezTo>
                <a:close/>
                <a:moveTo>
                  <a:pt x="234477" y="1219200"/>
                </a:moveTo>
                <a:cubicBezTo>
                  <a:pt x="234477" y="1763047"/>
                  <a:pt x="675353" y="2203923"/>
                  <a:pt x="1219200" y="2203923"/>
                </a:cubicBezTo>
                <a:cubicBezTo>
                  <a:pt x="1763047" y="2203923"/>
                  <a:pt x="2203923" y="1763047"/>
                  <a:pt x="2203923" y="1219200"/>
                </a:cubicBezTo>
                <a:cubicBezTo>
                  <a:pt x="2203923" y="675353"/>
                  <a:pt x="1763047" y="234477"/>
                  <a:pt x="1219200" y="234477"/>
                </a:cubicBezTo>
                <a:cubicBezTo>
                  <a:pt x="675353" y="234477"/>
                  <a:pt x="234477" y="675353"/>
                  <a:pt x="234477" y="12192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700" noProof="1">
              <a:solidFill>
                <a:srgbClr val="74495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ïṧľîḓé">
            <a:extLst>
              <a:ext uri="{FF2B5EF4-FFF2-40B4-BE49-F238E27FC236}">
                <a16:creationId xmlns:a16="http://schemas.microsoft.com/office/drawing/2014/main" xmlns="" id="{9E99A656-1E1B-45E0-B721-D332A7FFB6D9}"/>
              </a:ext>
            </a:extLst>
          </p:cNvPr>
          <p:cNvSpPr/>
          <p:nvPr/>
        </p:nvSpPr>
        <p:spPr>
          <a:xfrm>
            <a:off x="4085808" y="1921469"/>
            <a:ext cx="958372" cy="953899"/>
          </a:xfrm>
          <a:custGeom>
            <a:avLst/>
            <a:gdLst/>
            <a:ahLst/>
            <a:cxnLst>
              <a:cxn ang="0">
                <a:pos x="0" y="749300"/>
              </a:cxn>
              <a:cxn ang="0">
                <a:pos x="749300" y="0"/>
              </a:cxn>
              <a:cxn ang="0">
                <a:pos x="1498600" y="749300"/>
              </a:cxn>
              <a:cxn ang="0">
                <a:pos x="749300" y="1498600"/>
              </a:cxn>
              <a:cxn ang="0">
                <a:pos x="0" y="749300"/>
              </a:cxn>
              <a:cxn ang="0">
                <a:pos x="239057" y="749300"/>
              </a:cxn>
              <a:cxn ang="0">
                <a:pos x="749300" y="1259543"/>
              </a:cxn>
              <a:cxn ang="0">
                <a:pos x="1259543" y="749300"/>
              </a:cxn>
              <a:cxn ang="0">
                <a:pos x="749300" y="239057"/>
              </a:cxn>
              <a:cxn ang="0">
                <a:pos x="239057" y="749300"/>
              </a:cxn>
            </a:cxnLst>
            <a:rect l="0" t="0" r="0" b="0"/>
            <a:pathLst>
              <a:path w="1498600" h="1498600">
                <a:moveTo>
                  <a:pt x="0" y="749300"/>
                </a:moveTo>
                <a:cubicBezTo>
                  <a:pt x="0" y="335473"/>
                  <a:pt x="335473" y="0"/>
                  <a:pt x="749300" y="0"/>
                </a:cubicBezTo>
                <a:cubicBezTo>
                  <a:pt x="1163127" y="0"/>
                  <a:pt x="1498600" y="335473"/>
                  <a:pt x="1498600" y="749300"/>
                </a:cubicBezTo>
                <a:cubicBezTo>
                  <a:pt x="1498600" y="1163127"/>
                  <a:pt x="1163127" y="1498600"/>
                  <a:pt x="749300" y="1498600"/>
                </a:cubicBezTo>
                <a:cubicBezTo>
                  <a:pt x="335473" y="1498600"/>
                  <a:pt x="0" y="1163127"/>
                  <a:pt x="0" y="749300"/>
                </a:cubicBezTo>
                <a:close/>
                <a:moveTo>
                  <a:pt x="239057" y="749300"/>
                </a:moveTo>
                <a:cubicBezTo>
                  <a:pt x="239057" y="1031099"/>
                  <a:pt x="467501" y="1259543"/>
                  <a:pt x="749300" y="1259543"/>
                </a:cubicBezTo>
                <a:cubicBezTo>
                  <a:pt x="1031099" y="1259543"/>
                  <a:pt x="1259543" y="1031099"/>
                  <a:pt x="1259543" y="749300"/>
                </a:cubicBezTo>
                <a:cubicBezTo>
                  <a:pt x="1259543" y="467501"/>
                  <a:pt x="1031099" y="239057"/>
                  <a:pt x="749300" y="239057"/>
                </a:cubicBezTo>
                <a:cubicBezTo>
                  <a:pt x="467501" y="239057"/>
                  <a:pt x="239057" y="467501"/>
                  <a:pt x="239057" y="7493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700" noProof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iśḻíḓè">
            <a:extLst>
              <a:ext uri="{FF2B5EF4-FFF2-40B4-BE49-F238E27FC236}">
                <a16:creationId xmlns:a16="http://schemas.microsoft.com/office/drawing/2014/main" xmlns="" id="{4ED31059-EE61-4224-B4A9-0517D5A42DF6}"/>
              </a:ext>
            </a:extLst>
          </p:cNvPr>
          <p:cNvSpPr/>
          <p:nvPr/>
        </p:nvSpPr>
        <p:spPr>
          <a:xfrm>
            <a:off x="4378246" y="2210818"/>
            <a:ext cx="375085" cy="376790"/>
          </a:xfrm>
          <a:custGeom>
            <a:avLst/>
            <a:gdLst/>
            <a:ahLst/>
            <a:cxnLst>
              <a:cxn ang="0">
                <a:pos x="0" y="292100"/>
              </a:cxn>
              <a:cxn ang="0">
                <a:pos x="292100" y="0"/>
              </a:cxn>
              <a:cxn ang="0">
                <a:pos x="584200" y="292100"/>
              </a:cxn>
              <a:cxn ang="0">
                <a:pos x="292100" y="584200"/>
              </a:cxn>
              <a:cxn ang="0">
                <a:pos x="0" y="292100"/>
              </a:cxn>
              <a:cxn ang="0">
                <a:pos x="172795" y="292100"/>
              </a:cxn>
              <a:cxn ang="0">
                <a:pos x="292100" y="411405"/>
              </a:cxn>
              <a:cxn ang="0">
                <a:pos x="411405" y="292100"/>
              </a:cxn>
              <a:cxn ang="0">
                <a:pos x="292100" y="172795"/>
              </a:cxn>
              <a:cxn ang="0">
                <a:pos x="172795" y="292100"/>
              </a:cxn>
            </a:cxnLst>
            <a:rect l="0" t="0" r="0" b="0"/>
            <a:pathLst>
              <a:path w="584200" h="584200">
                <a:moveTo>
                  <a:pt x="0" y="292100"/>
                </a:moveTo>
                <a:cubicBezTo>
                  <a:pt x="0" y="130778"/>
                  <a:pt x="130778" y="0"/>
                  <a:pt x="292100" y="0"/>
                </a:cubicBezTo>
                <a:cubicBezTo>
                  <a:pt x="453422" y="0"/>
                  <a:pt x="584200" y="130778"/>
                  <a:pt x="584200" y="292100"/>
                </a:cubicBezTo>
                <a:cubicBezTo>
                  <a:pt x="584200" y="453422"/>
                  <a:pt x="453422" y="584200"/>
                  <a:pt x="292100" y="584200"/>
                </a:cubicBezTo>
                <a:cubicBezTo>
                  <a:pt x="130778" y="584200"/>
                  <a:pt x="0" y="453422"/>
                  <a:pt x="0" y="292100"/>
                </a:cubicBezTo>
                <a:close/>
                <a:moveTo>
                  <a:pt x="172795" y="292100"/>
                </a:moveTo>
                <a:cubicBezTo>
                  <a:pt x="172795" y="357990"/>
                  <a:pt x="226210" y="411405"/>
                  <a:pt x="292100" y="411405"/>
                </a:cubicBezTo>
                <a:cubicBezTo>
                  <a:pt x="357990" y="411405"/>
                  <a:pt x="411405" y="357990"/>
                  <a:pt x="411405" y="292100"/>
                </a:cubicBezTo>
                <a:cubicBezTo>
                  <a:pt x="411405" y="226210"/>
                  <a:pt x="357990" y="172795"/>
                  <a:pt x="292100" y="172795"/>
                </a:cubicBezTo>
                <a:cubicBezTo>
                  <a:pt x="226210" y="172795"/>
                  <a:pt x="172795" y="226210"/>
                  <a:pt x="172795" y="2921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700" noProof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85681" y="1728588"/>
            <a:ext cx="2668634" cy="1731275"/>
            <a:chOff x="3185681" y="1728588"/>
            <a:chExt cx="2668634" cy="1731275"/>
          </a:xfrm>
        </p:grpSpPr>
        <p:grpSp>
          <p:nvGrpSpPr>
            <p:cNvPr id="2" name="组合 1"/>
            <p:cNvGrpSpPr/>
            <p:nvPr/>
          </p:nvGrpSpPr>
          <p:grpSpPr>
            <a:xfrm>
              <a:off x="3185681" y="1914325"/>
              <a:ext cx="1229922" cy="374417"/>
              <a:chOff x="3185681" y="1914325"/>
              <a:chExt cx="1229922" cy="374417"/>
            </a:xfrm>
          </p:grpSpPr>
          <p:sp>
            <p:nvSpPr>
              <p:cNvPr id="9" name="îŝ1îḍè">
                <a:extLst>
                  <a:ext uri="{FF2B5EF4-FFF2-40B4-BE49-F238E27FC236}">
                    <a16:creationId xmlns:a16="http://schemas.microsoft.com/office/drawing/2014/main" xmlns="" id="{894B998D-D74C-403B-B7B9-163F7A43FBC6}"/>
                  </a:ext>
                </a:extLst>
              </p:cNvPr>
              <p:cNvSpPr/>
              <p:nvPr/>
            </p:nvSpPr>
            <p:spPr>
              <a:xfrm rot="840000">
                <a:off x="3498555" y="2196531"/>
                <a:ext cx="917048" cy="9221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lIns="67969" tIns="33983" rIns="67969" bIns="33983" anchor="ctr"/>
              <a:lstStyle/>
              <a:p>
                <a:pPr algn="ctr"/>
                <a:endParaRPr lang="zh-CN" altLang="en-US" sz="10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ïṡḻïďê">
                <a:extLst>
                  <a:ext uri="{FF2B5EF4-FFF2-40B4-BE49-F238E27FC236}">
                    <a16:creationId xmlns:a16="http://schemas.microsoft.com/office/drawing/2014/main" xmlns="" id="{94BC8989-DAC6-4D87-8F95-7AD7E998BE9A}"/>
                  </a:ext>
                </a:extLst>
              </p:cNvPr>
              <p:cNvSpPr/>
              <p:nvPr/>
            </p:nvSpPr>
            <p:spPr>
              <a:xfrm>
                <a:off x="3185681" y="1914325"/>
                <a:ext cx="366075" cy="366074"/>
              </a:xfrm>
              <a:prstGeom prst="ellips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Q1</a:t>
                </a:r>
                <a:endParaRPr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112522" y="1728588"/>
              <a:ext cx="741793" cy="366074"/>
              <a:chOff x="5112522" y="1728588"/>
              <a:chExt cx="741793" cy="366074"/>
            </a:xfrm>
          </p:grpSpPr>
          <p:sp>
            <p:nvSpPr>
              <p:cNvPr id="6" name="î$ľidè">
                <a:extLst>
                  <a:ext uri="{FF2B5EF4-FFF2-40B4-BE49-F238E27FC236}">
                    <a16:creationId xmlns:a16="http://schemas.microsoft.com/office/drawing/2014/main" xmlns="" id="{0DA5B739-BD60-4838-B1F4-F4BAE3B01826}"/>
                  </a:ext>
                </a:extLst>
              </p:cNvPr>
              <p:cNvSpPr/>
              <p:nvPr/>
            </p:nvSpPr>
            <p:spPr>
              <a:xfrm rot="20340000">
                <a:off x="5112522" y="1977112"/>
                <a:ext cx="459320" cy="9698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</p:spPr>
            <p:txBody>
              <a:bodyPr lIns="67969" tIns="33983" rIns="67969" bIns="33983" anchor="ctr"/>
              <a:lstStyle/>
              <a:p>
                <a:pPr algn="ctr"/>
                <a:endParaRPr lang="zh-CN" altLang="en-US" sz="1000" noProof="1">
                  <a:solidFill>
                    <a:srgbClr val="7449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ïṩ1íďê">
                <a:extLst>
                  <a:ext uri="{FF2B5EF4-FFF2-40B4-BE49-F238E27FC236}">
                    <a16:creationId xmlns:a16="http://schemas.microsoft.com/office/drawing/2014/main" xmlns="" id="{50560DCD-FF84-4987-8BCA-FCD1011F1F06}"/>
                  </a:ext>
                </a:extLst>
              </p:cNvPr>
              <p:cNvSpPr/>
              <p:nvPr/>
            </p:nvSpPr>
            <p:spPr>
              <a:xfrm>
                <a:off x="5488240" y="1728588"/>
                <a:ext cx="366075" cy="366074"/>
              </a:xfrm>
              <a:prstGeom prst="ellipse">
                <a:avLst/>
              </a:prstGeom>
              <a:solidFill>
                <a:schemeClr val="accent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Q3</a:t>
                </a:r>
                <a:endParaRPr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896370" y="2614635"/>
              <a:ext cx="457242" cy="845228"/>
              <a:chOff x="4896370" y="2614635"/>
              <a:chExt cx="457242" cy="845228"/>
            </a:xfrm>
          </p:grpSpPr>
          <p:sp>
            <p:nvSpPr>
              <p:cNvPr id="8" name="iś1iďé">
                <a:extLst>
                  <a:ext uri="{FF2B5EF4-FFF2-40B4-BE49-F238E27FC236}">
                    <a16:creationId xmlns:a16="http://schemas.microsoft.com/office/drawing/2014/main" xmlns="" id="{4BAAF6A1-628A-4F39-89B5-19C5EBB0A364}"/>
                  </a:ext>
                </a:extLst>
              </p:cNvPr>
              <p:cNvSpPr/>
              <p:nvPr/>
            </p:nvSpPr>
            <p:spPr>
              <a:xfrm rot="3420000">
                <a:off x="4599058" y="2911947"/>
                <a:ext cx="691575" cy="96951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lIns="67969" tIns="33983" rIns="67969" bIns="33983" anchor="ctr"/>
              <a:lstStyle/>
              <a:p>
                <a:pPr algn="ctr"/>
                <a:endParaRPr lang="zh-CN" altLang="en-US" sz="10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i$ḻide">
                <a:extLst>
                  <a:ext uri="{FF2B5EF4-FFF2-40B4-BE49-F238E27FC236}">
                    <a16:creationId xmlns:a16="http://schemas.microsoft.com/office/drawing/2014/main" xmlns="" id="{006D4DBC-F682-474C-BEC3-9102913A4328}"/>
                  </a:ext>
                </a:extLst>
              </p:cNvPr>
              <p:cNvSpPr/>
              <p:nvPr/>
            </p:nvSpPr>
            <p:spPr>
              <a:xfrm>
                <a:off x="4987537" y="3093789"/>
                <a:ext cx="366075" cy="36607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Q2</a:t>
                </a:r>
                <a:endParaRPr sz="16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54931" y="1516414"/>
            <a:ext cx="8085435" cy="2672547"/>
            <a:chOff x="554931" y="1516414"/>
            <a:chExt cx="8085435" cy="2672547"/>
          </a:xfrm>
        </p:grpSpPr>
        <p:sp>
          <p:nvSpPr>
            <p:cNvPr id="13" name="íṩḻïḍé">
              <a:extLst>
                <a:ext uri="{FF2B5EF4-FFF2-40B4-BE49-F238E27FC236}">
                  <a16:creationId xmlns:a16="http://schemas.microsoft.com/office/drawing/2014/main" xmlns="" id="{E3E44F65-0232-43FD-A30B-EF2DC68DF2D5}"/>
                </a:ext>
              </a:extLst>
            </p:cNvPr>
            <p:cNvSpPr txBox="1"/>
            <p:nvPr/>
          </p:nvSpPr>
          <p:spPr>
            <a:xfrm>
              <a:off x="6474186" y="1870279"/>
              <a:ext cx="2166180" cy="77374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íšḻïḋe">
              <a:extLst>
                <a:ext uri="{FF2B5EF4-FFF2-40B4-BE49-F238E27FC236}">
                  <a16:creationId xmlns:a16="http://schemas.microsoft.com/office/drawing/2014/main" xmlns="" id="{34811368-9096-4E5B-8C90-ACF018FD718F}"/>
                </a:ext>
              </a:extLst>
            </p:cNvPr>
            <p:cNvSpPr txBox="1"/>
            <p:nvPr/>
          </p:nvSpPr>
          <p:spPr>
            <a:xfrm>
              <a:off x="6474186" y="1516414"/>
              <a:ext cx="2166180" cy="353865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îSḷiḋê">
              <a:extLst>
                <a:ext uri="{FF2B5EF4-FFF2-40B4-BE49-F238E27FC236}">
                  <a16:creationId xmlns:a16="http://schemas.microsoft.com/office/drawing/2014/main" xmlns="" id="{EE96D6DB-E985-49CF-A00A-8F2BF61D8060}"/>
                </a:ext>
              </a:extLst>
            </p:cNvPr>
            <p:cNvSpPr/>
            <p:nvPr/>
          </p:nvSpPr>
          <p:spPr bwMode="auto">
            <a:xfrm>
              <a:off x="6061499" y="1623568"/>
              <a:ext cx="356295" cy="34934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í$liḍè">
              <a:extLst>
                <a:ext uri="{FF2B5EF4-FFF2-40B4-BE49-F238E27FC236}">
                  <a16:creationId xmlns:a16="http://schemas.microsoft.com/office/drawing/2014/main" xmlns="" id="{F1C84E37-43BA-4D68-B478-60770CD4B503}"/>
                </a:ext>
              </a:extLst>
            </p:cNvPr>
            <p:cNvSpPr txBox="1"/>
            <p:nvPr/>
          </p:nvSpPr>
          <p:spPr>
            <a:xfrm>
              <a:off x="6114541" y="3524451"/>
              <a:ext cx="2525825" cy="6645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íšľidé">
              <a:extLst>
                <a:ext uri="{FF2B5EF4-FFF2-40B4-BE49-F238E27FC236}">
                  <a16:creationId xmlns:a16="http://schemas.microsoft.com/office/drawing/2014/main" xmlns="" id="{F293BCA6-EE89-4EDF-923C-A9B10006C72B}"/>
                </a:ext>
              </a:extLst>
            </p:cNvPr>
            <p:cNvSpPr txBox="1"/>
            <p:nvPr/>
          </p:nvSpPr>
          <p:spPr>
            <a:xfrm>
              <a:off x="6114541" y="3170586"/>
              <a:ext cx="2525825" cy="353865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îṩļïḋe">
              <a:extLst>
                <a:ext uri="{FF2B5EF4-FFF2-40B4-BE49-F238E27FC236}">
                  <a16:creationId xmlns:a16="http://schemas.microsoft.com/office/drawing/2014/main" xmlns="" id="{CA50514F-2A0C-499E-A129-782FF42C5BED}"/>
                </a:ext>
              </a:extLst>
            </p:cNvPr>
            <p:cNvSpPr/>
            <p:nvPr/>
          </p:nvSpPr>
          <p:spPr bwMode="auto">
            <a:xfrm>
              <a:off x="5640184" y="3277740"/>
              <a:ext cx="356295" cy="34934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íSḻíḑe">
              <a:extLst>
                <a:ext uri="{FF2B5EF4-FFF2-40B4-BE49-F238E27FC236}">
                  <a16:creationId xmlns:a16="http://schemas.microsoft.com/office/drawing/2014/main" xmlns="" id="{D37B3952-21CF-46E1-B2DD-913EB6790E55}"/>
                </a:ext>
              </a:extLst>
            </p:cNvPr>
            <p:cNvSpPr txBox="1"/>
            <p:nvPr/>
          </p:nvSpPr>
          <p:spPr>
            <a:xfrm>
              <a:off x="1029288" y="2055495"/>
              <a:ext cx="2173514" cy="95500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 sz="900"/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iSlïḓê">
              <a:extLst>
                <a:ext uri="{FF2B5EF4-FFF2-40B4-BE49-F238E27FC236}">
                  <a16:creationId xmlns:a16="http://schemas.microsoft.com/office/drawing/2014/main" xmlns="" id="{238FE7CF-E996-41CE-9B85-6ACDAFEF0678}"/>
                </a:ext>
              </a:extLst>
            </p:cNvPr>
            <p:cNvSpPr txBox="1"/>
            <p:nvPr/>
          </p:nvSpPr>
          <p:spPr>
            <a:xfrm>
              <a:off x="1029288" y="1701630"/>
              <a:ext cx="2173514" cy="353865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şḻiḑê">
              <a:extLst>
                <a:ext uri="{FF2B5EF4-FFF2-40B4-BE49-F238E27FC236}">
                  <a16:creationId xmlns:a16="http://schemas.microsoft.com/office/drawing/2014/main" xmlns="" id="{D31F5585-A0D8-4D2A-A365-801C704CE5C4}"/>
                </a:ext>
              </a:extLst>
            </p:cNvPr>
            <p:cNvSpPr/>
            <p:nvPr/>
          </p:nvSpPr>
          <p:spPr bwMode="auto">
            <a:xfrm>
              <a:off x="554931" y="1808784"/>
              <a:ext cx="356295" cy="34934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ïšľíḋè">
            <a:extLst>
              <a:ext uri="{FF2B5EF4-FFF2-40B4-BE49-F238E27FC236}">
                <a16:creationId xmlns:a16="http://schemas.microsoft.com/office/drawing/2014/main" xmlns="" id="{A3246259-0A28-403C-A6CC-242BD541280B}"/>
              </a:ext>
            </a:extLst>
          </p:cNvPr>
          <p:cNvGrpSpPr/>
          <p:nvPr/>
        </p:nvGrpSpPr>
        <p:grpSpPr>
          <a:xfrm>
            <a:off x="763697" y="3469964"/>
            <a:ext cx="1027497" cy="515398"/>
            <a:chOff x="791320" y="3416514"/>
            <a:chExt cx="1369996" cy="687197"/>
          </a:xfrm>
        </p:grpSpPr>
        <p:sp>
          <p:nvSpPr>
            <p:cNvPr id="31" name="ïś1îḑé">
              <a:extLst>
                <a:ext uri="{FF2B5EF4-FFF2-40B4-BE49-F238E27FC236}">
                  <a16:creationId xmlns:a16="http://schemas.microsoft.com/office/drawing/2014/main" xmlns="" id="{79DFF923-0A7F-4808-8333-A3ADC02EB088}"/>
                </a:ext>
              </a:extLst>
            </p:cNvPr>
            <p:cNvSpPr txBox="1"/>
            <p:nvPr/>
          </p:nvSpPr>
          <p:spPr>
            <a:xfrm>
              <a:off x="997401" y="341651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222</a:t>
              </a:r>
              <a:r>
                <a:rPr lang="en-US" sz="5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32" name="isḻiḍê">
              <a:extLst>
                <a:ext uri="{FF2B5EF4-FFF2-40B4-BE49-F238E27FC236}">
                  <a16:creationId xmlns:a16="http://schemas.microsoft.com/office/drawing/2014/main" xmlns="" id="{23F63C42-B307-4860-899B-8FEA52617CD6}"/>
                </a:ext>
              </a:extLst>
            </p:cNvPr>
            <p:cNvSpPr txBox="1"/>
            <p:nvPr/>
          </p:nvSpPr>
          <p:spPr>
            <a:xfrm>
              <a:off x="791320" y="3708104"/>
              <a:ext cx="1369996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36251FEE-C7AA-49A1-B840-68AD1977BD68}"/>
              </a:ext>
            </a:extLst>
          </p:cNvPr>
          <p:cNvCxnSpPr>
            <a:cxnSpLocks/>
          </p:cNvCxnSpPr>
          <p:nvPr/>
        </p:nvCxnSpPr>
        <p:spPr>
          <a:xfrm>
            <a:off x="1908934" y="3469964"/>
            <a:ext cx="0" cy="5231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išḷíḍê">
            <a:extLst>
              <a:ext uri="{FF2B5EF4-FFF2-40B4-BE49-F238E27FC236}">
                <a16:creationId xmlns:a16="http://schemas.microsoft.com/office/drawing/2014/main" xmlns="" id="{CFD5C9EF-C459-49E0-85C7-CA67A1BDAD07}"/>
              </a:ext>
            </a:extLst>
          </p:cNvPr>
          <p:cNvGrpSpPr/>
          <p:nvPr/>
        </p:nvGrpSpPr>
        <p:grpSpPr>
          <a:xfrm>
            <a:off x="2026675" y="3469964"/>
            <a:ext cx="1027497" cy="515398"/>
            <a:chOff x="791320" y="3416514"/>
            <a:chExt cx="1369996" cy="687197"/>
          </a:xfrm>
        </p:grpSpPr>
        <p:sp>
          <p:nvSpPr>
            <p:cNvPr id="29" name="íŝḷïḑè">
              <a:extLst>
                <a:ext uri="{FF2B5EF4-FFF2-40B4-BE49-F238E27FC236}">
                  <a16:creationId xmlns:a16="http://schemas.microsoft.com/office/drawing/2014/main" xmlns="" id="{0C7900E7-0E16-45E4-9449-6272F7CCAA30}"/>
                </a:ext>
              </a:extLst>
            </p:cNvPr>
            <p:cNvSpPr txBox="1"/>
            <p:nvPr/>
          </p:nvSpPr>
          <p:spPr>
            <a:xfrm>
              <a:off x="997401" y="341651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322</a:t>
              </a:r>
              <a:r>
                <a:rPr lang="en-US" sz="54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30" name="ïSḷidè">
              <a:extLst>
                <a:ext uri="{FF2B5EF4-FFF2-40B4-BE49-F238E27FC236}">
                  <a16:creationId xmlns:a16="http://schemas.microsoft.com/office/drawing/2014/main" xmlns="" id="{77F40B2B-4E72-4FFE-A225-68F7970C7CC8}"/>
                </a:ext>
              </a:extLst>
            </p:cNvPr>
            <p:cNvSpPr txBox="1"/>
            <p:nvPr/>
          </p:nvSpPr>
          <p:spPr>
            <a:xfrm>
              <a:off x="791320" y="3708104"/>
              <a:ext cx="1369996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31AC1DB0-A70E-43F4-8496-558A0CB4C229}"/>
              </a:ext>
            </a:extLst>
          </p:cNvPr>
          <p:cNvCxnSpPr>
            <a:cxnSpLocks/>
          </p:cNvCxnSpPr>
          <p:nvPr/>
        </p:nvCxnSpPr>
        <p:spPr>
          <a:xfrm>
            <a:off x="3171912" y="3469964"/>
            <a:ext cx="0" cy="5231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iṩľîḍé">
            <a:extLst>
              <a:ext uri="{FF2B5EF4-FFF2-40B4-BE49-F238E27FC236}">
                <a16:creationId xmlns:a16="http://schemas.microsoft.com/office/drawing/2014/main" xmlns="" id="{1BB952C8-AC7D-4ED5-9795-7BA55EDAF603}"/>
              </a:ext>
            </a:extLst>
          </p:cNvPr>
          <p:cNvGrpSpPr/>
          <p:nvPr/>
        </p:nvGrpSpPr>
        <p:grpSpPr>
          <a:xfrm>
            <a:off x="3289651" y="3469964"/>
            <a:ext cx="1027497" cy="515398"/>
            <a:chOff x="791320" y="3416514"/>
            <a:chExt cx="1369996" cy="687197"/>
          </a:xfrm>
        </p:grpSpPr>
        <p:sp>
          <p:nvSpPr>
            <p:cNvPr id="27" name="iṡlíďe">
              <a:extLst>
                <a:ext uri="{FF2B5EF4-FFF2-40B4-BE49-F238E27FC236}">
                  <a16:creationId xmlns:a16="http://schemas.microsoft.com/office/drawing/2014/main" xmlns="" id="{0A789D2C-0A5C-4B6D-878A-5B8E41B79167}"/>
                </a:ext>
              </a:extLst>
            </p:cNvPr>
            <p:cNvSpPr txBox="1"/>
            <p:nvPr/>
          </p:nvSpPr>
          <p:spPr>
            <a:xfrm>
              <a:off x="997401" y="341651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562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8" name="îṡḻïďê">
              <a:extLst>
                <a:ext uri="{FF2B5EF4-FFF2-40B4-BE49-F238E27FC236}">
                  <a16:creationId xmlns:a16="http://schemas.microsoft.com/office/drawing/2014/main" xmlns="" id="{DCB7A14E-5BDD-4ACC-A66F-C245B9D0E8A0}"/>
                </a:ext>
              </a:extLst>
            </p:cNvPr>
            <p:cNvSpPr txBox="1"/>
            <p:nvPr/>
          </p:nvSpPr>
          <p:spPr>
            <a:xfrm>
              <a:off x="791320" y="3708104"/>
              <a:ext cx="1369996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7A203CFD-6E78-49F9-9C53-23E8533D72A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2450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 smtClean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734418" y="2797954"/>
            <a:ext cx="822465" cy="822720"/>
            <a:chOff x="3734418" y="2797954"/>
            <a:chExt cx="822465" cy="822720"/>
          </a:xfrm>
        </p:grpSpPr>
        <p:sp>
          <p:nvSpPr>
            <p:cNvPr id="4" name="iŝḷîďé">
              <a:extLst>
                <a:ext uri="{FF2B5EF4-FFF2-40B4-BE49-F238E27FC236}">
                  <a16:creationId xmlns:a16="http://schemas.microsoft.com/office/drawing/2014/main" xmlns="" id="{E68AA37E-D505-4D60-A103-9402B8D92EB6}"/>
                </a:ext>
              </a:extLst>
            </p:cNvPr>
            <p:cNvSpPr/>
            <p:nvPr/>
          </p:nvSpPr>
          <p:spPr>
            <a:xfrm rot="10800000">
              <a:off x="3734418" y="2797954"/>
              <a:ext cx="822465" cy="822720"/>
            </a:xfrm>
            <a:prstGeom prst="teardrop">
              <a:avLst>
                <a:gd name="adj" fmla="val 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ïšľîḓè">
              <a:extLst>
                <a:ext uri="{FF2B5EF4-FFF2-40B4-BE49-F238E27FC236}">
                  <a16:creationId xmlns:a16="http://schemas.microsoft.com/office/drawing/2014/main" xmlns="" id="{9AAE575A-E9BB-4FCF-99BB-5DECC37ACE4B}"/>
                </a:ext>
              </a:extLst>
            </p:cNvPr>
            <p:cNvSpPr txBox="1"/>
            <p:nvPr/>
          </p:nvSpPr>
          <p:spPr>
            <a:xfrm>
              <a:off x="3904243" y="3080066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34417" y="1975235"/>
            <a:ext cx="822465" cy="822720"/>
            <a:chOff x="3734417" y="1975235"/>
            <a:chExt cx="822465" cy="822720"/>
          </a:xfrm>
        </p:grpSpPr>
        <p:sp>
          <p:nvSpPr>
            <p:cNvPr id="6" name="iSļídé">
              <a:extLst>
                <a:ext uri="{FF2B5EF4-FFF2-40B4-BE49-F238E27FC236}">
                  <a16:creationId xmlns:a16="http://schemas.microsoft.com/office/drawing/2014/main" xmlns="" id="{04673F77-521C-416D-A388-0963D5716F94}"/>
                </a:ext>
              </a:extLst>
            </p:cNvPr>
            <p:cNvSpPr/>
            <p:nvPr/>
          </p:nvSpPr>
          <p:spPr>
            <a:xfrm rot="16200000">
              <a:off x="3734290" y="1975362"/>
              <a:ext cx="822720" cy="822465"/>
            </a:xfrm>
            <a:prstGeom prst="teardrop">
              <a:avLst>
                <a:gd name="adj" fmla="val 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Slide">
              <a:extLst>
                <a:ext uri="{FF2B5EF4-FFF2-40B4-BE49-F238E27FC236}">
                  <a16:creationId xmlns:a16="http://schemas.microsoft.com/office/drawing/2014/main" xmlns="" id="{9FDD5CFD-A8DE-4031-AEBA-2DAADF780484}"/>
                </a:ext>
              </a:extLst>
            </p:cNvPr>
            <p:cNvSpPr txBox="1"/>
            <p:nvPr/>
          </p:nvSpPr>
          <p:spPr>
            <a:xfrm>
              <a:off x="3904244" y="2073557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4632" y="1975235"/>
            <a:ext cx="822465" cy="822720"/>
            <a:chOff x="4574632" y="1975235"/>
            <a:chExt cx="822465" cy="822720"/>
          </a:xfrm>
        </p:grpSpPr>
        <p:sp>
          <p:nvSpPr>
            <p:cNvPr id="8" name="iṧļîḑé">
              <a:extLst>
                <a:ext uri="{FF2B5EF4-FFF2-40B4-BE49-F238E27FC236}">
                  <a16:creationId xmlns:a16="http://schemas.microsoft.com/office/drawing/2014/main" xmlns="" id="{A461905B-BDE6-4BF0-8857-8D9703576E60}"/>
                </a:ext>
              </a:extLst>
            </p:cNvPr>
            <p:cNvSpPr/>
            <p:nvPr/>
          </p:nvSpPr>
          <p:spPr>
            <a:xfrm>
              <a:off x="4574632" y="1975235"/>
              <a:ext cx="822465" cy="822720"/>
            </a:xfrm>
            <a:prstGeom prst="teardrop">
              <a:avLst>
                <a:gd name="adj" fmla="val 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iṣ1íḍe">
              <a:extLst>
                <a:ext uri="{FF2B5EF4-FFF2-40B4-BE49-F238E27FC236}">
                  <a16:creationId xmlns:a16="http://schemas.microsoft.com/office/drawing/2014/main" xmlns="" id="{013BB3A3-7883-4AD1-9A1E-FBC1E0BB4FE3}"/>
                </a:ext>
              </a:extLst>
            </p:cNvPr>
            <p:cNvSpPr txBox="1"/>
            <p:nvPr/>
          </p:nvSpPr>
          <p:spPr>
            <a:xfrm>
              <a:off x="4908593" y="2073557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74632" y="2797954"/>
            <a:ext cx="822465" cy="822720"/>
            <a:chOff x="4574632" y="2797954"/>
            <a:chExt cx="822465" cy="822720"/>
          </a:xfrm>
        </p:grpSpPr>
        <p:sp>
          <p:nvSpPr>
            <p:cNvPr id="10" name="íṡḻïḓè">
              <a:extLst>
                <a:ext uri="{FF2B5EF4-FFF2-40B4-BE49-F238E27FC236}">
                  <a16:creationId xmlns:a16="http://schemas.microsoft.com/office/drawing/2014/main" xmlns="" id="{C3B8C144-4451-4D8E-BD0B-ED32B315C96B}"/>
                </a:ext>
              </a:extLst>
            </p:cNvPr>
            <p:cNvSpPr/>
            <p:nvPr/>
          </p:nvSpPr>
          <p:spPr>
            <a:xfrm rot="5400000">
              <a:off x="4574505" y="2798081"/>
              <a:ext cx="822720" cy="822465"/>
            </a:xfrm>
            <a:prstGeom prst="teardrop">
              <a:avLst>
                <a:gd name="adj" fmla="val 2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sļîḑe">
              <a:extLst>
                <a:ext uri="{FF2B5EF4-FFF2-40B4-BE49-F238E27FC236}">
                  <a16:creationId xmlns:a16="http://schemas.microsoft.com/office/drawing/2014/main" xmlns="" id="{7E7092D2-AD28-4913-96DF-647B2ADA77E4}"/>
                </a:ext>
              </a:extLst>
            </p:cNvPr>
            <p:cNvSpPr txBox="1"/>
            <p:nvPr/>
          </p:nvSpPr>
          <p:spPr>
            <a:xfrm>
              <a:off x="4908594" y="3080373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12" name="ïṥḷîḋè">
            <a:extLst>
              <a:ext uri="{FF2B5EF4-FFF2-40B4-BE49-F238E27FC236}">
                <a16:creationId xmlns:a16="http://schemas.microsoft.com/office/drawing/2014/main" xmlns="" id="{0D46D497-162A-4F29-9FED-157D34390969}"/>
              </a:ext>
            </a:extLst>
          </p:cNvPr>
          <p:cNvSpPr/>
          <p:nvPr/>
        </p:nvSpPr>
        <p:spPr>
          <a:xfrm>
            <a:off x="4079404" y="2269169"/>
            <a:ext cx="1004351" cy="1004659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sḷîḑe">
            <a:extLst>
              <a:ext uri="{FF2B5EF4-FFF2-40B4-BE49-F238E27FC236}">
                <a16:creationId xmlns:a16="http://schemas.microsoft.com/office/drawing/2014/main" xmlns="" id="{7BA40BEE-9207-4D5A-8613-663BD09BCBF7}"/>
              </a:ext>
            </a:extLst>
          </p:cNvPr>
          <p:cNvSpPr/>
          <p:nvPr/>
        </p:nvSpPr>
        <p:spPr>
          <a:xfrm>
            <a:off x="4212363" y="2402169"/>
            <a:ext cx="738434" cy="738661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śľîḍe">
            <a:extLst>
              <a:ext uri="{FF2B5EF4-FFF2-40B4-BE49-F238E27FC236}">
                <a16:creationId xmlns:a16="http://schemas.microsoft.com/office/drawing/2014/main" xmlns="" id="{F2CC34DF-9AF3-410B-A4BB-827B1D3D5155}"/>
              </a:ext>
            </a:extLst>
          </p:cNvPr>
          <p:cNvSpPr/>
          <p:nvPr/>
        </p:nvSpPr>
        <p:spPr>
          <a:xfrm>
            <a:off x="4350507" y="2540356"/>
            <a:ext cx="462144" cy="46228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íşļíďé">
            <a:extLst>
              <a:ext uri="{FF2B5EF4-FFF2-40B4-BE49-F238E27FC236}">
                <a16:creationId xmlns:a16="http://schemas.microsoft.com/office/drawing/2014/main" xmlns="" id="{2835CD37-AA30-457A-BF83-5198E9C9C670}"/>
              </a:ext>
            </a:extLst>
          </p:cNvPr>
          <p:cNvSpPr/>
          <p:nvPr/>
        </p:nvSpPr>
        <p:spPr bwMode="auto">
          <a:xfrm>
            <a:off x="4433784" y="2664579"/>
            <a:ext cx="299706" cy="20451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02953" y="1658885"/>
            <a:ext cx="8037413" cy="2499115"/>
            <a:chOff x="602953" y="1658885"/>
            <a:chExt cx="8037413" cy="2499115"/>
          </a:xfrm>
        </p:grpSpPr>
        <p:sp>
          <p:nvSpPr>
            <p:cNvPr id="17" name="îSlîḍê">
              <a:extLst>
                <a:ext uri="{FF2B5EF4-FFF2-40B4-BE49-F238E27FC236}">
                  <a16:creationId xmlns:a16="http://schemas.microsoft.com/office/drawing/2014/main" xmlns="" id="{2BB8C026-E2A0-43AC-ACE0-2E186ED1249D}"/>
                </a:ext>
              </a:extLst>
            </p:cNvPr>
            <p:cNvSpPr/>
            <p:nvPr/>
          </p:nvSpPr>
          <p:spPr bwMode="auto">
            <a:xfrm>
              <a:off x="1081864" y="1968545"/>
              <a:ext cx="1853753" cy="68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íṡlîďe">
              <a:extLst>
                <a:ext uri="{FF2B5EF4-FFF2-40B4-BE49-F238E27FC236}">
                  <a16:creationId xmlns:a16="http://schemas.microsoft.com/office/drawing/2014/main" xmlns="" id="{414768B1-97A4-4000-8EA8-8326205B9511}"/>
                </a:ext>
              </a:extLst>
            </p:cNvPr>
            <p:cNvSpPr txBox="1"/>
            <p:nvPr/>
          </p:nvSpPr>
          <p:spPr bwMode="auto">
            <a:xfrm>
              <a:off x="1081863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iṥľîďè">
              <a:extLst>
                <a:ext uri="{FF2B5EF4-FFF2-40B4-BE49-F238E27FC236}">
                  <a16:creationId xmlns:a16="http://schemas.microsoft.com/office/drawing/2014/main" xmlns="" id="{5D05BD0F-85AD-4E85-85D3-10D27E8E5764}"/>
                </a:ext>
              </a:extLst>
            </p:cNvPr>
            <p:cNvSpPr/>
            <p:nvPr/>
          </p:nvSpPr>
          <p:spPr bwMode="auto">
            <a:xfrm>
              <a:off x="602953" y="1764335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ŝḷïḓè">
              <a:extLst>
                <a:ext uri="{FF2B5EF4-FFF2-40B4-BE49-F238E27FC236}">
                  <a16:creationId xmlns:a16="http://schemas.microsoft.com/office/drawing/2014/main" xmlns="" id="{A0ADA00E-6160-4A14-BE05-50C703A50FD1}"/>
                </a:ext>
              </a:extLst>
            </p:cNvPr>
            <p:cNvSpPr/>
            <p:nvPr/>
          </p:nvSpPr>
          <p:spPr bwMode="auto">
            <a:xfrm>
              <a:off x="1081863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Sḷîḍé">
              <a:extLst>
                <a:ext uri="{FF2B5EF4-FFF2-40B4-BE49-F238E27FC236}">
                  <a16:creationId xmlns:a16="http://schemas.microsoft.com/office/drawing/2014/main" xmlns="" id="{FED7A38F-BD9A-48B0-902C-F7F5565EE441}"/>
                </a:ext>
              </a:extLst>
            </p:cNvPr>
            <p:cNvSpPr txBox="1"/>
            <p:nvPr/>
          </p:nvSpPr>
          <p:spPr bwMode="auto">
            <a:xfrm>
              <a:off x="1081863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íṡļïdè">
              <a:extLst>
                <a:ext uri="{FF2B5EF4-FFF2-40B4-BE49-F238E27FC236}">
                  <a16:creationId xmlns:a16="http://schemas.microsoft.com/office/drawing/2014/main" xmlns="" id="{CCF14438-0417-4462-B7B4-BC5020FAD974}"/>
                </a:ext>
              </a:extLst>
            </p:cNvPr>
            <p:cNvSpPr/>
            <p:nvPr/>
          </p:nvSpPr>
          <p:spPr bwMode="auto">
            <a:xfrm>
              <a:off x="602953" y="3343616"/>
              <a:ext cx="345810" cy="34535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iṥļïḋe">
              <a:extLst>
                <a:ext uri="{FF2B5EF4-FFF2-40B4-BE49-F238E27FC236}">
                  <a16:creationId xmlns:a16="http://schemas.microsoft.com/office/drawing/2014/main" xmlns="" id="{CCCA3CD5-5F9E-43DA-89B8-CDC2551534A3}"/>
                </a:ext>
              </a:extLst>
            </p:cNvPr>
            <p:cNvSpPr/>
            <p:nvPr/>
          </p:nvSpPr>
          <p:spPr bwMode="auto">
            <a:xfrm>
              <a:off x="6781890" y="1968545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ïṡľíḑê">
              <a:extLst>
                <a:ext uri="{FF2B5EF4-FFF2-40B4-BE49-F238E27FC236}">
                  <a16:creationId xmlns:a16="http://schemas.microsoft.com/office/drawing/2014/main" xmlns="" id="{B7DF24CB-00BA-4C66-996D-9D7A940FF9EA}"/>
                </a:ext>
              </a:extLst>
            </p:cNvPr>
            <p:cNvSpPr txBox="1"/>
            <p:nvPr/>
          </p:nvSpPr>
          <p:spPr bwMode="auto">
            <a:xfrm>
              <a:off x="6781890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îṣḻiďè">
              <a:extLst>
                <a:ext uri="{FF2B5EF4-FFF2-40B4-BE49-F238E27FC236}">
                  <a16:creationId xmlns:a16="http://schemas.microsoft.com/office/drawing/2014/main" xmlns="" id="{C4F4A045-3CC9-45E4-B0AE-5ED2F9D3A32B}"/>
                </a:ext>
              </a:extLst>
            </p:cNvPr>
            <p:cNvSpPr/>
            <p:nvPr/>
          </p:nvSpPr>
          <p:spPr bwMode="auto">
            <a:xfrm>
              <a:off x="6302980" y="1776576"/>
              <a:ext cx="345810" cy="249548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ïṧlïḑè">
              <a:extLst>
                <a:ext uri="{FF2B5EF4-FFF2-40B4-BE49-F238E27FC236}">
                  <a16:creationId xmlns:a16="http://schemas.microsoft.com/office/drawing/2014/main" xmlns="" id="{FD00C235-BAB2-4569-A939-D76A22D6383F}"/>
                </a:ext>
              </a:extLst>
            </p:cNvPr>
            <p:cNvSpPr/>
            <p:nvPr/>
          </p:nvSpPr>
          <p:spPr bwMode="auto">
            <a:xfrm>
              <a:off x="6781890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iš1îḋè">
              <a:extLst>
                <a:ext uri="{FF2B5EF4-FFF2-40B4-BE49-F238E27FC236}">
                  <a16:creationId xmlns:a16="http://schemas.microsoft.com/office/drawing/2014/main" xmlns="" id="{B5FD6BDF-AAD4-486C-B9A6-2BA719F177D4}"/>
                </a:ext>
              </a:extLst>
            </p:cNvPr>
            <p:cNvSpPr txBox="1"/>
            <p:nvPr/>
          </p:nvSpPr>
          <p:spPr bwMode="auto">
            <a:xfrm>
              <a:off x="6781890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íSľiḍè">
              <a:extLst>
                <a:ext uri="{FF2B5EF4-FFF2-40B4-BE49-F238E27FC236}">
                  <a16:creationId xmlns:a16="http://schemas.microsoft.com/office/drawing/2014/main" xmlns="" id="{C88C509B-43F0-4522-A6CC-6D54F18C6ACE}"/>
                </a:ext>
              </a:extLst>
            </p:cNvPr>
            <p:cNvSpPr/>
            <p:nvPr/>
          </p:nvSpPr>
          <p:spPr bwMode="auto">
            <a:xfrm>
              <a:off x="6302980" y="3379279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41487285-2A3A-4FCD-ABA3-DC19246A9DA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1978723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9544C5F-872B-4898-B7AA-C1B0BBC0F6CC}"/>
              </a:ext>
            </a:extLst>
          </p:cNvPr>
          <p:cNvGrpSpPr/>
          <p:nvPr/>
        </p:nvGrpSpPr>
        <p:grpSpPr>
          <a:xfrm>
            <a:off x="3857819" y="842963"/>
            <a:ext cx="3766640" cy="3744515"/>
            <a:chOff x="3857819" y="842963"/>
            <a:chExt cx="3766640" cy="3744515"/>
          </a:xfrm>
        </p:grpSpPr>
        <p:cxnSp>
          <p:nvCxnSpPr>
            <p:cNvPr id="3" name="îṣļîḑé-Straight Connector 2">
              <a:extLst>
                <a:ext uri="{FF2B5EF4-FFF2-40B4-BE49-F238E27FC236}">
                  <a16:creationId xmlns:a16="http://schemas.microsoft.com/office/drawing/2014/main" xmlns="" id="{5CED57A5-BC92-4339-B7A8-17659B5883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64817" y="842963"/>
              <a:ext cx="0" cy="3744515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îṣļîḑé-Straight Connector 4">
              <a:extLst>
                <a:ext uri="{FF2B5EF4-FFF2-40B4-BE49-F238E27FC236}">
                  <a16:creationId xmlns:a16="http://schemas.microsoft.com/office/drawing/2014/main" xmlns="" id="{9879AEC8-5116-4364-80F7-BC0BEFEAFA53}"/>
                </a:ext>
              </a:extLst>
            </p:cNvPr>
            <p:cNvCxnSpPr>
              <a:cxnSpLocks/>
            </p:cNvCxnSpPr>
            <p:nvPr/>
          </p:nvCxnSpPr>
          <p:spPr>
            <a:xfrm>
              <a:off x="3857819" y="2925974"/>
              <a:ext cx="109929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007115F-83A0-4BA1-A92B-910D342892AB}"/>
                </a:ext>
              </a:extLst>
            </p:cNvPr>
            <p:cNvGrpSpPr/>
            <p:nvPr/>
          </p:nvGrpSpPr>
          <p:grpSpPr>
            <a:xfrm>
              <a:off x="4699254" y="1139176"/>
              <a:ext cx="2925205" cy="784501"/>
              <a:chOff x="6265673" y="1518902"/>
              <a:chExt cx="3900273" cy="1046002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BCC3CE42-E51D-4637-9ACE-1D1D9D3AFE89}"/>
                  </a:ext>
                </a:extLst>
              </p:cNvPr>
              <p:cNvGrpSpPr/>
              <p:nvPr/>
            </p:nvGrpSpPr>
            <p:grpSpPr>
              <a:xfrm>
                <a:off x="6265673" y="1554201"/>
                <a:ext cx="648072" cy="648072"/>
                <a:chOff x="6559351" y="2249137"/>
                <a:chExt cx="648072" cy="648072"/>
              </a:xfrm>
            </p:grpSpPr>
            <p:sp>
              <p:nvSpPr>
                <p:cNvPr id="33" name="îṣļîḑé-Oval 32">
                  <a:extLst>
                    <a:ext uri="{FF2B5EF4-FFF2-40B4-BE49-F238E27FC236}">
                      <a16:creationId xmlns:a16="http://schemas.microsoft.com/office/drawing/2014/main" xmlns="" id="{AC2A98F9-C190-408B-9DB5-9F7CFD80C259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ṣļîḑé-AutoShape 75">
                  <a:extLst>
                    <a:ext uri="{FF2B5EF4-FFF2-40B4-BE49-F238E27FC236}">
                      <a16:creationId xmlns:a16="http://schemas.microsoft.com/office/drawing/2014/main" xmlns="" id="{CE22E997-775F-4045-83F6-D8ACF6F21E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D37AB614-A2BB-44E7-8C2D-E9C59694406C}"/>
                  </a:ext>
                </a:extLst>
              </p:cNvPr>
              <p:cNvGrpSpPr/>
              <p:nvPr/>
            </p:nvGrpSpPr>
            <p:grpSpPr>
              <a:xfrm>
                <a:off x="7587917" y="1518902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1" name="îṣļîḑé-TextBox 5">
                  <a:extLst>
                    <a:ext uri="{FF2B5EF4-FFF2-40B4-BE49-F238E27FC236}">
                      <a16:creationId xmlns:a16="http://schemas.microsoft.com/office/drawing/2014/main" xmlns="" id="{8A2BE4A7-2898-416C-83BC-E7001A8EA8C8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32" name="îṣļîḑé-Rectangle 31">
                  <a:extLst>
                    <a:ext uri="{FF2B5EF4-FFF2-40B4-BE49-F238E27FC236}">
                      <a16:creationId xmlns:a16="http://schemas.microsoft.com/office/drawing/2014/main" xmlns="" id="{418E738D-8F03-414D-9108-E3849282FC7F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BA58D63-C60D-47D6-9723-4827B01DCEFE}"/>
                </a:ext>
              </a:extLst>
            </p:cNvPr>
            <p:cNvGrpSpPr/>
            <p:nvPr/>
          </p:nvGrpSpPr>
          <p:grpSpPr>
            <a:xfrm>
              <a:off x="4699254" y="2005383"/>
              <a:ext cx="2925205" cy="784501"/>
              <a:chOff x="6265673" y="2673844"/>
              <a:chExt cx="3900273" cy="1046002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CF497433-A657-46A1-87A4-06D5C49C93BC}"/>
                  </a:ext>
                </a:extLst>
              </p:cNvPr>
              <p:cNvGrpSpPr/>
              <p:nvPr/>
            </p:nvGrpSpPr>
            <p:grpSpPr>
              <a:xfrm>
                <a:off x="6265673" y="2763698"/>
                <a:ext cx="648072" cy="648072"/>
                <a:chOff x="5675954" y="2249137"/>
                <a:chExt cx="648072" cy="648072"/>
              </a:xfrm>
            </p:grpSpPr>
            <p:sp>
              <p:nvSpPr>
                <p:cNvPr id="27" name="îṣļîḑé-Oval 26">
                  <a:extLst>
                    <a:ext uri="{FF2B5EF4-FFF2-40B4-BE49-F238E27FC236}">
                      <a16:creationId xmlns:a16="http://schemas.microsoft.com/office/drawing/2014/main" xmlns="" id="{5649DF7E-3A77-4298-885D-C14406F9F324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îṣļîḑé-Freeform 428">
                  <a:extLst>
                    <a:ext uri="{FF2B5EF4-FFF2-40B4-BE49-F238E27FC236}">
                      <a16:creationId xmlns:a16="http://schemas.microsoft.com/office/drawing/2014/main" xmlns="" id="{AD25FA59-92BE-4E4F-8C77-34DC11084B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F631DBA2-1191-4149-8A0F-8D014A746901}"/>
                  </a:ext>
                </a:extLst>
              </p:cNvPr>
              <p:cNvGrpSpPr/>
              <p:nvPr/>
            </p:nvGrpSpPr>
            <p:grpSpPr>
              <a:xfrm>
                <a:off x="7587917" y="2673844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25" name="îṣļîḑé-TextBox 5">
                  <a:extLst>
                    <a:ext uri="{FF2B5EF4-FFF2-40B4-BE49-F238E27FC236}">
                      <a16:creationId xmlns:a16="http://schemas.microsoft.com/office/drawing/2014/main" xmlns="" id="{A978A961-A5DB-40E1-9604-08D6F8629199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6" name="îṣļîḑé-Rectangle 25">
                  <a:extLst>
                    <a:ext uri="{FF2B5EF4-FFF2-40B4-BE49-F238E27FC236}">
                      <a16:creationId xmlns:a16="http://schemas.microsoft.com/office/drawing/2014/main" xmlns="" id="{32DC64EF-F53C-4128-B0EC-4888C95EDB02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rgbClr val="FD72A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5D6F65D-D8B0-435F-B97E-800E289E58AD}"/>
                </a:ext>
              </a:extLst>
            </p:cNvPr>
            <p:cNvGrpSpPr/>
            <p:nvPr/>
          </p:nvGrpSpPr>
          <p:grpSpPr>
            <a:xfrm>
              <a:off x="4699254" y="2871589"/>
              <a:ext cx="2925205" cy="784501"/>
              <a:chOff x="6265673" y="3828786"/>
              <a:chExt cx="3900273" cy="1046002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43F7F086-28E5-415F-AA96-56F21462E13F}"/>
                  </a:ext>
                </a:extLst>
              </p:cNvPr>
              <p:cNvGrpSpPr/>
              <p:nvPr/>
            </p:nvGrpSpPr>
            <p:grpSpPr>
              <a:xfrm>
                <a:off x="6265673" y="3973195"/>
                <a:ext cx="648072" cy="648072"/>
                <a:chOff x="4792557" y="2249137"/>
                <a:chExt cx="648072" cy="648072"/>
              </a:xfrm>
            </p:grpSpPr>
            <p:sp>
              <p:nvSpPr>
                <p:cNvPr id="21" name="îṣļîḑé-Oval 20">
                  <a:extLst>
                    <a:ext uri="{FF2B5EF4-FFF2-40B4-BE49-F238E27FC236}">
                      <a16:creationId xmlns:a16="http://schemas.microsoft.com/office/drawing/2014/main" xmlns="" id="{C71A9B5F-2E19-42EA-B77D-4DD34D962BE2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îṣļîḑé-Freeform 70">
                  <a:extLst>
                    <a:ext uri="{FF2B5EF4-FFF2-40B4-BE49-F238E27FC236}">
                      <a16:creationId xmlns:a16="http://schemas.microsoft.com/office/drawing/2014/main" xmlns="" id="{A226E5C0-8C98-4EB5-A8A5-51871EDA74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D2CB1DE0-115F-462A-AB70-75F3505DC4D5}"/>
                  </a:ext>
                </a:extLst>
              </p:cNvPr>
              <p:cNvGrpSpPr/>
              <p:nvPr/>
            </p:nvGrpSpPr>
            <p:grpSpPr>
              <a:xfrm>
                <a:off x="7587917" y="3828786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9" name="îṣļîḑé-TextBox 5">
                  <a:extLst>
                    <a:ext uri="{FF2B5EF4-FFF2-40B4-BE49-F238E27FC236}">
                      <a16:creationId xmlns:a16="http://schemas.microsoft.com/office/drawing/2014/main" xmlns="" id="{576C5BD1-4E50-49BB-93EE-08E9A8CE086D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0" name="îṣļîḑé-Rectangle 19">
                  <a:extLst>
                    <a:ext uri="{FF2B5EF4-FFF2-40B4-BE49-F238E27FC236}">
                      <a16:creationId xmlns:a16="http://schemas.microsoft.com/office/drawing/2014/main" xmlns="" id="{9B6CE6D3-79B1-40DB-BB3D-082987524C64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rgbClr val="FD72A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54CDDF9-8CDC-4DC0-9D23-0DD74F69418B}"/>
                </a:ext>
              </a:extLst>
            </p:cNvPr>
            <p:cNvGrpSpPr/>
            <p:nvPr/>
          </p:nvGrpSpPr>
          <p:grpSpPr>
            <a:xfrm>
              <a:off x="4699254" y="3737795"/>
              <a:ext cx="2925205" cy="784501"/>
              <a:chOff x="6265673" y="4983727"/>
              <a:chExt cx="3900273" cy="1046002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BFA8EDA7-C278-4342-9A54-179BB0AD0F38}"/>
                  </a:ext>
                </a:extLst>
              </p:cNvPr>
              <p:cNvGrpSpPr/>
              <p:nvPr/>
            </p:nvGrpSpPr>
            <p:grpSpPr>
              <a:xfrm>
                <a:off x="6265673" y="5182692"/>
                <a:ext cx="648072" cy="648072"/>
                <a:chOff x="3909160" y="2249137"/>
                <a:chExt cx="648072" cy="648072"/>
              </a:xfrm>
            </p:grpSpPr>
            <p:sp>
              <p:nvSpPr>
                <p:cNvPr id="15" name="îṣļîḑé-Oval 14">
                  <a:extLst>
                    <a:ext uri="{FF2B5EF4-FFF2-40B4-BE49-F238E27FC236}">
                      <a16:creationId xmlns:a16="http://schemas.microsoft.com/office/drawing/2014/main" xmlns="" id="{1B777785-D8EE-4D52-8831-C94BC37ED84F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îṣļîḑé-university7">
                  <a:extLst>
                    <a:ext uri="{FF2B5EF4-FFF2-40B4-BE49-F238E27FC236}">
                      <a16:creationId xmlns:a16="http://schemas.microsoft.com/office/drawing/2014/main" xmlns="" id="{8D8D4A02-52D6-4AA9-94D0-A065BC68E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CD3D7CC9-AC10-4656-AD94-373DB8202361}"/>
                  </a:ext>
                </a:extLst>
              </p:cNvPr>
              <p:cNvGrpSpPr/>
              <p:nvPr/>
            </p:nvGrpSpPr>
            <p:grpSpPr>
              <a:xfrm>
                <a:off x="7587917" y="4983727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3" name="îṣļîḑé-TextBox 5">
                  <a:extLst>
                    <a:ext uri="{FF2B5EF4-FFF2-40B4-BE49-F238E27FC236}">
                      <a16:creationId xmlns:a16="http://schemas.microsoft.com/office/drawing/2014/main" xmlns="" id="{C6391B0D-9E8B-49E0-B084-4009CDB9299E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14" name="îṣļîḑé-Rectangle 13">
                  <a:extLst>
                    <a:ext uri="{FF2B5EF4-FFF2-40B4-BE49-F238E27FC236}">
                      <a16:creationId xmlns:a16="http://schemas.microsoft.com/office/drawing/2014/main" xmlns="" id="{262C39F6-8958-409E-BABA-A49E5C4E197D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197" y="-696132"/>
            <a:ext cx="4791896" cy="6298581"/>
          </a:xfrm>
          <a:prstGeom prst="rect">
            <a:avLst/>
          </a:prstGeom>
        </p:spPr>
      </p:pic>
      <p:sp>
        <p:nvSpPr>
          <p:cNvPr id="38" name="Title 1">
            <a:extLst>
              <a:ext uri="{FF2B5EF4-FFF2-40B4-BE49-F238E27FC236}">
                <a16:creationId xmlns:a16="http://schemas.microsoft.com/office/drawing/2014/main" xmlns="" id="{AC8404AF-7CFA-44BB-ACE6-74F86DEBA90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154077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BFC8D279-99AD-4671-A899-B2F1275097B0}"/>
              </a:ext>
            </a:extLst>
          </p:cNvPr>
          <p:cNvGrpSpPr/>
          <p:nvPr/>
        </p:nvGrpSpPr>
        <p:grpSpPr>
          <a:xfrm>
            <a:off x="2861488" y="1011222"/>
            <a:ext cx="3411701" cy="3357068"/>
            <a:chOff x="2861488" y="1011222"/>
            <a:chExt cx="3411701" cy="3357068"/>
          </a:xfrm>
        </p:grpSpPr>
        <p:sp>
          <p:nvSpPr>
            <p:cNvPr id="3" name="îṣļîḑé-Oval 5">
              <a:extLst>
                <a:ext uri="{FF2B5EF4-FFF2-40B4-BE49-F238E27FC236}">
                  <a16:creationId xmlns:a16="http://schemas.microsoft.com/office/drawing/2014/main" xmlns="" id="{06C06F16-00B0-45FC-BA84-D205DCCA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249" y="1830694"/>
              <a:ext cx="1742984" cy="17442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îṣļîḑé-Freeform: Shape 6">
              <a:extLst>
                <a:ext uri="{FF2B5EF4-FFF2-40B4-BE49-F238E27FC236}">
                  <a16:creationId xmlns:a16="http://schemas.microsoft.com/office/drawing/2014/main" xmlns="" id="{EC70AF07-2C43-4C95-869F-529B43952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057" y="1828246"/>
              <a:ext cx="1548368" cy="646275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îṣļîḑé-Freeform: Shape 7">
              <a:extLst>
                <a:ext uri="{FF2B5EF4-FFF2-40B4-BE49-F238E27FC236}">
                  <a16:creationId xmlns:a16="http://schemas.microsoft.com/office/drawing/2014/main" xmlns="" id="{5939B648-E8EB-4A67-ADAF-5187C258D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1447580"/>
              <a:ext cx="1250934" cy="1250934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îṣļîḑé-Freeform: Shape 8">
              <a:extLst>
                <a:ext uri="{FF2B5EF4-FFF2-40B4-BE49-F238E27FC236}">
                  <a16:creationId xmlns:a16="http://schemas.microsoft.com/office/drawing/2014/main" xmlns="" id="{545C44A5-59D0-4068-9D42-FCCAF5814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1447580"/>
              <a:ext cx="1254606" cy="1250934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îṣļîḑé-Freeform: Shape 9">
              <a:extLst>
                <a:ext uri="{FF2B5EF4-FFF2-40B4-BE49-F238E27FC236}">
                  <a16:creationId xmlns:a16="http://schemas.microsoft.com/office/drawing/2014/main" xmlns="" id="{8065A22E-028F-4620-AA73-B3F826FD5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2698514"/>
              <a:ext cx="1254606" cy="125583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îṣļîḑé-Freeform: Shape 10">
              <a:extLst>
                <a:ext uri="{FF2B5EF4-FFF2-40B4-BE49-F238E27FC236}">
                  <a16:creationId xmlns:a16="http://schemas.microsoft.com/office/drawing/2014/main" xmlns="" id="{0DF1B98E-469F-4E82-8B5E-7883CF3B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2698514"/>
              <a:ext cx="1250934" cy="125583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îṣļîḑé-Oval 11">
              <a:extLst>
                <a:ext uri="{FF2B5EF4-FFF2-40B4-BE49-F238E27FC236}">
                  <a16:creationId xmlns:a16="http://schemas.microsoft.com/office/drawing/2014/main" xmlns="" id="{96E1EC0D-4AA3-42FA-88A5-74C647D7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1415756"/>
              <a:ext cx="121177" cy="1211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îṣļîḑé-Oval 12">
              <a:extLst>
                <a:ext uri="{FF2B5EF4-FFF2-40B4-BE49-F238E27FC236}">
                  <a16:creationId xmlns:a16="http://schemas.microsoft.com/office/drawing/2014/main" xmlns="" id="{2A6F6AA3-1569-4F10-8AA4-7CD4ABFEA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3861318"/>
              <a:ext cx="121177" cy="1211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îṣļîḑé-Oval 13">
              <a:extLst>
                <a:ext uri="{FF2B5EF4-FFF2-40B4-BE49-F238E27FC236}">
                  <a16:creationId xmlns:a16="http://schemas.microsoft.com/office/drawing/2014/main" xmlns="" id="{886339D2-5DB9-4522-A314-87E50ECA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4442" y="2638538"/>
              <a:ext cx="123625" cy="1224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îṣļîḑé-Freeform: Shape 14">
              <a:extLst>
                <a:ext uri="{FF2B5EF4-FFF2-40B4-BE49-F238E27FC236}">
                  <a16:creationId xmlns:a16="http://schemas.microsoft.com/office/drawing/2014/main" xmlns="" id="{187E6204-EC16-4FDC-B203-4A60A6C9F8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47506" y="2254199"/>
              <a:ext cx="1387055" cy="1318400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îṣļîḑé-Freeform: Shape 15">
              <a:extLst>
                <a:ext uri="{FF2B5EF4-FFF2-40B4-BE49-F238E27FC236}">
                  <a16:creationId xmlns:a16="http://schemas.microsoft.com/office/drawing/2014/main" xmlns="" id="{0695C204-1E0C-48DE-A86D-D9C23C8CD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4294" y="2699737"/>
              <a:ext cx="873941" cy="875165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îṣļîḑé-Oval 16">
              <a:extLst>
                <a:ext uri="{FF2B5EF4-FFF2-40B4-BE49-F238E27FC236}">
                  <a16:creationId xmlns:a16="http://schemas.microsoft.com/office/drawing/2014/main" xmlns="" id="{AC8FB1A5-A0E5-4D97-883A-C6351D67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729" y="2009399"/>
              <a:ext cx="1385574" cy="138679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îṣļîḑé-Oval 17">
              <a:extLst>
                <a:ext uri="{FF2B5EF4-FFF2-40B4-BE49-F238E27FC236}">
                  <a16:creationId xmlns:a16="http://schemas.microsoft.com/office/drawing/2014/main" xmlns="" id="{2032B02B-3BD4-4963-B659-1F7AC187E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643" y="2022862"/>
              <a:ext cx="1354974" cy="13549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îṣļîḑé-Freeform: Shape 18">
              <a:extLst>
                <a:ext uri="{FF2B5EF4-FFF2-40B4-BE49-F238E27FC236}">
                  <a16:creationId xmlns:a16="http://schemas.microsoft.com/office/drawing/2014/main" xmlns="" id="{ECD193DC-9724-4A40-8910-AF044211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828" y="2581008"/>
              <a:ext cx="632812" cy="587523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îṣļîḑé-Oval 19">
              <a:extLst>
                <a:ext uri="{FF2B5EF4-FFF2-40B4-BE49-F238E27FC236}">
                  <a16:creationId xmlns:a16="http://schemas.microsoft.com/office/drawing/2014/main" xmlns="" id="{15ADFAF3-D2C7-4226-AA34-E42E6DCC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811" y="2216255"/>
              <a:ext cx="970637" cy="97308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îṣļîḑé-Oval 20">
              <a:extLst>
                <a:ext uri="{FF2B5EF4-FFF2-40B4-BE49-F238E27FC236}">
                  <a16:creationId xmlns:a16="http://schemas.microsoft.com/office/drawing/2014/main" xmlns="" id="{4AD343CB-9AE6-4F5C-A914-3BB782C12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051" y="2229719"/>
              <a:ext cx="946157" cy="95962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îṣļîḑé-Freeform: Shape 21">
              <a:extLst>
                <a:ext uri="{FF2B5EF4-FFF2-40B4-BE49-F238E27FC236}">
                  <a16:creationId xmlns:a16="http://schemas.microsoft.com/office/drawing/2014/main" xmlns="" id="{967627C6-6AD0-4566-80A9-870C325F6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604" y="2610385"/>
              <a:ext cx="238682" cy="266834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îṣļîḑé-Oval 22">
              <a:extLst>
                <a:ext uri="{FF2B5EF4-FFF2-40B4-BE49-F238E27FC236}">
                  <a16:creationId xmlns:a16="http://schemas.microsoft.com/office/drawing/2014/main" xmlns="" id="{35B090B1-3AC4-4D22-97CB-F4F583E21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1731" y="2467176"/>
              <a:ext cx="468795" cy="47001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îṣļîḑé-Oval 23">
              <a:extLst>
                <a:ext uri="{FF2B5EF4-FFF2-40B4-BE49-F238E27FC236}">
                  <a16:creationId xmlns:a16="http://schemas.microsoft.com/office/drawing/2014/main" xmlns="" id="{45FBC855-3D55-41BC-AC7B-80E365361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195" y="2480640"/>
              <a:ext cx="443090" cy="443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îṣļîḑé-Freeform: Shape 24">
              <a:extLst>
                <a:ext uri="{FF2B5EF4-FFF2-40B4-BE49-F238E27FC236}">
                  <a16:creationId xmlns:a16="http://schemas.microsoft.com/office/drawing/2014/main" xmlns="" id="{9FF9D5EC-3FA1-430D-9711-6AC9CC4A7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0853" y="3183219"/>
              <a:ext cx="79560" cy="612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îṣļîḑé-Oval 25">
              <a:extLst>
                <a:ext uri="{FF2B5EF4-FFF2-40B4-BE49-F238E27FC236}">
                  <a16:creationId xmlns:a16="http://schemas.microsoft.com/office/drawing/2014/main" xmlns="" id="{0924ED10-8C9C-42DE-9AB0-DA04997CF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880" y="2638538"/>
              <a:ext cx="123625" cy="1224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4" name="Group 292">
              <a:extLst>
                <a:ext uri="{FF2B5EF4-FFF2-40B4-BE49-F238E27FC236}">
                  <a16:creationId xmlns:a16="http://schemas.microsoft.com/office/drawing/2014/main" xmlns="" id="{EF7776CD-8135-4028-ABF4-57AF2C2765DE}"/>
                </a:ext>
              </a:extLst>
            </p:cNvPr>
            <p:cNvGrpSpPr/>
            <p:nvPr/>
          </p:nvGrpSpPr>
          <p:grpSpPr>
            <a:xfrm>
              <a:off x="4545955" y="2204018"/>
              <a:ext cx="658294" cy="539788"/>
              <a:chOff x="6076950" y="3000376"/>
              <a:chExt cx="853785" cy="700088"/>
            </a:xfrm>
          </p:grpSpPr>
          <p:sp>
            <p:nvSpPr>
              <p:cNvPr id="87" name="îṣļîḑé-Oval 293">
                <a:extLst>
                  <a:ext uri="{FF2B5EF4-FFF2-40B4-BE49-F238E27FC236}">
                    <a16:creationId xmlns:a16="http://schemas.microsoft.com/office/drawing/2014/main" xmlns="" id="{E05CD572-786C-4625-BD8E-1C4472938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8538" y="3625851"/>
                <a:ext cx="65088" cy="74613"/>
              </a:xfrm>
              <a:prstGeom prst="ellipse">
                <a:avLst/>
              </a:prstGeom>
              <a:solidFill>
                <a:srgbClr val="A8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îṣļîḑé-Freeform: Shape 294">
                <a:extLst>
                  <a:ext uri="{FF2B5EF4-FFF2-40B4-BE49-F238E27FC236}">
                    <a16:creationId xmlns:a16="http://schemas.microsoft.com/office/drawing/2014/main" xmlns="" id="{665C051F-5748-45ED-9410-7CDC7DCF7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3000376"/>
                <a:ext cx="293688" cy="390525"/>
              </a:xfrm>
              <a:custGeom>
                <a:avLst/>
                <a:gdLst>
                  <a:gd name="T0" fmla="*/ 0 w 185"/>
                  <a:gd name="T1" fmla="*/ 246 h 246"/>
                  <a:gd name="T2" fmla="*/ 18 w 185"/>
                  <a:gd name="T3" fmla="*/ 132 h 246"/>
                  <a:gd name="T4" fmla="*/ 185 w 185"/>
                  <a:gd name="T5" fmla="*/ 0 h 246"/>
                  <a:gd name="T6" fmla="*/ 164 w 185"/>
                  <a:gd name="T7" fmla="*/ 154 h 246"/>
                  <a:gd name="T8" fmla="*/ 0 w 185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6">
                    <a:moveTo>
                      <a:pt x="0" y="246"/>
                    </a:moveTo>
                    <a:lnTo>
                      <a:pt x="18" y="132"/>
                    </a:lnTo>
                    <a:lnTo>
                      <a:pt x="185" y="0"/>
                    </a:lnTo>
                    <a:lnTo>
                      <a:pt x="164" y="154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îṣļîḑé-Freeform: Shape 295">
                <a:extLst>
                  <a:ext uri="{FF2B5EF4-FFF2-40B4-BE49-F238E27FC236}">
                    <a16:creationId xmlns:a16="http://schemas.microsoft.com/office/drawing/2014/main" xmlns="" id="{4F39DDDA-E720-469A-9F72-AE50E27C0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0500" y="3438526"/>
                <a:ext cx="250825" cy="252413"/>
              </a:xfrm>
              <a:custGeom>
                <a:avLst/>
                <a:gdLst>
                  <a:gd name="T0" fmla="*/ 4 w 158"/>
                  <a:gd name="T1" fmla="*/ 58 h 159"/>
                  <a:gd name="T2" fmla="*/ 0 w 158"/>
                  <a:gd name="T3" fmla="*/ 128 h 159"/>
                  <a:gd name="T4" fmla="*/ 132 w 158"/>
                  <a:gd name="T5" fmla="*/ 159 h 159"/>
                  <a:gd name="T6" fmla="*/ 158 w 158"/>
                  <a:gd name="T7" fmla="*/ 0 h 159"/>
                  <a:gd name="T8" fmla="*/ 4 w 158"/>
                  <a:gd name="T9" fmla="*/ 5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4" y="58"/>
                    </a:moveTo>
                    <a:lnTo>
                      <a:pt x="0" y="128"/>
                    </a:lnTo>
                    <a:lnTo>
                      <a:pt x="132" y="159"/>
                    </a:lnTo>
                    <a:lnTo>
                      <a:pt x="158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îṣļîḑé-Freeform: Shape 296">
                <a:extLst>
                  <a:ext uri="{FF2B5EF4-FFF2-40B4-BE49-F238E27FC236}">
                    <a16:creationId xmlns:a16="http://schemas.microsoft.com/office/drawing/2014/main" xmlns="" id="{815E70FA-CA41-4526-A52C-A5B506E26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3000376"/>
                <a:ext cx="53975" cy="244475"/>
              </a:xfrm>
              <a:custGeom>
                <a:avLst/>
                <a:gdLst>
                  <a:gd name="T0" fmla="*/ 21 w 34"/>
                  <a:gd name="T1" fmla="*/ 0 h 154"/>
                  <a:gd name="T2" fmla="*/ 34 w 34"/>
                  <a:gd name="T3" fmla="*/ 4 h 154"/>
                  <a:gd name="T4" fmla="*/ 15 w 34"/>
                  <a:gd name="T5" fmla="*/ 151 h 154"/>
                  <a:gd name="T6" fmla="*/ 0 w 34"/>
                  <a:gd name="T7" fmla="*/ 154 h 154"/>
                  <a:gd name="T8" fmla="*/ 21 w 34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4">
                    <a:moveTo>
                      <a:pt x="21" y="0"/>
                    </a:moveTo>
                    <a:lnTo>
                      <a:pt x="34" y="4"/>
                    </a:lnTo>
                    <a:lnTo>
                      <a:pt x="15" y="151"/>
                    </a:lnTo>
                    <a:lnTo>
                      <a:pt x="0" y="15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íṩľíḍè-Freeform: Shape 297">
                <a:extLst>
                  <a:ext uri="{FF2B5EF4-FFF2-40B4-BE49-F238E27FC236}">
                    <a16:creationId xmlns:a16="http://schemas.microsoft.com/office/drawing/2014/main" xmlns="" id="{83E65C21-4943-4A38-BDF2-6FC7E8379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0050" y="3430589"/>
                <a:ext cx="58738" cy="261938"/>
              </a:xfrm>
              <a:custGeom>
                <a:avLst/>
                <a:gdLst>
                  <a:gd name="T0" fmla="*/ 26 w 37"/>
                  <a:gd name="T1" fmla="*/ 5 h 165"/>
                  <a:gd name="T2" fmla="*/ 0 w 37"/>
                  <a:gd name="T3" fmla="*/ 164 h 165"/>
                  <a:gd name="T4" fmla="*/ 10 w 37"/>
                  <a:gd name="T5" fmla="*/ 165 h 165"/>
                  <a:gd name="T6" fmla="*/ 37 w 37"/>
                  <a:gd name="T7" fmla="*/ 0 h 165"/>
                  <a:gd name="T8" fmla="*/ 36 w 37"/>
                  <a:gd name="T9" fmla="*/ 0 h 165"/>
                  <a:gd name="T10" fmla="*/ 26 w 37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5">
                    <a:moveTo>
                      <a:pt x="26" y="5"/>
                    </a:moveTo>
                    <a:lnTo>
                      <a:pt x="0" y="164"/>
                    </a:lnTo>
                    <a:lnTo>
                      <a:pt x="10" y="165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íṩľíḍè-Freeform: Shape 298">
                <a:extLst>
                  <a:ext uri="{FF2B5EF4-FFF2-40B4-BE49-F238E27FC236}">
                    <a16:creationId xmlns:a16="http://schemas.microsoft.com/office/drawing/2014/main" xmlns="" id="{FD83C545-6009-46C7-8B99-ECD92E1B1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6914"/>
                <a:ext cx="792163" cy="463550"/>
              </a:xfrm>
              <a:custGeom>
                <a:avLst/>
                <a:gdLst>
                  <a:gd name="T0" fmla="*/ 404 w 404"/>
                  <a:gd name="T1" fmla="*/ 91 h 236"/>
                  <a:gd name="T2" fmla="*/ 379 w 404"/>
                  <a:gd name="T3" fmla="*/ 0 h 236"/>
                  <a:gd name="T4" fmla="*/ 15 w 404"/>
                  <a:gd name="T5" fmla="*/ 198 h 236"/>
                  <a:gd name="T6" fmla="*/ 2 w 404"/>
                  <a:gd name="T7" fmla="*/ 214 h 236"/>
                  <a:gd name="T8" fmla="*/ 18 w 404"/>
                  <a:gd name="T9" fmla="*/ 236 h 236"/>
                  <a:gd name="T10" fmla="*/ 31 w 404"/>
                  <a:gd name="T11" fmla="*/ 233 h 236"/>
                  <a:gd name="T12" fmla="*/ 404 w 404"/>
                  <a:gd name="T13" fmla="*/ 9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36">
                    <a:moveTo>
                      <a:pt x="404" y="91"/>
                    </a:moveTo>
                    <a:cubicBezTo>
                      <a:pt x="379" y="0"/>
                      <a:pt x="379" y="0"/>
                      <a:pt x="379" y="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9" y="201"/>
                      <a:pt x="3" y="206"/>
                      <a:pt x="2" y="214"/>
                    </a:cubicBezTo>
                    <a:cubicBezTo>
                      <a:pt x="0" y="224"/>
                      <a:pt x="7" y="234"/>
                      <a:pt x="18" y="236"/>
                    </a:cubicBezTo>
                    <a:cubicBezTo>
                      <a:pt x="23" y="236"/>
                      <a:pt x="31" y="233"/>
                      <a:pt x="31" y="233"/>
                    </a:cubicBezTo>
                    <a:lnTo>
                      <a:pt x="404" y="9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íṩľíḍè-Freeform: Shape 299">
                <a:extLst>
                  <a:ext uri="{FF2B5EF4-FFF2-40B4-BE49-F238E27FC236}">
                    <a16:creationId xmlns:a16="http://schemas.microsoft.com/office/drawing/2014/main" xmlns="" id="{99004220-222C-4234-9382-6F16C45B6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3863" y="3229286"/>
                <a:ext cx="156872" cy="186653"/>
              </a:xfrm>
              <a:custGeom>
                <a:avLst/>
                <a:gdLst>
                  <a:gd name="connsiteX0" fmla="*/ 2011 w 156872"/>
                  <a:gd name="connsiteY0" fmla="*/ 96556 h 186653"/>
                  <a:gd name="connsiteX1" fmla="*/ 1966 w 156872"/>
                  <a:gd name="connsiteY1" fmla="*/ 96893 h 186653"/>
                  <a:gd name="connsiteX2" fmla="*/ 2926 w 156872"/>
                  <a:gd name="connsiteY2" fmla="*/ 101152 h 186653"/>
                  <a:gd name="connsiteX3" fmla="*/ 20091 w 156872"/>
                  <a:gd name="connsiteY3" fmla="*/ 34045 h 186653"/>
                  <a:gd name="connsiteX4" fmla="*/ 19655 w 156872"/>
                  <a:gd name="connsiteY4" fmla="*/ 34451 h 186653"/>
                  <a:gd name="connsiteX5" fmla="*/ 18215 w 156872"/>
                  <a:gd name="connsiteY5" fmla="*/ 37683 h 186653"/>
                  <a:gd name="connsiteX6" fmla="*/ 76435 w 156872"/>
                  <a:gd name="connsiteY6" fmla="*/ 68 h 186653"/>
                  <a:gd name="connsiteX7" fmla="*/ 156790 w 156872"/>
                  <a:gd name="connsiteY7" fmla="*/ 90408 h 186653"/>
                  <a:gd name="connsiteX8" fmla="*/ 112418 w 156872"/>
                  <a:gd name="connsiteY8" fmla="*/ 179061 h 186653"/>
                  <a:gd name="connsiteX9" fmla="*/ 82399 w 156872"/>
                  <a:gd name="connsiteY9" fmla="*/ 186619 h 186653"/>
                  <a:gd name="connsiteX10" fmla="*/ 82550 w 156872"/>
                  <a:gd name="connsiteY10" fmla="*/ 186653 h 186653"/>
                  <a:gd name="connsiteX11" fmla="*/ 82382 w 156872"/>
                  <a:gd name="connsiteY11" fmla="*/ 186623 h 186653"/>
                  <a:gd name="connsiteX12" fmla="*/ 82315 w 156872"/>
                  <a:gd name="connsiteY12" fmla="*/ 186640 h 186653"/>
                  <a:gd name="connsiteX13" fmla="*/ 80555 w 156872"/>
                  <a:gd name="connsiteY13" fmla="*/ 186303 h 186653"/>
                  <a:gd name="connsiteX14" fmla="*/ 49137 w 156872"/>
                  <a:gd name="connsiteY14" fmla="*/ 180799 h 186653"/>
                  <a:gd name="connsiteX15" fmla="*/ 28143 w 156872"/>
                  <a:gd name="connsiteY15" fmla="*/ 163163 h 186653"/>
                  <a:gd name="connsiteX16" fmla="*/ 26704 w 156872"/>
                  <a:gd name="connsiteY16" fmla="*/ 162091 h 186653"/>
                  <a:gd name="connsiteX17" fmla="*/ 26537 w 156872"/>
                  <a:gd name="connsiteY17" fmla="*/ 161814 h 186653"/>
                  <a:gd name="connsiteX18" fmla="*/ 23586 w 156872"/>
                  <a:gd name="connsiteY18" fmla="*/ 159335 h 186653"/>
                  <a:gd name="connsiteX19" fmla="*/ 0 w 156872"/>
                  <a:gd name="connsiteY19" fmla="*/ 96893 h 186653"/>
                  <a:gd name="connsiteX20" fmla="*/ 19655 w 156872"/>
                  <a:gd name="connsiteY20" fmla="*/ 32500 h 186653"/>
                  <a:gd name="connsiteX21" fmla="*/ 22180 w 156872"/>
                  <a:gd name="connsiteY21" fmla="*/ 29994 h 186653"/>
                  <a:gd name="connsiteX22" fmla="*/ 22294 w 156872"/>
                  <a:gd name="connsiteY22" fmla="*/ 29772 h 186653"/>
                  <a:gd name="connsiteX23" fmla="*/ 23206 w 156872"/>
                  <a:gd name="connsiteY23" fmla="*/ 28975 h 186653"/>
                  <a:gd name="connsiteX24" fmla="*/ 43241 w 156872"/>
                  <a:gd name="connsiteY24" fmla="*/ 9084 h 186653"/>
                  <a:gd name="connsiteX25" fmla="*/ 53442 w 156872"/>
                  <a:gd name="connsiteY25" fmla="*/ 6701 h 1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6872" h="186653">
                    <a:moveTo>
                      <a:pt x="2011" y="96556"/>
                    </a:moveTo>
                    <a:lnTo>
                      <a:pt x="1966" y="96893"/>
                    </a:lnTo>
                    <a:lnTo>
                      <a:pt x="2926" y="101152"/>
                    </a:lnTo>
                    <a:close/>
                    <a:moveTo>
                      <a:pt x="20091" y="34045"/>
                    </a:moveTo>
                    <a:lnTo>
                      <a:pt x="19655" y="34451"/>
                    </a:lnTo>
                    <a:lnTo>
                      <a:pt x="18215" y="37683"/>
                    </a:lnTo>
                    <a:close/>
                    <a:moveTo>
                      <a:pt x="76435" y="68"/>
                    </a:moveTo>
                    <a:cubicBezTo>
                      <a:pt x="119553" y="-1896"/>
                      <a:pt x="154830" y="39346"/>
                      <a:pt x="156790" y="90408"/>
                    </a:cubicBezTo>
                    <a:cubicBezTo>
                      <a:pt x="158260" y="130178"/>
                      <a:pt x="139886" y="164423"/>
                      <a:pt x="112418" y="179061"/>
                    </a:cubicBezTo>
                    <a:lnTo>
                      <a:pt x="82399" y="186619"/>
                    </a:lnTo>
                    <a:lnTo>
                      <a:pt x="82550" y="186653"/>
                    </a:lnTo>
                    <a:lnTo>
                      <a:pt x="82382" y="186623"/>
                    </a:lnTo>
                    <a:lnTo>
                      <a:pt x="82315" y="186640"/>
                    </a:lnTo>
                    <a:lnTo>
                      <a:pt x="80555" y="186303"/>
                    </a:lnTo>
                    <a:lnTo>
                      <a:pt x="49137" y="180799"/>
                    </a:lnTo>
                    <a:lnTo>
                      <a:pt x="28143" y="163163"/>
                    </a:lnTo>
                    <a:lnTo>
                      <a:pt x="26704" y="162091"/>
                    </a:lnTo>
                    <a:lnTo>
                      <a:pt x="26537" y="161814"/>
                    </a:lnTo>
                    <a:lnTo>
                      <a:pt x="23586" y="159335"/>
                    </a:lnTo>
                    <a:cubicBezTo>
                      <a:pt x="7862" y="141773"/>
                      <a:pt x="0" y="120309"/>
                      <a:pt x="0" y="96893"/>
                    </a:cubicBezTo>
                    <a:cubicBezTo>
                      <a:pt x="0" y="75429"/>
                      <a:pt x="5897" y="52013"/>
                      <a:pt x="19655" y="32500"/>
                    </a:cubicBezTo>
                    <a:lnTo>
                      <a:pt x="22180" y="29994"/>
                    </a:lnTo>
                    <a:lnTo>
                      <a:pt x="22294" y="29772"/>
                    </a:lnTo>
                    <a:lnTo>
                      <a:pt x="23206" y="28975"/>
                    </a:lnTo>
                    <a:lnTo>
                      <a:pt x="43241" y="9084"/>
                    </a:lnTo>
                    <a:lnTo>
                      <a:pt x="53442" y="670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300">
              <a:extLst>
                <a:ext uri="{FF2B5EF4-FFF2-40B4-BE49-F238E27FC236}">
                  <a16:creationId xmlns:a16="http://schemas.microsoft.com/office/drawing/2014/main" xmlns="" id="{11AC8FCE-C34A-44B4-B838-FE1C0958DDAF}"/>
                </a:ext>
              </a:extLst>
            </p:cNvPr>
            <p:cNvGrpSpPr/>
            <p:nvPr/>
          </p:nvGrpSpPr>
          <p:grpSpPr>
            <a:xfrm>
              <a:off x="4356223" y="2169749"/>
              <a:ext cx="337826" cy="571613"/>
              <a:chOff x="5830888" y="2955926"/>
              <a:chExt cx="438150" cy="741363"/>
            </a:xfrm>
          </p:grpSpPr>
          <p:sp>
            <p:nvSpPr>
              <p:cNvPr id="81" name="íṩľíḍè-Freeform: Shape 301">
                <a:extLst>
                  <a:ext uri="{FF2B5EF4-FFF2-40B4-BE49-F238E27FC236}">
                    <a16:creationId xmlns:a16="http://schemas.microsoft.com/office/drawing/2014/main" xmlns="" id="{9DCA00A7-BB15-450D-811F-C0B31D059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9175" y="2968626"/>
                <a:ext cx="169863" cy="320675"/>
              </a:xfrm>
              <a:custGeom>
                <a:avLst/>
                <a:gdLst>
                  <a:gd name="T0" fmla="*/ 0 w 107"/>
                  <a:gd name="T1" fmla="*/ 202 h 202"/>
                  <a:gd name="T2" fmla="*/ 70 w 107"/>
                  <a:gd name="T3" fmla="*/ 153 h 202"/>
                  <a:gd name="T4" fmla="*/ 107 w 107"/>
                  <a:gd name="T5" fmla="*/ 0 h 202"/>
                  <a:gd name="T6" fmla="*/ 10 w 107"/>
                  <a:gd name="T7" fmla="*/ 62 h 202"/>
                  <a:gd name="T8" fmla="*/ 0 w 107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2">
                    <a:moveTo>
                      <a:pt x="0" y="202"/>
                    </a:moveTo>
                    <a:lnTo>
                      <a:pt x="70" y="153"/>
                    </a:lnTo>
                    <a:lnTo>
                      <a:pt x="107" y="0"/>
                    </a:lnTo>
                    <a:lnTo>
                      <a:pt x="10" y="6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ïṧḷïḓê-Freeform: Shape 302">
                <a:extLst>
                  <a:ext uri="{FF2B5EF4-FFF2-40B4-BE49-F238E27FC236}">
                    <a16:creationId xmlns:a16="http://schemas.microsoft.com/office/drawing/2014/main" xmlns="" id="{F6E4737A-20B3-43B0-BD57-EC4DBEEED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5650" y="3143251"/>
                <a:ext cx="171450" cy="231775"/>
              </a:xfrm>
              <a:custGeom>
                <a:avLst/>
                <a:gdLst>
                  <a:gd name="T0" fmla="*/ 108 w 108"/>
                  <a:gd name="T1" fmla="*/ 121 h 146"/>
                  <a:gd name="T2" fmla="*/ 62 w 108"/>
                  <a:gd name="T3" fmla="*/ 146 h 146"/>
                  <a:gd name="T4" fmla="*/ 0 w 108"/>
                  <a:gd name="T5" fmla="*/ 67 h 146"/>
                  <a:gd name="T6" fmla="*/ 99 w 108"/>
                  <a:gd name="T7" fmla="*/ 0 h 146"/>
                  <a:gd name="T8" fmla="*/ 108 w 108"/>
                  <a:gd name="T9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46">
                    <a:moveTo>
                      <a:pt x="108" y="121"/>
                    </a:moveTo>
                    <a:lnTo>
                      <a:pt x="62" y="146"/>
                    </a:lnTo>
                    <a:lnTo>
                      <a:pt x="0" y="67"/>
                    </a:lnTo>
                    <a:lnTo>
                      <a:pt x="99" y="0"/>
                    </a:lnTo>
                    <a:lnTo>
                      <a:pt x="108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ïṧḷïḓê-Freeform: Shape 303">
                <a:extLst>
                  <a:ext uri="{FF2B5EF4-FFF2-40B4-BE49-F238E27FC236}">
                    <a16:creationId xmlns:a16="http://schemas.microsoft.com/office/drawing/2014/main" xmlns="" id="{B9CBA523-C34F-41EE-A461-B555507DE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288" y="2955926"/>
                <a:ext cx="158750" cy="111125"/>
              </a:xfrm>
              <a:custGeom>
                <a:avLst/>
                <a:gdLst>
                  <a:gd name="T0" fmla="*/ 100 w 100"/>
                  <a:gd name="T1" fmla="*/ 8 h 70"/>
                  <a:gd name="T2" fmla="*/ 93 w 100"/>
                  <a:gd name="T3" fmla="*/ 0 h 70"/>
                  <a:gd name="T4" fmla="*/ 0 w 100"/>
                  <a:gd name="T5" fmla="*/ 59 h 70"/>
                  <a:gd name="T6" fmla="*/ 3 w 100"/>
                  <a:gd name="T7" fmla="*/ 70 h 70"/>
                  <a:gd name="T8" fmla="*/ 100 w 100"/>
                  <a:gd name="T9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0">
                    <a:moveTo>
                      <a:pt x="100" y="8"/>
                    </a:moveTo>
                    <a:lnTo>
                      <a:pt x="93" y="0"/>
                    </a:lnTo>
                    <a:lnTo>
                      <a:pt x="0" y="59"/>
                    </a:lnTo>
                    <a:lnTo>
                      <a:pt x="3" y="70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ïṧḷïḓê-Freeform: Shape 304">
                <a:extLst>
                  <a:ext uri="{FF2B5EF4-FFF2-40B4-BE49-F238E27FC236}">
                    <a16:creationId xmlns:a16="http://schemas.microsoft.com/office/drawing/2014/main" xmlns="" id="{67813CE6-9C77-4365-9920-EC10E8FD6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0888" y="3130551"/>
                <a:ext cx="161925" cy="119063"/>
              </a:xfrm>
              <a:custGeom>
                <a:avLst/>
                <a:gdLst>
                  <a:gd name="T0" fmla="*/ 102 w 102"/>
                  <a:gd name="T1" fmla="*/ 8 h 75"/>
                  <a:gd name="T2" fmla="*/ 3 w 102"/>
                  <a:gd name="T3" fmla="*/ 75 h 75"/>
                  <a:gd name="T4" fmla="*/ 0 w 102"/>
                  <a:gd name="T5" fmla="*/ 69 h 75"/>
                  <a:gd name="T6" fmla="*/ 102 w 102"/>
                  <a:gd name="T7" fmla="*/ 0 h 75"/>
                  <a:gd name="T8" fmla="*/ 102 w 102"/>
                  <a:gd name="T9" fmla="*/ 0 h 75"/>
                  <a:gd name="T10" fmla="*/ 102 w 102"/>
                  <a:gd name="T11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5">
                    <a:moveTo>
                      <a:pt x="102" y="8"/>
                    </a:moveTo>
                    <a:lnTo>
                      <a:pt x="3" y="75"/>
                    </a:lnTo>
                    <a:lnTo>
                      <a:pt x="0" y="69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ïṧḷïḓê-Freeform: Shape 305">
                <a:extLst>
                  <a:ext uri="{FF2B5EF4-FFF2-40B4-BE49-F238E27FC236}">
                    <a16:creationId xmlns:a16="http://schemas.microsoft.com/office/drawing/2014/main" xmlns="" id="{B06FBC1B-D16B-48FE-BE59-802452569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288" y="3060701"/>
                <a:ext cx="133350" cy="636588"/>
              </a:xfrm>
              <a:custGeom>
                <a:avLst/>
                <a:gdLst>
                  <a:gd name="T0" fmla="*/ 0 w 68"/>
                  <a:gd name="T1" fmla="*/ 12 h 324"/>
                  <a:gd name="T2" fmla="*/ 68 w 68"/>
                  <a:gd name="T3" fmla="*/ 0 h 324"/>
                  <a:gd name="T4" fmla="*/ 49 w 68"/>
                  <a:gd name="T5" fmla="*/ 306 h 324"/>
                  <a:gd name="T6" fmla="*/ 43 w 68"/>
                  <a:gd name="T7" fmla="*/ 320 h 324"/>
                  <a:gd name="T8" fmla="*/ 23 w 68"/>
                  <a:gd name="T9" fmla="*/ 316 h 324"/>
                  <a:gd name="T10" fmla="*/ 21 w 68"/>
                  <a:gd name="T11" fmla="*/ 306 h 324"/>
                  <a:gd name="T12" fmla="*/ 0 w 68"/>
                  <a:gd name="T13" fmla="*/ 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324">
                    <a:moveTo>
                      <a:pt x="0" y="12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11"/>
                      <a:pt x="48" y="316"/>
                      <a:pt x="43" y="320"/>
                    </a:cubicBezTo>
                    <a:cubicBezTo>
                      <a:pt x="36" y="324"/>
                      <a:pt x="28" y="322"/>
                      <a:pt x="23" y="316"/>
                    </a:cubicBezTo>
                    <a:cubicBezTo>
                      <a:pt x="21" y="313"/>
                      <a:pt x="21" y="306"/>
                      <a:pt x="21" y="30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ïṧḷïḓê-Freeform: Shape 306">
                <a:extLst>
                  <a:ext uri="{FF2B5EF4-FFF2-40B4-BE49-F238E27FC236}">
                    <a16:creationId xmlns:a16="http://schemas.microsoft.com/office/drawing/2014/main" xmlns="" id="{D410C5DD-551E-4969-9A71-B85B4ADDC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049" y="3007482"/>
                <a:ext cx="135009" cy="120601"/>
              </a:xfrm>
              <a:custGeom>
                <a:avLst/>
                <a:gdLst>
                  <a:gd name="connsiteX0" fmla="*/ 3415 w 135009"/>
                  <a:gd name="connsiteY0" fmla="*/ 85696 h 120601"/>
                  <a:gd name="connsiteX1" fmla="*/ 40675 w 135009"/>
                  <a:gd name="connsiteY1" fmla="*/ 117170 h 120601"/>
                  <a:gd name="connsiteX2" fmla="*/ 17142 w 135009"/>
                  <a:gd name="connsiteY2" fmla="*/ 107334 h 120601"/>
                  <a:gd name="connsiteX3" fmla="*/ 3415 w 135009"/>
                  <a:gd name="connsiteY3" fmla="*/ 85696 h 120601"/>
                  <a:gd name="connsiteX4" fmla="*/ 71769 w 135009"/>
                  <a:gd name="connsiteY4" fmla="*/ 200 h 120601"/>
                  <a:gd name="connsiteX5" fmla="*/ 131392 w 135009"/>
                  <a:gd name="connsiteY5" fmla="*/ 32376 h 120601"/>
                  <a:gd name="connsiteX6" fmla="*/ 134873 w 135009"/>
                  <a:gd name="connsiteY6" fmla="*/ 55080 h 120601"/>
                  <a:gd name="connsiteX7" fmla="*/ 134713 w 135009"/>
                  <a:gd name="connsiteY7" fmla="*/ 55640 h 120601"/>
                  <a:gd name="connsiteX8" fmla="*/ 134804 w 135009"/>
                  <a:gd name="connsiteY8" fmla="*/ 56189 h 120601"/>
                  <a:gd name="connsiteX9" fmla="*/ 131363 w 135009"/>
                  <a:gd name="connsiteY9" fmla="*/ 67407 h 120601"/>
                  <a:gd name="connsiteX10" fmla="*/ 128461 w 135009"/>
                  <a:gd name="connsiteY10" fmla="*/ 77600 h 120601"/>
                  <a:gd name="connsiteX11" fmla="*/ 128085 w 135009"/>
                  <a:gd name="connsiteY11" fmla="*/ 78094 h 120601"/>
                  <a:gd name="connsiteX12" fmla="*/ 126960 w 135009"/>
                  <a:gd name="connsiteY12" fmla="*/ 81761 h 120601"/>
                  <a:gd name="connsiteX13" fmla="*/ 89701 w 135009"/>
                  <a:gd name="connsiteY13" fmla="*/ 113235 h 120601"/>
                  <a:gd name="connsiteX14" fmla="*/ 40675 w 135009"/>
                  <a:gd name="connsiteY14" fmla="*/ 117170 h 120601"/>
                  <a:gd name="connsiteX15" fmla="*/ 64943 w 135009"/>
                  <a:gd name="connsiteY15" fmla="*/ 118645 h 120601"/>
                  <a:gd name="connsiteX16" fmla="*/ 71347 w 135009"/>
                  <a:gd name="connsiteY16" fmla="*/ 116573 h 120601"/>
                  <a:gd name="connsiteX17" fmla="*/ 63740 w 135009"/>
                  <a:gd name="connsiteY17" fmla="*/ 118179 h 120601"/>
                  <a:gd name="connsiteX18" fmla="*/ 4392 w 135009"/>
                  <a:gd name="connsiteY18" fmla="*/ 85178 h 120601"/>
                  <a:gd name="connsiteX19" fmla="*/ 45423 w 135009"/>
                  <a:gd name="connsiteY19" fmla="*/ 6953 h 120601"/>
                  <a:gd name="connsiteX20" fmla="*/ 71769 w 135009"/>
                  <a:gd name="connsiteY20" fmla="*/ 200 h 1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5009" h="120601">
                    <a:moveTo>
                      <a:pt x="3415" y="85696"/>
                    </a:moveTo>
                    <a:cubicBezTo>
                      <a:pt x="9298" y="101433"/>
                      <a:pt x="24987" y="113235"/>
                      <a:pt x="40675" y="117170"/>
                    </a:cubicBezTo>
                    <a:cubicBezTo>
                      <a:pt x="30870" y="115203"/>
                      <a:pt x="23026" y="111268"/>
                      <a:pt x="17142" y="107334"/>
                    </a:cubicBezTo>
                    <a:cubicBezTo>
                      <a:pt x="11259" y="101433"/>
                      <a:pt x="5376" y="93564"/>
                      <a:pt x="3415" y="85696"/>
                    </a:cubicBezTo>
                    <a:close/>
                    <a:moveTo>
                      <a:pt x="71769" y="200"/>
                    </a:moveTo>
                    <a:cubicBezTo>
                      <a:pt x="97688" y="-1725"/>
                      <a:pt x="121134" y="10375"/>
                      <a:pt x="131392" y="32376"/>
                    </a:cubicBezTo>
                    <a:cubicBezTo>
                      <a:pt x="134323" y="39710"/>
                      <a:pt x="135422" y="47410"/>
                      <a:pt x="134873" y="55080"/>
                    </a:cubicBezTo>
                    <a:lnTo>
                      <a:pt x="134713" y="55640"/>
                    </a:lnTo>
                    <a:lnTo>
                      <a:pt x="134804" y="56189"/>
                    </a:lnTo>
                    <a:lnTo>
                      <a:pt x="131363" y="67407"/>
                    </a:lnTo>
                    <a:lnTo>
                      <a:pt x="128461" y="77600"/>
                    </a:lnTo>
                    <a:lnTo>
                      <a:pt x="128085" y="78094"/>
                    </a:lnTo>
                    <a:lnTo>
                      <a:pt x="126960" y="81761"/>
                    </a:lnTo>
                    <a:cubicBezTo>
                      <a:pt x="119116" y="95531"/>
                      <a:pt x="105389" y="107334"/>
                      <a:pt x="89701" y="113235"/>
                    </a:cubicBezTo>
                    <a:cubicBezTo>
                      <a:pt x="74012" y="121104"/>
                      <a:pt x="56363" y="123071"/>
                      <a:pt x="40675" y="117170"/>
                    </a:cubicBezTo>
                    <a:cubicBezTo>
                      <a:pt x="48519" y="119137"/>
                      <a:pt x="56853" y="119629"/>
                      <a:pt x="64943" y="118645"/>
                    </a:cubicBezTo>
                    <a:lnTo>
                      <a:pt x="71347" y="116573"/>
                    </a:lnTo>
                    <a:lnTo>
                      <a:pt x="63740" y="118179"/>
                    </a:lnTo>
                    <a:cubicBezTo>
                      <a:pt x="37363" y="119279"/>
                      <a:pt x="13185" y="107179"/>
                      <a:pt x="4392" y="85178"/>
                    </a:cubicBezTo>
                    <a:cubicBezTo>
                      <a:pt x="-9285" y="55844"/>
                      <a:pt x="10254" y="20642"/>
                      <a:pt x="45423" y="6953"/>
                    </a:cubicBezTo>
                    <a:cubicBezTo>
                      <a:pt x="54215" y="3042"/>
                      <a:pt x="63130" y="842"/>
                      <a:pt x="71769" y="2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307">
              <a:extLst>
                <a:ext uri="{FF2B5EF4-FFF2-40B4-BE49-F238E27FC236}">
                  <a16:creationId xmlns:a16="http://schemas.microsoft.com/office/drawing/2014/main" xmlns="" id="{150E3975-2161-42D5-95F3-1334BCD704BE}"/>
                </a:ext>
              </a:extLst>
            </p:cNvPr>
            <p:cNvGrpSpPr/>
            <p:nvPr/>
          </p:nvGrpSpPr>
          <p:grpSpPr>
            <a:xfrm>
              <a:off x="3973098" y="2730345"/>
              <a:ext cx="592419" cy="276626"/>
              <a:chOff x="5334000" y="3683001"/>
              <a:chExt cx="768350" cy="358776"/>
            </a:xfrm>
          </p:grpSpPr>
          <p:sp>
            <p:nvSpPr>
              <p:cNvPr id="75" name="ïṧḷïḓê-Freeform: Shape 308">
                <a:extLst>
                  <a:ext uri="{FF2B5EF4-FFF2-40B4-BE49-F238E27FC236}">
                    <a16:creationId xmlns:a16="http://schemas.microsoft.com/office/drawing/2014/main" xmlns="" id="{2F0C7F8F-32B6-4F7E-AE07-5A5CA5C3D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3525" y="3683001"/>
                <a:ext cx="350838" cy="131763"/>
              </a:xfrm>
              <a:custGeom>
                <a:avLst/>
                <a:gdLst>
                  <a:gd name="T0" fmla="*/ 221 w 221"/>
                  <a:gd name="T1" fmla="*/ 54 h 83"/>
                  <a:gd name="T2" fmla="*/ 157 w 221"/>
                  <a:gd name="T3" fmla="*/ 0 h 83"/>
                  <a:gd name="T4" fmla="*/ 0 w 221"/>
                  <a:gd name="T5" fmla="*/ 5 h 83"/>
                  <a:gd name="T6" fmla="*/ 85 w 221"/>
                  <a:gd name="T7" fmla="*/ 83 h 83"/>
                  <a:gd name="T8" fmla="*/ 221 w 221"/>
                  <a:gd name="T9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83">
                    <a:moveTo>
                      <a:pt x="221" y="54"/>
                    </a:moveTo>
                    <a:lnTo>
                      <a:pt x="157" y="0"/>
                    </a:lnTo>
                    <a:lnTo>
                      <a:pt x="0" y="5"/>
                    </a:lnTo>
                    <a:lnTo>
                      <a:pt x="85" y="83"/>
                    </a:lnTo>
                    <a:lnTo>
                      <a:pt x="221" y="5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ïṧḷïḓê-Freeform: Shape 309">
                <a:extLst>
                  <a:ext uri="{FF2B5EF4-FFF2-40B4-BE49-F238E27FC236}">
                    <a16:creationId xmlns:a16="http://schemas.microsoft.com/office/drawing/2014/main" xmlns="" id="{0AF7F379-2BE4-4999-9798-EB86B91A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4825" y="3846514"/>
                <a:ext cx="239713" cy="187325"/>
              </a:xfrm>
              <a:custGeom>
                <a:avLst/>
                <a:gdLst>
                  <a:gd name="T0" fmla="*/ 115 w 151"/>
                  <a:gd name="T1" fmla="*/ 0 h 118"/>
                  <a:gd name="T2" fmla="*/ 151 w 151"/>
                  <a:gd name="T3" fmla="*/ 37 h 118"/>
                  <a:gd name="T4" fmla="*/ 92 w 151"/>
                  <a:gd name="T5" fmla="*/ 118 h 118"/>
                  <a:gd name="T6" fmla="*/ 0 w 151"/>
                  <a:gd name="T7" fmla="*/ 40 h 118"/>
                  <a:gd name="T8" fmla="*/ 115 w 15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18">
                    <a:moveTo>
                      <a:pt x="115" y="0"/>
                    </a:moveTo>
                    <a:lnTo>
                      <a:pt x="151" y="37"/>
                    </a:lnTo>
                    <a:lnTo>
                      <a:pt x="92" y="118"/>
                    </a:lnTo>
                    <a:lnTo>
                      <a:pt x="0" y="4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ïṧḷïḓê-Freeform: Shape 310">
                <a:extLst>
                  <a:ext uri="{FF2B5EF4-FFF2-40B4-BE49-F238E27FC236}">
                    <a16:creationId xmlns:a16="http://schemas.microsoft.com/office/drawing/2014/main" xmlns="" id="{998D2677-59A3-4774-AFC1-D907FD692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000" y="3690939"/>
                <a:ext cx="144463" cy="131763"/>
              </a:xfrm>
              <a:custGeom>
                <a:avLst/>
                <a:gdLst>
                  <a:gd name="T0" fmla="*/ 6 w 91"/>
                  <a:gd name="T1" fmla="*/ 0 h 83"/>
                  <a:gd name="T2" fmla="*/ 0 w 91"/>
                  <a:gd name="T3" fmla="*/ 9 h 83"/>
                  <a:gd name="T4" fmla="*/ 81 w 91"/>
                  <a:gd name="T5" fmla="*/ 83 h 83"/>
                  <a:gd name="T6" fmla="*/ 91 w 91"/>
                  <a:gd name="T7" fmla="*/ 78 h 83"/>
                  <a:gd name="T8" fmla="*/ 6 w 9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3">
                    <a:moveTo>
                      <a:pt x="6" y="0"/>
                    </a:moveTo>
                    <a:lnTo>
                      <a:pt x="0" y="9"/>
                    </a:lnTo>
                    <a:lnTo>
                      <a:pt x="81" y="83"/>
                    </a:lnTo>
                    <a:lnTo>
                      <a:pt x="91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ïṧḷïḓê-Freeform: Shape 311">
                <a:extLst>
                  <a:ext uri="{FF2B5EF4-FFF2-40B4-BE49-F238E27FC236}">
                    <a16:creationId xmlns:a16="http://schemas.microsoft.com/office/drawing/2014/main" xmlns="" id="{C95C4756-D76D-47D3-8B85-79963DA84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3910014"/>
                <a:ext cx="160338" cy="131763"/>
              </a:xfrm>
              <a:custGeom>
                <a:avLst/>
                <a:gdLst>
                  <a:gd name="T0" fmla="*/ 9 w 101"/>
                  <a:gd name="T1" fmla="*/ 0 h 83"/>
                  <a:gd name="T2" fmla="*/ 101 w 101"/>
                  <a:gd name="T3" fmla="*/ 78 h 83"/>
                  <a:gd name="T4" fmla="*/ 94 w 101"/>
                  <a:gd name="T5" fmla="*/ 83 h 83"/>
                  <a:gd name="T6" fmla="*/ 0 w 101"/>
                  <a:gd name="T7" fmla="*/ 3 h 83"/>
                  <a:gd name="T8" fmla="*/ 0 w 101"/>
                  <a:gd name="T9" fmla="*/ 3 h 83"/>
                  <a:gd name="T10" fmla="*/ 9 w 101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3">
                    <a:moveTo>
                      <a:pt x="9" y="0"/>
                    </a:moveTo>
                    <a:lnTo>
                      <a:pt x="101" y="78"/>
                    </a:lnTo>
                    <a:lnTo>
                      <a:pt x="94" y="8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ïṧḷïḓê-Freeform: Shape 312">
                <a:extLst>
                  <a:ext uri="{FF2B5EF4-FFF2-40B4-BE49-F238E27FC236}">
                    <a16:creationId xmlns:a16="http://schemas.microsoft.com/office/drawing/2014/main" xmlns="" id="{D69618D0-27C6-47ED-99F6-B0A0A4B19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700" y="3684589"/>
                <a:ext cx="628650" cy="250825"/>
              </a:xfrm>
              <a:custGeom>
                <a:avLst/>
                <a:gdLst>
                  <a:gd name="T0" fmla="*/ 29 w 321"/>
                  <a:gd name="T1" fmla="*/ 128 h 128"/>
                  <a:gd name="T2" fmla="*/ 0 w 321"/>
                  <a:gd name="T3" fmla="*/ 65 h 128"/>
                  <a:gd name="T4" fmla="*/ 299 w 321"/>
                  <a:gd name="T5" fmla="*/ 2 h 128"/>
                  <a:gd name="T6" fmla="*/ 314 w 321"/>
                  <a:gd name="T7" fmla="*/ 4 h 128"/>
                  <a:gd name="T8" fmla="*/ 316 w 321"/>
                  <a:gd name="T9" fmla="*/ 24 h 128"/>
                  <a:gd name="T10" fmla="*/ 307 w 321"/>
                  <a:gd name="T11" fmla="*/ 29 h 128"/>
                  <a:gd name="T12" fmla="*/ 29 w 321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128">
                    <a:moveTo>
                      <a:pt x="29" y="128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304" y="0"/>
                      <a:pt x="310" y="0"/>
                      <a:pt x="314" y="4"/>
                    </a:cubicBezTo>
                    <a:cubicBezTo>
                      <a:pt x="320" y="9"/>
                      <a:pt x="321" y="18"/>
                      <a:pt x="316" y="24"/>
                    </a:cubicBezTo>
                    <a:cubicBezTo>
                      <a:pt x="313" y="27"/>
                      <a:pt x="307" y="29"/>
                      <a:pt x="307" y="29"/>
                    </a:cubicBezTo>
                    <a:lnTo>
                      <a:pt x="29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ïṧḷïḓê-Freeform: Shape 313">
                <a:extLst>
                  <a:ext uri="{FF2B5EF4-FFF2-40B4-BE49-F238E27FC236}">
                    <a16:creationId xmlns:a16="http://schemas.microsoft.com/office/drawing/2014/main" xmlns="" id="{3C613FE9-EC52-48A0-B213-9F504BE1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233" y="3810386"/>
                <a:ext cx="125789" cy="130462"/>
              </a:xfrm>
              <a:custGeom>
                <a:avLst/>
                <a:gdLst>
                  <a:gd name="connsiteX0" fmla="*/ 121391 w 125789"/>
                  <a:gd name="connsiteY0" fmla="*/ 98426 h 130462"/>
                  <a:gd name="connsiteX1" fmla="*/ 120861 w 125789"/>
                  <a:gd name="connsiteY1" fmla="*/ 100883 h 130462"/>
                  <a:gd name="connsiteX2" fmla="*/ 120927 w 125789"/>
                  <a:gd name="connsiteY2" fmla="*/ 100797 h 130462"/>
                  <a:gd name="connsiteX3" fmla="*/ 42140 w 125789"/>
                  <a:gd name="connsiteY3" fmla="*/ 1232 h 130462"/>
                  <a:gd name="connsiteX4" fmla="*/ 41181 w 125789"/>
                  <a:gd name="connsiteY4" fmla="*/ 1676 h 130462"/>
                  <a:gd name="connsiteX5" fmla="*/ 46309 w 125789"/>
                  <a:gd name="connsiteY5" fmla="*/ 1696 h 130462"/>
                  <a:gd name="connsiteX6" fmla="*/ 42878 w 125789"/>
                  <a:gd name="connsiteY6" fmla="*/ 0 h 130462"/>
                  <a:gd name="connsiteX7" fmla="*/ 68484 w 125789"/>
                  <a:gd name="connsiteY7" fmla="*/ 1971 h 130462"/>
                  <a:gd name="connsiteX8" fmla="*/ 109848 w 125789"/>
                  <a:gd name="connsiteY8" fmla="*/ 29573 h 130462"/>
                  <a:gd name="connsiteX9" fmla="*/ 125605 w 125789"/>
                  <a:gd name="connsiteY9" fmla="*/ 76891 h 130462"/>
                  <a:gd name="connsiteX10" fmla="*/ 125587 w 125789"/>
                  <a:gd name="connsiteY10" fmla="*/ 76844 h 130462"/>
                  <a:gd name="connsiteX11" fmla="*/ 125600 w 125789"/>
                  <a:gd name="connsiteY11" fmla="*/ 76918 h 130462"/>
                  <a:gd name="connsiteX12" fmla="*/ 125605 w 125789"/>
                  <a:gd name="connsiteY12" fmla="*/ 76891 h 130462"/>
                  <a:gd name="connsiteX13" fmla="*/ 125600 w 125789"/>
                  <a:gd name="connsiteY13" fmla="*/ 76921 h 130462"/>
                  <a:gd name="connsiteX14" fmla="*/ 125789 w 125789"/>
                  <a:gd name="connsiteY14" fmla="*/ 78046 h 130462"/>
                  <a:gd name="connsiteX15" fmla="*/ 124141 w 125789"/>
                  <a:gd name="connsiteY15" fmla="*/ 85683 h 130462"/>
                  <a:gd name="connsiteX16" fmla="*/ 121666 w 125789"/>
                  <a:gd name="connsiteY16" fmla="*/ 100550 h 130462"/>
                  <a:gd name="connsiteX17" fmla="*/ 105908 w 125789"/>
                  <a:gd name="connsiteY17" fmla="*/ 120266 h 130462"/>
                  <a:gd name="connsiteX18" fmla="*/ 110222 w 125789"/>
                  <a:gd name="connsiteY18" fmla="*/ 114675 h 130462"/>
                  <a:gd name="connsiteX19" fmla="*/ 106306 w 125789"/>
                  <a:gd name="connsiteY19" fmla="*/ 119631 h 130462"/>
                  <a:gd name="connsiteX20" fmla="*/ 17519 w 125789"/>
                  <a:gd name="connsiteY20" fmla="*/ 101915 h 130462"/>
                  <a:gd name="connsiteX21" fmla="*/ 19492 w 125789"/>
                  <a:gd name="connsiteY21" fmla="*/ 11363 h 130462"/>
                  <a:gd name="connsiteX22" fmla="*/ 26752 w 125789"/>
                  <a:gd name="connsiteY22" fmla="*/ 8071 h 13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5789" h="130462">
                    <a:moveTo>
                      <a:pt x="121391" y="98426"/>
                    </a:moveTo>
                    <a:lnTo>
                      <a:pt x="120861" y="100883"/>
                    </a:lnTo>
                    <a:lnTo>
                      <a:pt x="120927" y="100797"/>
                    </a:lnTo>
                    <a:close/>
                    <a:moveTo>
                      <a:pt x="42140" y="1232"/>
                    </a:moveTo>
                    <a:lnTo>
                      <a:pt x="41181" y="1676"/>
                    </a:lnTo>
                    <a:lnTo>
                      <a:pt x="46309" y="1696"/>
                    </a:lnTo>
                    <a:close/>
                    <a:moveTo>
                      <a:pt x="42878" y="0"/>
                    </a:moveTo>
                    <a:cubicBezTo>
                      <a:pt x="50757" y="0"/>
                      <a:pt x="58636" y="0"/>
                      <a:pt x="68484" y="1971"/>
                    </a:cubicBezTo>
                    <a:cubicBezTo>
                      <a:pt x="84242" y="5914"/>
                      <a:pt x="98030" y="15772"/>
                      <a:pt x="109848" y="29573"/>
                    </a:cubicBezTo>
                    <a:cubicBezTo>
                      <a:pt x="119696" y="43374"/>
                      <a:pt x="125605" y="59147"/>
                      <a:pt x="125605" y="76891"/>
                    </a:cubicBezTo>
                    <a:lnTo>
                      <a:pt x="125587" y="76844"/>
                    </a:lnTo>
                    <a:lnTo>
                      <a:pt x="125600" y="76918"/>
                    </a:lnTo>
                    <a:lnTo>
                      <a:pt x="125605" y="76891"/>
                    </a:lnTo>
                    <a:lnTo>
                      <a:pt x="125600" y="76921"/>
                    </a:lnTo>
                    <a:lnTo>
                      <a:pt x="125789" y="78046"/>
                    </a:lnTo>
                    <a:lnTo>
                      <a:pt x="124141" y="85683"/>
                    </a:lnTo>
                    <a:lnTo>
                      <a:pt x="121666" y="100550"/>
                    </a:lnTo>
                    <a:cubicBezTo>
                      <a:pt x="117727" y="108437"/>
                      <a:pt x="111817" y="116323"/>
                      <a:pt x="105908" y="120266"/>
                    </a:cubicBezTo>
                    <a:lnTo>
                      <a:pt x="110222" y="114675"/>
                    </a:lnTo>
                    <a:lnTo>
                      <a:pt x="106306" y="119631"/>
                    </a:lnTo>
                    <a:cubicBezTo>
                      <a:pt x="80656" y="139316"/>
                      <a:pt x="41195" y="131442"/>
                      <a:pt x="17519" y="101915"/>
                    </a:cubicBezTo>
                    <a:cubicBezTo>
                      <a:pt x="-6158" y="70418"/>
                      <a:pt x="-6158" y="31048"/>
                      <a:pt x="19492" y="11363"/>
                    </a:cubicBezTo>
                    <a:lnTo>
                      <a:pt x="26752" y="807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314">
              <a:extLst>
                <a:ext uri="{FF2B5EF4-FFF2-40B4-BE49-F238E27FC236}">
                  <a16:creationId xmlns:a16="http://schemas.microsoft.com/office/drawing/2014/main" xmlns="" id="{A7888D88-2305-432F-9AC5-4F259E336A52}"/>
                </a:ext>
              </a:extLst>
            </p:cNvPr>
            <p:cNvGrpSpPr/>
            <p:nvPr/>
          </p:nvGrpSpPr>
          <p:grpSpPr>
            <a:xfrm>
              <a:off x="5956171" y="2563261"/>
              <a:ext cx="317018" cy="271730"/>
              <a:chOff x="7496784" y="3881993"/>
              <a:chExt cx="321165" cy="275284"/>
            </a:xfrm>
          </p:grpSpPr>
          <p:sp>
            <p:nvSpPr>
              <p:cNvPr id="67" name="ïṧḷïḓê-Freeform: Shape 315">
                <a:extLst>
                  <a:ext uri="{FF2B5EF4-FFF2-40B4-BE49-F238E27FC236}">
                    <a16:creationId xmlns:a16="http://schemas.microsoft.com/office/drawing/2014/main" xmlns="" id="{D38A0958-2552-4D62-92DC-4E703495F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8" name="Group 316">
                <a:extLst>
                  <a:ext uri="{FF2B5EF4-FFF2-40B4-BE49-F238E27FC236}">
                    <a16:creationId xmlns:a16="http://schemas.microsoft.com/office/drawing/2014/main" xmlns="" id="{BF69141B-D569-4B5C-86BB-7C3700CA5DAE}"/>
                  </a:ext>
                </a:extLst>
              </p:cNvPr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69" name="ïṧḷïḓê-Freeform: Shape 317">
                  <a:extLst>
                    <a:ext uri="{FF2B5EF4-FFF2-40B4-BE49-F238E27FC236}">
                      <a16:creationId xmlns:a16="http://schemas.microsoft.com/office/drawing/2014/main" xmlns="" id="{7D2C1E65-7449-4DB2-9ADB-EE931C2FD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ïṧḷïḓê-Freeform: Shape 318">
                  <a:extLst>
                    <a:ext uri="{FF2B5EF4-FFF2-40B4-BE49-F238E27FC236}">
                      <a16:creationId xmlns:a16="http://schemas.microsoft.com/office/drawing/2014/main" xmlns="" id="{B3FC8FDF-674A-4DA6-8FAC-666D101DA0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ïṧḷïḓê-Freeform: Shape 319">
                  <a:extLst>
                    <a:ext uri="{FF2B5EF4-FFF2-40B4-BE49-F238E27FC236}">
                      <a16:creationId xmlns:a16="http://schemas.microsoft.com/office/drawing/2014/main" xmlns="" id="{41EC803C-BE1E-4F74-843A-42D9C635D3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ïṧḷïḓê-Freeform: Shape 320">
                  <a:extLst>
                    <a:ext uri="{FF2B5EF4-FFF2-40B4-BE49-F238E27FC236}">
                      <a16:creationId xmlns:a16="http://schemas.microsoft.com/office/drawing/2014/main" xmlns="" id="{834A3C1A-D4BA-495B-B53A-83D73AA790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ïṧḷïḓê-Freeform: Shape 321">
                  <a:extLst>
                    <a:ext uri="{FF2B5EF4-FFF2-40B4-BE49-F238E27FC236}">
                      <a16:creationId xmlns:a16="http://schemas.microsoft.com/office/drawing/2014/main" xmlns="" id="{F6056E3F-BA4D-472B-B9C9-7F662B2573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ïṧḷïḓê-Freeform: Shape 322">
                  <a:extLst>
                    <a:ext uri="{FF2B5EF4-FFF2-40B4-BE49-F238E27FC236}">
                      <a16:creationId xmlns:a16="http://schemas.microsoft.com/office/drawing/2014/main" xmlns="" id="{E350E23C-1CDA-41F4-A18E-88364F926F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8" name="Group 323">
              <a:extLst>
                <a:ext uri="{FF2B5EF4-FFF2-40B4-BE49-F238E27FC236}">
                  <a16:creationId xmlns:a16="http://schemas.microsoft.com/office/drawing/2014/main" xmlns="" id="{16BBB602-5DD3-4A7C-8E0B-69683FFBE6F3}"/>
                </a:ext>
              </a:extLst>
            </p:cNvPr>
            <p:cNvGrpSpPr/>
            <p:nvPr/>
          </p:nvGrpSpPr>
          <p:grpSpPr>
            <a:xfrm>
              <a:off x="4417168" y="4095336"/>
              <a:ext cx="319466" cy="272954"/>
              <a:chOff x="5937650" y="5434109"/>
              <a:chExt cx="323645" cy="276524"/>
            </a:xfrm>
          </p:grpSpPr>
          <p:sp>
            <p:nvSpPr>
              <p:cNvPr id="65" name="ïṧḷïḓê-Freeform: Shape 324">
                <a:extLst>
                  <a:ext uri="{FF2B5EF4-FFF2-40B4-BE49-F238E27FC236}">
                    <a16:creationId xmlns:a16="http://schemas.microsoft.com/office/drawing/2014/main" xmlns="" id="{687F84B4-B043-46E1-A404-44CC9648B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ṧḷïḓê-Freeform: Shape 325">
                <a:extLst>
                  <a:ext uri="{FF2B5EF4-FFF2-40B4-BE49-F238E27FC236}">
                    <a16:creationId xmlns:a16="http://schemas.microsoft.com/office/drawing/2014/main" xmlns="" id="{607133C1-6A5E-4AED-BCF1-A6D93C51E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326">
              <a:extLst>
                <a:ext uri="{FF2B5EF4-FFF2-40B4-BE49-F238E27FC236}">
                  <a16:creationId xmlns:a16="http://schemas.microsoft.com/office/drawing/2014/main" xmlns="" id="{E620AD88-D4AE-4957-8043-EF976510E17C}"/>
                </a:ext>
              </a:extLst>
            </p:cNvPr>
            <p:cNvGrpSpPr/>
            <p:nvPr/>
          </p:nvGrpSpPr>
          <p:grpSpPr>
            <a:xfrm>
              <a:off x="2861488" y="2563261"/>
              <a:ext cx="317018" cy="271730"/>
              <a:chOff x="4361621" y="3881993"/>
              <a:chExt cx="321165" cy="275284"/>
            </a:xfrm>
          </p:grpSpPr>
          <p:sp>
            <p:nvSpPr>
              <p:cNvPr id="61" name="ïṧḷïḓê-Freeform: Shape 327">
                <a:extLst>
                  <a:ext uri="{FF2B5EF4-FFF2-40B4-BE49-F238E27FC236}">
                    <a16:creationId xmlns:a16="http://schemas.microsoft.com/office/drawing/2014/main" xmlns="" id="{A148AF72-3F1A-4F4D-9440-9ED9FBC88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2" name="Group 328">
                <a:extLst>
                  <a:ext uri="{FF2B5EF4-FFF2-40B4-BE49-F238E27FC236}">
                    <a16:creationId xmlns:a16="http://schemas.microsoft.com/office/drawing/2014/main" xmlns="" id="{EEA8AFCF-A9B9-4648-95F1-4A413D5AA7D8}"/>
                  </a:ext>
                </a:extLst>
              </p:cNvPr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63" name="ïṧḷïḓê-Freeform: Shape 329">
                  <a:extLst>
                    <a:ext uri="{FF2B5EF4-FFF2-40B4-BE49-F238E27FC236}">
                      <a16:creationId xmlns:a16="http://schemas.microsoft.com/office/drawing/2014/main" xmlns="" id="{10A8D91F-9703-4662-B2A2-6660A9731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ïṧḷïḓê-Freeform: Shape 330">
                  <a:extLst>
                    <a:ext uri="{FF2B5EF4-FFF2-40B4-BE49-F238E27FC236}">
                      <a16:creationId xmlns:a16="http://schemas.microsoft.com/office/drawing/2014/main" xmlns="" id="{6E77CCEC-D27D-4522-9456-2D457E3E46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0" name="Group 331">
              <a:extLst>
                <a:ext uri="{FF2B5EF4-FFF2-40B4-BE49-F238E27FC236}">
                  <a16:creationId xmlns:a16="http://schemas.microsoft.com/office/drawing/2014/main" xmlns="" id="{FC798B12-283D-4E39-A25D-552002729CA6}"/>
                </a:ext>
              </a:extLst>
            </p:cNvPr>
            <p:cNvGrpSpPr/>
            <p:nvPr/>
          </p:nvGrpSpPr>
          <p:grpSpPr>
            <a:xfrm>
              <a:off x="4417168" y="1011222"/>
              <a:ext cx="319466" cy="272954"/>
              <a:chOff x="5937650" y="2309653"/>
              <a:chExt cx="323645" cy="276524"/>
            </a:xfrm>
          </p:grpSpPr>
          <p:sp>
            <p:nvSpPr>
              <p:cNvPr id="57" name="ïṧḷïḓê-Freeform: Shape 332">
                <a:extLst>
                  <a:ext uri="{FF2B5EF4-FFF2-40B4-BE49-F238E27FC236}">
                    <a16:creationId xmlns:a16="http://schemas.microsoft.com/office/drawing/2014/main" xmlns="" id="{EC55236F-4BAB-4A56-BD5B-7DF7022DB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8" name="Group 333">
                <a:extLst>
                  <a:ext uri="{FF2B5EF4-FFF2-40B4-BE49-F238E27FC236}">
                    <a16:creationId xmlns:a16="http://schemas.microsoft.com/office/drawing/2014/main" xmlns="" id="{AFAAE57D-2593-4398-9F46-F01633FDCB97}"/>
                  </a:ext>
                </a:extLst>
              </p:cNvPr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chemeClr val="bg1"/>
              </a:solidFill>
            </p:grpSpPr>
            <p:sp>
              <p:nvSpPr>
                <p:cNvPr id="59" name="ïṧḷïḓê-Freeform: Shape 334">
                  <a:extLst>
                    <a:ext uri="{FF2B5EF4-FFF2-40B4-BE49-F238E27FC236}">
                      <a16:creationId xmlns:a16="http://schemas.microsoft.com/office/drawing/2014/main" xmlns="" id="{E2EF4B4C-7F59-4E6D-ADC6-3822D4B71B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ïṧḷïḓê-Freeform: Shape 335">
                  <a:extLst>
                    <a:ext uri="{FF2B5EF4-FFF2-40B4-BE49-F238E27FC236}">
                      <a16:creationId xmlns:a16="http://schemas.microsoft.com/office/drawing/2014/main" xmlns="" id="{F6068ECB-80AB-4278-9325-0D370F4CD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65A3BE61-313C-43FB-81D7-EC2D22CA7297}"/>
              </a:ext>
            </a:extLst>
          </p:cNvPr>
          <p:cNvGrpSpPr/>
          <p:nvPr/>
        </p:nvGrpSpPr>
        <p:grpSpPr>
          <a:xfrm>
            <a:off x="897683" y="1491629"/>
            <a:ext cx="7353405" cy="2623111"/>
            <a:chOff x="897683" y="1491629"/>
            <a:chExt cx="7353405" cy="2623111"/>
          </a:xfrm>
        </p:grpSpPr>
        <p:grpSp>
          <p:nvGrpSpPr>
            <p:cNvPr id="33" name="Group 344">
              <a:extLst>
                <a:ext uri="{FF2B5EF4-FFF2-40B4-BE49-F238E27FC236}">
                  <a16:creationId xmlns:a16="http://schemas.microsoft.com/office/drawing/2014/main" xmlns="" id="{63B1A652-5B31-482B-B262-7F6752BAE973}"/>
                </a:ext>
              </a:extLst>
            </p:cNvPr>
            <p:cNvGrpSpPr/>
            <p:nvPr/>
          </p:nvGrpSpPr>
          <p:grpSpPr>
            <a:xfrm>
              <a:off x="897683" y="3427866"/>
              <a:ext cx="348258" cy="348258"/>
              <a:chOff x="906872" y="4994289"/>
              <a:chExt cx="464344" cy="464344"/>
            </a:xfrm>
          </p:grpSpPr>
          <p:sp>
            <p:nvSpPr>
              <p:cNvPr id="49" name="ïṧḷïḓê-Freeform: Shape 345">
                <a:extLst>
                  <a:ext uri="{FF2B5EF4-FFF2-40B4-BE49-F238E27FC236}">
                    <a16:creationId xmlns:a16="http://schemas.microsoft.com/office/drawing/2014/main" xmlns="" id="{0A87E63E-B50B-435D-8E29-E18A220AEB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499428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ïṧḷïḓê-Freeform: Shape 346">
                <a:extLst>
                  <a:ext uri="{FF2B5EF4-FFF2-40B4-BE49-F238E27FC236}">
                    <a16:creationId xmlns:a16="http://schemas.microsoft.com/office/drawing/2014/main" xmlns="" id="{D2500392-CDC6-489A-B85A-7715AD97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990" y="506652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347">
              <a:extLst>
                <a:ext uri="{FF2B5EF4-FFF2-40B4-BE49-F238E27FC236}">
                  <a16:creationId xmlns:a16="http://schemas.microsoft.com/office/drawing/2014/main" xmlns="" id="{246C0B99-2C71-4710-B812-8F5A167D528C}"/>
                </a:ext>
              </a:extLst>
            </p:cNvPr>
            <p:cNvGrpSpPr/>
            <p:nvPr/>
          </p:nvGrpSpPr>
          <p:grpSpPr>
            <a:xfrm>
              <a:off x="897683" y="1542439"/>
              <a:ext cx="348258" cy="305396"/>
              <a:chOff x="906872" y="2203331"/>
              <a:chExt cx="464344" cy="407194"/>
            </a:xfrm>
          </p:grpSpPr>
          <p:sp>
            <p:nvSpPr>
              <p:cNvPr id="47" name="ïṧḷïḓê-Freeform: Shape 348">
                <a:extLst>
                  <a:ext uri="{FF2B5EF4-FFF2-40B4-BE49-F238E27FC236}">
                    <a16:creationId xmlns:a16="http://schemas.microsoft.com/office/drawing/2014/main" xmlns="" id="{DE6A33B1-5A9C-41EC-B0DC-A8AAF2CE4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2203331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ïṧḷïḓê-Freeform: Shape 349">
                <a:extLst>
                  <a:ext uri="{FF2B5EF4-FFF2-40B4-BE49-F238E27FC236}">
                    <a16:creationId xmlns:a16="http://schemas.microsoft.com/office/drawing/2014/main" xmlns="" id="{38AF3DFF-8B16-4579-92D3-5DCC7AFBA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103" y="2276356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350">
              <a:extLst>
                <a:ext uri="{FF2B5EF4-FFF2-40B4-BE49-F238E27FC236}">
                  <a16:creationId xmlns:a16="http://schemas.microsoft.com/office/drawing/2014/main" xmlns="" id="{FC3074C3-BBB5-46E2-8DDE-E2CA22590964}"/>
                </a:ext>
              </a:extLst>
            </p:cNvPr>
            <p:cNvGrpSpPr/>
            <p:nvPr/>
          </p:nvGrpSpPr>
          <p:grpSpPr>
            <a:xfrm>
              <a:off x="1245941" y="1491629"/>
              <a:ext cx="2086158" cy="730573"/>
              <a:chOff x="7118393" y="1309889"/>
              <a:chExt cx="2781544" cy="974097"/>
            </a:xfrm>
          </p:grpSpPr>
          <p:sp>
            <p:nvSpPr>
              <p:cNvPr id="45" name="ïṧḷïḓê-Rectangle 359">
                <a:extLst>
                  <a:ext uri="{FF2B5EF4-FFF2-40B4-BE49-F238E27FC236}">
                    <a16:creationId xmlns:a16="http://schemas.microsoft.com/office/drawing/2014/main" xmlns="" id="{712981DE-F224-421F-9231-7FCAB55774AF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46" name="ïṧḷïḓê-TextBox 362">
                <a:extLst>
                  <a:ext uri="{FF2B5EF4-FFF2-40B4-BE49-F238E27FC236}">
                    <a16:creationId xmlns:a16="http://schemas.microsoft.com/office/drawing/2014/main" xmlns="" id="{2C7B7EA5-74C0-4739-A25F-65B2D38AE780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  <p:grpSp>
          <p:nvGrpSpPr>
            <p:cNvPr id="37" name="Group 365">
              <a:extLst>
                <a:ext uri="{FF2B5EF4-FFF2-40B4-BE49-F238E27FC236}">
                  <a16:creationId xmlns:a16="http://schemas.microsoft.com/office/drawing/2014/main" xmlns="" id="{9D0906C2-B4BB-4554-AB4B-A23CEA7A6A2C}"/>
                </a:ext>
              </a:extLst>
            </p:cNvPr>
            <p:cNvGrpSpPr/>
            <p:nvPr/>
          </p:nvGrpSpPr>
          <p:grpSpPr>
            <a:xfrm>
              <a:off x="1245941" y="3384167"/>
              <a:ext cx="2086158" cy="730573"/>
              <a:chOff x="7118393" y="1309889"/>
              <a:chExt cx="2781544" cy="974097"/>
            </a:xfrm>
          </p:grpSpPr>
          <p:sp>
            <p:nvSpPr>
              <p:cNvPr id="41" name="ïṧḷïḓê-Rectangle 366">
                <a:extLst>
                  <a:ext uri="{FF2B5EF4-FFF2-40B4-BE49-F238E27FC236}">
                    <a16:creationId xmlns:a16="http://schemas.microsoft.com/office/drawing/2014/main" xmlns="" id="{3D432065-B233-46E7-9E04-2DFA0974D94A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42" name="ïṧḷïḓê-TextBox 367">
                <a:extLst>
                  <a:ext uri="{FF2B5EF4-FFF2-40B4-BE49-F238E27FC236}">
                    <a16:creationId xmlns:a16="http://schemas.microsoft.com/office/drawing/2014/main" xmlns="" id="{B1B3AF76-ABDF-4695-9C2D-82C94189698E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11B6BAA0-34A2-4BF6-B12F-892618EDF8A9}"/>
                </a:ext>
              </a:extLst>
            </p:cNvPr>
            <p:cNvGrpSpPr/>
            <p:nvPr/>
          </p:nvGrpSpPr>
          <p:grpSpPr>
            <a:xfrm>
              <a:off x="5902966" y="1491629"/>
              <a:ext cx="2348122" cy="2623111"/>
              <a:chOff x="5902966" y="1491629"/>
              <a:chExt cx="2348122" cy="2623111"/>
            </a:xfrm>
          </p:grpSpPr>
          <p:grpSp>
            <p:nvGrpSpPr>
              <p:cNvPr id="31" name="Group 336">
                <a:extLst>
                  <a:ext uri="{FF2B5EF4-FFF2-40B4-BE49-F238E27FC236}">
                    <a16:creationId xmlns:a16="http://schemas.microsoft.com/office/drawing/2014/main" xmlns="" id="{7ED66D18-DDB7-44DD-A539-B7B1AF896542}"/>
                  </a:ext>
                </a:extLst>
              </p:cNvPr>
              <p:cNvGrpSpPr/>
              <p:nvPr/>
            </p:nvGrpSpPr>
            <p:grpSpPr>
              <a:xfrm>
                <a:off x="7882812" y="1491629"/>
                <a:ext cx="348258" cy="348854"/>
                <a:chOff x="7275629" y="3973834"/>
                <a:chExt cx="464344" cy="465138"/>
              </a:xfrm>
              <a:solidFill>
                <a:schemeClr val="accent2"/>
              </a:solidFill>
            </p:grpSpPr>
            <p:sp>
              <p:nvSpPr>
                <p:cNvPr id="51" name="ïṧḷïḓê-Freeform: Shape 337">
                  <a:extLst>
                    <a:ext uri="{FF2B5EF4-FFF2-40B4-BE49-F238E27FC236}">
                      <a16:creationId xmlns:a16="http://schemas.microsoft.com/office/drawing/2014/main" xmlns="" id="{E18C84B9-EC6B-4120-9CD8-6E2E5EB95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ïṧḷïḓê-Freeform: Shape 338">
                  <a:extLst>
                    <a:ext uri="{FF2B5EF4-FFF2-40B4-BE49-F238E27FC236}">
                      <a16:creationId xmlns:a16="http://schemas.microsoft.com/office/drawing/2014/main" xmlns="" id="{F1EB1163-480A-46E3-B0B9-8E585B7D3F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ïṧḷïḓê-Freeform: Shape 339">
                  <a:extLst>
                    <a:ext uri="{FF2B5EF4-FFF2-40B4-BE49-F238E27FC236}">
                      <a16:creationId xmlns:a16="http://schemas.microsoft.com/office/drawing/2014/main" xmlns="" id="{82C34861-7FD6-47CD-BE98-EBC78B0F62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ïṧḷïḓê-Freeform: Shape 340">
                  <a:extLst>
                    <a:ext uri="{FF2B5EF4-FFF2-40B4-BE49-F238E27FC236}">
                      <a16:creationId xmlns:a16="http://schemas.microsoft.com/office/drawing/2014/main" xmlns="" id="{9DEB3109-695E-4C9F-B6A4-02D701A5B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ïṧḷïḓê-Freeform: Shape 341">
                  <a:extLst>
                    <a:ext uri="{FF2B5EF4-FFF2-40B4-BE49-F238E27FC236}">
                      <a16:creationId xmlns:a16="http://schemas.microsoft.com/office/drawing/2014/main" xmlns="" id="{21F87361-3C2C-4074-B3B8-47BBD1DFC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ïṧḷïḓê-Freeform: Shape 342">
                  <a:extLst>
                    <a:ext uri="{FF2B5EF4-FFF2-40B4-BE49-F238E27FC236}">
                      <a16:creationId xmlns:a16="http://schemas.microsoft.com/office/drawing/2014/main" xmlns="" id="{ED532D05-9BF3-494F-B384-79803A01AA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ïṧḷïḓê-Freeform: Shape 343">
                <a:extLst>
                  <a:ext uri="{FF2B5EF4-FFF2-40B4-BE49-F238E27FC236}">
                    <a16:creationId xmlns:a16="http://schemas.microsoft.com/office/drawing/2014/main" xmlns="" id="{6B323ECF-8F0E-4E03-AE56-9FA9FD524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830" y="3437674"/>
                <a:ext cx="348258" cy="261342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Group 356">
                <a:extLst>
                  <a:ext uri="{FF2B5EF4-FFF2-40B4-BE49-F238E27FC236}">
                    <a16:creationId xmlns:a16="http://schemas.microsoft.com/office/drawing/2014/main" xmlns="" id="{79E920D3-4D4D-4893-A5AC-57945D4DA1A1}"/>
                  </a:ext>
                </a:extLst>
              </p:cNvPr>
              <p:cNvGrpSpPr/>
              <p:nvPr/>
            </p:nvGrpSpPr>
            <p:grpSpPr>
              <a:xfrm>
                <a:off x="5902966" y="1491629"/>
                <a:ext cx="1979846" cy="730573"/>
                <a:chOff x="7813596" y="2156753"/>
                <a:chExt cx="2639794" cy="974097"/>
              </a:xfrm>
            </p:grpSpPr>
            <p:sp>
              <p:nvSpPr>
                <p:cNvPr id="43" name="ïṧḷïḓê-Rectangle 363">
                  <a:extLst>
                    <a:ext uri="{FF2B5EF4-FFF2-40B4-BE49-F238E27FC236}">
                      <a16:creationId xmlns:a16="http://schemas.microsoft.com/office/drawing/2014/main" xmlns="" id="{8807CA96-1E16-4C5C-8539-267C5935FBE6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44" name="ïṧḷïḓê-TextBox 364">
                  <a:extLst>
                    <a:ext uri="{FF2B5EF4-FFF2-40B4-BE49-F238E27FC236}">
                      <a16:creationId xmlns:a16="http://schemas.microsoft.com/office/drawing/2014/main" xmlns="" id="{6510DD21-A834-44D5-A1D1-CE2FC599C2C3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77500" lnSpcReduction="20000"/>
                </a:bodyPr>
                <a:lstStyle/>
                <a:p>
                  <a:pPr algn="r"/>
                  <a:r>
                    <a:rPr lang="zh-CN" altLang="en-US" sz="1400" b="1" dirty="0">
                      <a:solidFill>
                        <a:schemeClr val="accent1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38" name="Group 368">
                <a:extLst>
                  <a:ext uri="{FF2B5EF4-FFF2-40B4-BE49-F238E27FC236}">
                    <a16:creationId xmlns:a16="http://schemas.microsoft.com/office/drawing/2014/main" xmlns="" id="{6A22BC9C-75AD-46A3-BBD2-8DD481BCEFCF}"/>
                  </a:ext>
                </a:extLst>
              </p:cNvPr>
              <p:cNvGrpSpPr/>
              <p:nvPr/>
            </p:nvGrpSpPr>
            <p:grpSpPr>
              <a:xfrm>
                <a:off x="5902966" y="3384167"/>
                <a:ext cx="1979846" cy="730573"/>
                <a:chOff x="7813596" y="2156753"/>
                <a:chExt cx="2639794" cy="974097"/>
              </a:xfrm>
            </p:grpSpPr>
            <p:sp>
              <p:nvSpPr>
                <p:cNvPr id="39" name="ïṧḷïḓê-Rectangle 369">
                  <a:extLst>
                    <a:ext uri="{FF2B5EF4-FFF2-40B4-BE49-F238E27FC236}">
                      <a16:creationId xmlns:a16="http://schemas.microsoft.com/office/drawing/2014/main" xmlns="" id="{1049687F-CE52-4555-B581-76C8FCAD800C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40" name="ïṧḷïḓê-TextBox 370">
                  <a:extLst>
                    <a:ext uri="{FF2B5EF4-FFF2-40B4-BE49-F238E27FC236}">
                      <a16:creationId xmlns:a16="http://schemas.microsoft.com/office/drawing/2014/main" xmlns="" id="{1F0DAFB3-ECB6-4B7F-8BB5-D5A7CA2551C1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77500" lnSpcReduction="20000"/>
                </a:bodyPr>
                <a:lstStyle/>
                <a:p>
                  <a:pPr algn="r"/>
                  <a:r>
                    <a:rPr lang="zh-CN" altLang="en-US" sz="1400" b="1" dirty="0">
                      <a:solidFill>
                        <a:schemeClr val="accent3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sp>
        <p:nvSpPr>
          <p:cNvPr id="97" name="Title 1">
            <a:extLst>
              <a:ext uri="{FF2B5EF4-FFF2-40B4-BE49-F238E27FC236}">
                <a16:creationId xmlns:a16="http://schemas.microsoft.com/office/drawing/2014/main" xmlns="" id="{41487285-2A3A-4FCD-ABA3-DC19246A9DA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733623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49664" y="1924954"/>
            <a:ext cx="4004368" cy="1629620"/>
            <a:chOff x="2549664" y="1924954"/>
            <a:chExt cx="4004368" cy="1629620"/>
          </a:xfrm>
        </p:grpSpPr>
        <p:sp>
          <p:nvSpPr>
            <p:cNvPr id="17" name="Freeform: Shape 3"/>
            <p:cNvSpPr/>
            <p:nvPr/>
          </p:nvSpPr>
          <p:spPr>
            <a:xfrm rot="8341735" flipH="1">
              <a:off x="2855483" y="2734732"/>
              <a:ext cx="768562" cy="81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516" y="4499"/>
                    <a:pt x="14591" y="8500"/>
                    <a:pt x="10132" y="11778"/>
                  </a:cubicBezTo>
                  <a:cubicBezTo>
                    <a:pt x="8255" y="13157"/>
                    <a:pt x="5662" y="14203"/>
                    <a:pt x="4109" y="12842"/>
                  </a:cubicBezTo>
                  <a:cubicBezTo>
                    <a:pt x="1726" y="10754"/>
                    <a:pt x="4412" y="6732"/>
                    <a:pt x="8055" y="7797"/>
                  </a:cubicBezTo>
                  <a:cubicBezTo>
                    <a:pt x="11161" y="8705"/>
                    <a:pt x="11409" y="12598"/>
                    <a:pt x="9408" y="15522"/>
                  </a:cubicBezTo>
                  <a:cubicBezTo>
                    <a:pt x="7373" y="18496"/>
                    <a:pt x="3870" y="20653"/>
                    <a:pt x="0" y="21600"/>
                  </a:cubicBezTo>
                </a:path>
              </a:pathLst>
            </a:custGeom>
            <a:ln w="50800" cap="rnd">
              <a:solidFill>
                <a:schemeClr val="accent2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4"/>
            <p:cNvSpPr/>
            <p:nvPr/>
          </p:nvSpPr>
          <p:spPr>
            <a:xfrm>
              <a:off x="2549664" y="1924954"/>
              <a:ext cx="1243391" cy="5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60" extrusionOk="0">
                  <a:moveTo>
                    <a:pt x="21600" y="20760"/>
                  </a:moveTo>
                  <a:cubicBezTo>
                    <a:pt x="18369" y="9606"/>
                    <a:pt x="14127" y="2481"/>
                    <a:pt x="9559" y="535"/>
                  </a:cubicBezTo>
                  <a:cubicBezTo>
                    <a:pt x="6331" y="-840"/>
                    <a:pt x="3052" y="446"/>
                    <a:pt x="0" y="4285"/>
                  </a:cubicBezTo>
                </a:path>
              </a:pathLst>
            </a:custGeom>
            <a:ln w="50800" cap="rnd">
              <a:solidFill>
                <a:schemeClr val="accent1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: Shape 5"/>
            <p:cNvSpPr/>
            <p:nvPr/>
          </p:nvSpPr>
          <p:spPr>
            <a:xfrm rot="13260000">
              <a:off x="5487779" y="2734627"/>
              <a:ext cx="768562" cy="81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516" y="4499"/>
                    <a:pt x="14591" y="8500"/>
                    <a:pt x="10132" y="11778"/>
                  </a:cubicBezTo>
                  <a:cubicBezTo>
                    <a:pt x="8255" y="13157"/>
                    <a:pt x="5662" y="14203"/>
                    <a:pt x="4109" y="12842"/>
                  </a:cubicBezTo>
                  <a:cubicBezTo>
                    <a:pt x="1726" y="10754"/>
                    <a:pt x="4412" y="6732"/>
                    <a:pt x="8055" y="7797"/>
                  </a:cubicBezTo>
                  <a:cubicBezTo>
                    <a:pt x="11161" y="8705"/>
                    <a:pt x="11409" y="12598"/>
                    <a:pt x="9408" y="15522"/>
                  </a:cubicBezTo>
                  <a:cubicBezTo>
                    <a:pt x="7373" y="18496"/>
                    <a:pt x="3870" y="20653"/>
                    <a:pt x="0" y="21600"/>
                  </a:cubicBezTo>
                </a:path>
              </a:pathLst>
            </a:custGeom>
            <a:ln w="50800" cap="rnd">
              <a:solidFill>
                <a:schemeClr val="accent4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: Shape 6"/>
            <p:cNvSpPr/>
            <p:nvPr/>
          </p:nvSpPr>
          <p:spPr>
            <a:xfrm flipH="1">
              <a:off x="5310641" y="1924954"/>
              <a:ext cx="1243391" cy="5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60" extrusionOk="0">
                  <a:moveTo>
                    <a:pt x="21600" y="20760"/>
                  </a:moveTo>
                  <a:cubicBezTo>
                    <a:pt x="18369" y="9606"/>
                    <a:pt x="14127" y="2481"/>
                    <a:pt x="9559" y="535"/>
                  </a:cubicBezTo>
                  <a:cubicBezTo>
                    <a:pt x="6331" y="-840"/>
                    <a:pt x="3052" y="446"/>
                    <a:pt x="0" y="4285"/>
                  </a:cubicBezTo>
                </a:path>
              </a:pathLst>
            </a:custGeom>
            <a:ln w="50800" cap="rnd">
              <a:solidFill>
                <a:schemeClr val="accent3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15"/>
          <p:cNvGrpSpPr/>
          <p:nvPr/>
        </p:nvGrpSpPr>
        <p:grpSpPr>
          <a:xfrm>
            <a:off x="6507340" y="2978093"/>
            <a:ext cx="426090" cy="426090"/>
            <a:chOff x="0" y="0"/>
            <a:chExt cx="1270000" cy="1270000"/>
          </a:xfrm>
        </p:grpSpPr>
        <p:sp>
          <p:nvSpPr>
            <p:cNvPr id="32" name="Freeform: Shape 16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: Shape 17"/>
            <p:cNvSpPr/>
            <p:nvPr/>
          </p:nvSpPr>
          <p:spPr>
            <a:xfrm>
              <a:off x="201445" y="252511"/>
              <a:ext cx="758339" cy="764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04" h="21526" extrusionOk="0">
                  <a:moveTo>
                    <a:pt x="20436" y="25"/>
                  </a:moveTo>
                  <a:cubicBezTo>
                    <a:pt x="20097" y="-74"/>
                    <a:pt x="19745" y="130"/>
                    <a:pt x="19648" y="477"/>
                  </a:cubicBezTo>
                  <a:cubicBezTo>
                    <a:pt x="19645" y="495"/>
                    <a:pt x="19149" y="2222"/>
                    <a:pt x="17665" y="2967"/>
                  </a:cubicBezTo>
                  <a:cubicBezTo>
                    <a:pt x="16164" y="3721"/>
                    <a:pt x="15521" y="4638"/>
                    <a:pt x="15226" y="5356"/>
                  </a:cubicBezTo>
                  <a:cubicBezTo>
                    <a:pt x="14043" y="4250"/>
                    <a:pt x="12529" y="3621"/>
                    <a:pt x="10915" y="3621"/>
                  </a:cubicBezTo>
                  <a:cubicBezTo>
                    <a:pt x="9201" y="3621"/>
                    <a:pt x="7593" y="4309"/>
                    <a:pt x="6382" y="5545"/>
                  </a:cubicBezTo>
                  <a:lnTo>
                    <a:pt x="1874" y="10147"/>
                  </a:lnTo>
                  <a:cubicBezTo>
                    <a:pt x="-625" y="12698"/>
                    <a:pt x="-625" y="16849"/>
                    <a:pt x="1874" y="19401"/>
                  </a:cubicBezTo>
                  <a:lnTo>
                    <a:pt x="2084" y="19615"/>
                  </a:lnTo>
                  <a:cubicBezTo>
                    <a:pt x="3295" y="20852"/>
                    <a:pt x="4905" y="21526"/>
                    <a:pt x="6616" y="21526"/>
                  </a:cubicBezTo>
                  <a:cubicBezTo>
                    <a:pt x="8328" y="21526"/>
                    <a:pt x="9939" y="20852"/>
                    <a:pt x="11149" y="19615"/>
                  </a:cubicBezTo>
                  <a:lnTo>
                    <a:pt x="15657" y="15013"/>
                  </a:lnTo>
                  <a:cubicBezTo>
                    <a:pt x="17937" y="12686"/>
                    <a:pt x="18115" y="9036"/>
                    <a:pt x="16236" y="6475"/>
                  </a:cubicBezTo>
                  <a:cubicBezTo>
                    <a:pt x="16237" y="6447"/>
                    <a:pt x="16263" y="6428"/>
                    <a:pt x="16261" y="6400"/>
                  </a:cubicBezTo>
                  <a:cubicBezTo>
                    <a:pt x="16261" y="6387"/>
                    <a:pt x="16216" y="5148"/>
                    <a:pt x="18232" y="4136"/>
                  </a:cubicBezTo>
                  <a:cubicBezTo>
                    <a:pt x="20223" y="3136"/>
                    <a:pt x="20853" y="924"/>
                    <a:pt x="20880" y="829"/>
                  </a:cubicBezTo>
                  <a:cubicBezTo>
                    <a:pt x="20975" y="482"/>
                    <a:pt x="20777" y="123"/>
                    <a:pt x="20436" y="25"/>
                  </a:cubicBezTo>
                  <a:close/>
                  <a:moveTo>
                    <a:pt x="10915" y="4928"/>
                  </a:moveTo>
                  <a:cubicBezTo>
                    <a:pt x="12287" y="4928"/>
                    <a:pt x="13579" y="5473"/>
                    <a:pt x="14549" y="6462"/>
                  </a:cubicBezTo>
                  <a:lnTo>
                    <a:pt x="14758" y="6676"/>
                  </a:lnTo>
                  <a:cubicBezTo>
                    <a:pt x="16760" y="8718"/>
                    <a:pt x="16760" y="12039"/>
                    <a:pt x="14758" y="14082"/>
                  </a:cubicBezTo>
                  <a:lnTo>
                    <a:pt x="14179" y="14673"/>
                  </a:lnTo>
                  <a:cubicBezTo>
                    <a:pt x="9254" y="11883"/>
                    <a:pt x="7175" y="7993"/>
                    <a:pt x="6727" y="7041"/>
                  </a:cubicBezTo>
                  <a:lnTo>
                    <a:pt x="7294" y="6462"/>
                  </a:lnTo>
                  <a:cubicBezTo>
                    <a:pt x="8262" y="5473"/>
                    <a:pt x="9545" y="4928"/>
                    <a:pt x="10915" y="4928"/>
                  </a:cubicBezTo>
                  <a:close/>
                  <a:moveTo>
                    <a:pt x="6247" y="7531"/>
                  </a:moveTo>
                  <a:cubicBezTo>
                    <a:pt x="6895" y="8850"/>
                    <a:pt x="9011" y="12438"/>
                    <a:pt x="13711" y="15151"/>
                  </a:cubicBezTo>
                  <a:lnTo>
                    <a:pt x="10250" y="18684"/>
                  </a:lnTo>
                  <a:cubicBezTo>
                    <a:pt x="9281" y="19674"/>
                    <a:pt x="7986" y="20218"/>
                    <a:pt x="6616" y="20218"/>
                  </a:cubicBezTo>
                  <a:cubicBezTo>
                    <a:pt x="5246" y="20218"/>
                    <a:pt x="3951" y="19674"/>
                    <a:pt x="2983" y="18684"/>
                  </a:cubicBezTo>
                  <a:lnTo>
                    <a:pt x="2773" y="18471"/>
                  </a:lnTo>
                  <a:cubicBezTo>
                    <a:pt x="774" y="16429"/>
                    <a:pt x="774" y="13105"/>
                    <a:pt x="2773" y="11065"/>
                  </a:cubicBezTo>
                  <a:lnTo>
                    <a:pt x="6247" y="7531"/>
                  </a:lnTo>
                  <a:close/>
                  <a:moveTo>
                    <a:pt x="11864" y="8550"/>
                  </a:moveTo>
                  <a:lnTo>
                    <a:pt x="10730" y="9707"/>
                  </a:lnTo>
                  <a:cubicBezTo>
                    <a:pt x="10605" y="9833"/>
                    <a:pt x="10605" y="10031"/>
                    <a:pt x="10730" y="10159"/>
                  </a:cubicBezTo>
                  <a:cubicBezTo>
                    <a:pt x="10793" y="10222"/>
                    <a:pt x="10883" y="10260"/>
                    <a:pt x="10964" y="10260"/>
                  </a:cubicBezTo>
                  <a:cubicBezTo>
                    <a:pt x="11048" y="10260"/>
                    <a:pt x="11124" y="10222"/>
                    <a:pt x="11186" y="10159"/>
                  </a:cubicBezTo>
                  <a:lnTo>
                    <a:pt x="12319" y="9015"/>
                  </a:lnTo>
                  <a:cubicBezTo>
                    <a:pt x="12445" y="8888"/>
                    <a:pt x="12445" y="8677"/>
                    <a:pt x="12319" y="8550"/>
                  </a:cubicBezTo>
                  <a:cubicBezTo>
                    <a:pt x="12194" y="8422"/>
                    <a:pt x="11989" y="8422"/>
                    <a:pt x="11864" y="8550"/>
                  </a:cubicBezTo>
                  <a:close/>
                  <a:moveTo>
                    <a:pt x="4658" y="10159"/>
                  </a:moveTo>
                  <a:lnTo>
                    <a:pt x="3660" y="11178"/>
                  </a:lnTo>
                  <a:cubicBezTo>
                    <a:pt x="1812" y="13005"/>
                    <a:pt x="1477" y="14914"/>
                    <a:pt x="2687" y="16698"/>
                  </a:cubicBezTo>
                  <a:cubicBezTo>
                    <a:pt x="2750" y="16788"/>
                    <a:pt x="2844" y="16836"/>
                    <a:pt x="2946" y="16836"/>
                  </a:cubicBezTo>
                  <a:cubicBezTo>
                    <a:pt x="3008" y="16836"/>
                    <a:pt x="3076" y="16824"/>
                    <a:pt x="3131" y="16786"/>
                  </a:cubicBezTo>
                  <a:cubicBezTo>
                    <a:pt x="3276" y="16682"/>
                    <a:pt x="3304" y="16480"/>
                    <a:pt x="3205" y="16333"/>
                  </a:cubicBezTo>
                  <a:cubicBezTo>
                    <a:pt x="2183" y="14828"/>
                    <a:pt x="2483" y="13244"/>
                    <a:pt x="4104" y="11643"/>
                  </a:cubicBezTo>
                  <a:lnTo>
                    <a:pt x="5114" y="10612"/>
                  </a:lnTo>
                  <a:cubicBezTo>
                    <a:pt x="5239" y="10485"/>
                    <a:pt x="5239" y="10287"/>
                    <a:pt x="5114" y="10159"/>
                  </a:cubicBezTo>
                  <a:cubicBezTo>
                    <a:pt x="4989" y="10032"/>
                    <a:pt x="4784" y="10032"/>
                    <a:pt x="4658" y="10159"/>
                  </a:cubicBezTo>
                  <a:close/>
                  <a:moveTo>
                    <a:pt x="3241" y="16999"/>
                  </a:moveTo>
                  <a:cubicBezTo>
                    <a:pt x="3116" y="17127"/>
                    <a:pt x="3116" y="17337"/>
                    <a:pt x="3241" y="17465"/>
                  </a:cubicBezTo>
                  <a:lnTo>
                    <a:pt x="3402" y="17616"/>
                  </a:lnTo>
                  <a:cubicBezTo>
                    <a:pt x="3464" y="17680"/>
                    <a:pt x="3540" y="17704"/>
                    <a:pt x="3623" y="17704"/>
                  </a:cubicBezTo>
                  <a:cubicBezTo>
                    <a:pt x="3705" y="17704"/>
                    <a:pt x="3783" y="17680"/>
                    <a:pt x="3845" y="17616"/>
                  </a:cubicBezTo>
                  <a:cubicBezTo>
                    <a:pt x="3969" y="17488"/>
                    <a:pt x="3971" y="17278"/>
                    <a:pt x="3845" y="17150"/>
                  </a:cubicBezTo>
                  <a:lnTo>
                    <a:pt x="3697" y="16999"/>
                  </a:lnTo>
                  <a:cubicBezTo>
                    <a:pt x="3572" y="16872"/>
                    <a:pt x="3366" y="16872"/>
                    <a:pt x="3241" y="169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6507340" y="2089158"/>
            <a:ext cx="426090" cy="426090"/>
            <a:chOff x="0" y="0"/>
            <a:chExt cx="1270000" cy="1270000"/>
          </a:xfrm>
        </p:grpSpPr>
        <p:sp>
          <p:nvSpPr>
            <p:cNvPr id="30" name="Freeform: Shape 19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: Shape 20"/>
            <p:cNvSpPr/>
            <p:nvPr/>
          </p:nvSpPr>
          <p:spPr>
            <a:xfrm>
              <a:off x="255984" y="175807"/>
              <a:ext cx="758032" cy="764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0585" y="5"/>
                  </a:moveTo>
                  <a:cubicBezTo>
                    <a:pt x="10414" y="27"/>
                    <a:pt x="10247" y="105"/>
                    <a:pt x="10133" y="252"/>
                  </a:cubicBezTo>
                  <a:cubicBezTo>
                    <a:pt x="8398" y="2489"/>
                    <a:pt x="10182" y="3991"/>
                    <a:pt x="11139" y="4798"/>
                  </a:cubicBezTo>
                  <a:cubicBezTo>
                    <a:pt x="11426" y="5039"/>
                    <a:pt x="11564" y="5323"/>
                    <a:pt x="11558" y="5649"/>
                  </a:cubicBezTo>
                  <a:cubicBezTo>
                    <a:pt x="11544" y="6227"/>
                    <a:pt x="11078" y="6945"/>
                    <a:pt x="10382" y="7485"/>
                  </a:cubicBezTo>
                  <a:cubicBezTo>
                    <a:pt x="10252" y="7584"/>
                    <a:pt x="10200" y="7731"/>
                    <a:pt x="10167" y="7877"/>
                  </a:cubicBezTo>
                  <a:lnTo>
                    <a:pt x="2341" y="7877"/>
                  </a:lnTo>
                  <a:cubicBezTo>
                    <a:pt x="1047" y="7877"/>
                    <a:pt x="0" y="8917"/>
                    <a:pt x="0" y="10195"/>
                  </a:cubicBezTo>
                  <a:lnTo>
                    <a:pt x="0" y="19265"/>
                  </a:lnTo>
                  <a:cubicBezTo>
                    <a:pt x="0" y="20545"/>
                    <a:pt x="1047" y="21583"/>
                    <a:pt x="2341" y="21583"/>
                  </a:cubicBezTo>
                  <a:lnTo>
                    <a:pt x="19259" y="21583"/>
                  </a:lnTo>
                  <a:cubicBezTo>
                    <a:pt x="20551" y="21583"/>
                    <a:pt x="21600" y="20545"/>
                    <a:pt x="21600" y="19265"/>
                  </a:cubicBezTo>
                  <a:cubicBezTo>
                    <a:pt x="21600" y="19265"/>
                    <a:pt x="21600" y="10195"/>
                    <a:pt x="21600" y="10195"/>
                  </a:cubicBezTo>
                  <a:cubicBezTo>
                    <a:pt x="21600" y="8917"/>
                    <a:pt x="20551" y="7877"/>
                    <a:pt x="19259" y="7877"/>
                  </a:cubicBezTo>
                  <a:lnTo>
                    <a:pt x="11806" y="7877"/>
                  </a:lnTo>
                  <a:cubicBezTo>
                    <a:pt x="12435" y="7186"/>
                    <a:pt x="12888" y="6426"/>
                    <a:pt x="12903" y="5671"/>
                  </a:cubicBezTo>
                  <a:cubicBezTo>
                    <a:pt x="12920" y="4939"/>
                    <a:pt x="12609" y="4283"/>
                    <a:pt x="12010" y="3779"/>
                  </a:cubicBezTo>
                  <a:cubicBezTo>
                    <a:pt x="10613" y="2602"/>
                    <a:pt x="10450" y="2045"/>
                    <a:pt x="11207" y="1069"/>
                  </a:cubicBezTo>
                  <a:cubicBezTo>
                    <a:pt x="11434" y="777"/>
                    <a:pt x="11378" y="363"/>
                    <a:pt x="11083" y="140"/>
                  </a:cubicBezTo>
                  <a:cubicBezTo>
                    <a:pt x="10935" y="27"/>
                    <a:pt x="10757" y="-17"/>
                    <a:pt x="10585" y="5"/>
                  </a:cubicBezTo>
                  <a:close/>
                  <a:moveTo>
                    <a:pt x="2341" y="9210"/>
                  </a:moveTo>
                  <a:lnTo>
                    <a:pt x="19259" y="9210"/>
                  </a:lnTo>
                  <a:cubicBezTo>
                    <a:pt x="19805" y="9210"/>
                    <a:pt x="20254" y="9655"/>
                    <a:pt x="20254" y="10195"/>
                  </a:cubicBezTo>
                  <a:cubicBezTo>
                    <a:pt x="20254" y="10195"/>
                    <a:pt x="20254" y="19265"/>
                    <a:pt x="20254" y="19265"/>
                  </a:cubicBezTo>
                  <a:cubicBezTo>
                    <a:pt x="20254" y="19807"/>
                    <a:pt x="19805" y="20250"/>
                    <a:pt x="19259" y="20250"/>
                  </a:cubicBezTo>
                  <a:lnTo>
                    <a:pt x="2341" y="20250"/>
                  </a:lnTo>
                  <a:cubicBezTo>
                    <a:pt x="1794" y="20250"/>
                    <a:pt x="1346" y="19807"/>
                    <a:pt x="1346" y="19265"/>
                  </a:cubicBezTo>
                  <a:lnTo>
                    <a:pt x="1346" y="10195"/>
                  </a:lnTo>
                  <a:cubicBezTo>
                    <a:pt x="1346" y="9655"/>
                    <a:pt x="1794" y="9210"/>
                    <a:pt x="2341" y="9210"/>
                  </a:cubicBezTo>
                  <a:close/>
                  <a:moveTo>
                    <a:pt x="4682" y="11460"/>
                  </a:moveTo>
                  <a:cubicBezTo>
                    <a:pt x="4496" y="11460"/>
                    <a:pt x="4343" y="11612"/>
                    <a:pt x="4343" y="11796"/>
                  </a:cubicBezTo>
                  <a:cubicBezTo>
                    <a:pt x="4343" y="11983"/>
                    <a:pt x="4496" y="12132"/>
                    <a:pt x="4682" y="12132"/>
                  </a:cubicBezTo>
                  <a:lnTo>
                    <a:pt x="5010" y="12132"/>
                  </a:lnTo>
                  <a:cubicBezTo>
                    <a:pt x="5195" y="12132"/>
                    <a:pt x="5349" y="11983"/>
                    <a:pt x="5349" y="11796"/>
                  </a:cubicBezTo>
                  <a:cubicBezTo>
                    <a:pt x="5349" y="11612"/>
                    <a:pt x="5195" y="11460"/>
                    <a:pt x="5010" y="11460"/>
                  </a:cubicBezTo>
                  <a:lnTo>
                    <a:pt x="4682" y="11460"/>
                  </a:lnTo>
                  <a:close/>
                  <a:moveTo>
                    <a:pt x="6853" y="11460"/>
                  </a:moveTo>
                  <a:cubicBezTo>
                    <a:pt x="6666" y="11460"/>
                    <a:pt x="6514" y="11612"/>
                    <a:pt x="6514" y="11796"/>
                  </a:cubicBezTo>
                  <a:cubicBezTo>
                    <a:pt x="6514" y="11983"/>
                    <a:pt x="6666" y="12132"/>
                    <a:pt x="6853" y="12132"/>
                  </a:cubicBezTo>
                  <a:lnTo>
                    <a:pt x="7181" y="12132"/>
                  </a:lnTo>
                  <a:cubicBezTo>
                    <a:pt x="7368" y="12132"/>
                    <a:pt x="7520" y="11983"/>
                    <a:pt x="7520" y="11796"/>
                  </a:cubicBezTo>
                  <a:cubicBezTo>
                    <a:pt x="7520" y="11612"/>
                    <a:pt x="7368" y="11460"/>
                    <a:pt x="7181" y="11460"/>
                  </a:cubicBezTo>
                  <a:lnTo>
                    <a:pt x="6853" y="11460"/>
                  </a:lnTo>
                  <a:close/>
                  <a:moveTo>
                    <a:pt x="9375" y="11460"/>
                  </a:moveTo>
                  <a:cubicBezTo>
                    <a:pt x="9189" y="11460"/>
                    <a:pt x="9047" y="11612"/>
                    <a:pt x="9047" y="11796"/>
                  </a:cubicBezTo>
                  <a:cubicBezTo>
                    <a:pt x="9047" y="11983"/>
                    <a:pt x="9189" y="12132"/>
                    <a:pt x="9375" y="12132"/>
                  </a:cubicBezTo>
                  <a:lnTo>
                    <a:pt x="9714" y="12132"/>
                  </a:lnTo>
                  <a:cubicBezTo>
                    <a:pt x="9901" y="12132"/>
                    <a:pt x="10054" y="11983"/>
                    <a:pt x="10054" y="11796"/>
                  </a:cubicBezTo>
                  <a:cubicBezTo>
                    <a:pt x="10054" y="11612"/>
                    <a:pt x="9901" y="11460"/>
                    <a:pt x="9714" y="11460"/>
                  </a:cubicBezTo>
                  <a:lnTo>
                    <a:pt x="9375" y="11460"/>
                  </a:lnTo>
                  <a:close/>
                  <a:moveTo>
                    <a:pt x="11558" y="11460"/>
                  </a:moveTo>
                  <a:cubicBezTo>
                    <a:pt x="11370" y="11460"/>
                    <a:pt x="11218" y="11612"/>
                    <a:pt x="11218" y="11796"/>
                  </a:cubicBezTo>
                  <a:cubicBezTo>
                    <a:pt x="11218" y="11983"/>
                    <a:pt x="11370" y="12132"/>
                    <a:pt x="11558" y="12132"/>
                  </a:cubicBezTo>
                  <a:lnTo>
                    <a:pt x="11897" y="12132"/>
                  </a:lnTo>
                  <a:cubicBezTo>
                    <a:pt x="12083" y="12132"/>
                    <a:pt x="12225" y="11983"/>
                    <a:pt x="12225" y="11796"/>
                  </a:cubicBezTo>
                  <a:cubicBezTo>
                    <a:pt x="12225" y="11612"/>
                    <a:pt x="12083" y="11460"/>
                    <a:pt x="11897" y="11460"/>
                  </a:cubicBezTo>
                  <a:lnTo>
                    <a:pt x="11558" y="11460"/>
                  </a:lnTo>
                  <a:close/>
                  <a:moveTo>
                    <a:pt x="13729" y="11460"/>
                  </a:moveTo>
                  <a:cubicBezTo>
                    <a:pt x="13543" y="11460"/>
                    <a:pt x="13390" y="11612"/>
                    <a:pt x="13390" y="11796"/>
                  </a:cubicBezTo>
                  <a:cubicBezTo>
                    <a:pt x="13390" y="11983"/>
                    <a:pt x="13543" y="12132"/>
                    <a:pt x="13729" y="12132"/>
                  </a:cubicBezTo>
                  <a:lnTo>
                    <a:pt x="14057" y="12132"/>
                  </a:lnTo>
                  <a:cubicBezTo>
                    <a:pt x="14244" y="12132"/>
                    <a:pt x="14396" y="11983"/>
                    <a:pt x="14396" y="11796"/>
                  </a:cubicBezTo>
                  <a:cubicBezTo>
                    <a:pt x="14396" y="11612"/>
                    <a:pt x="14244" y="11460"/>
                    <a:pt x="14057" y="11460"/>
                  </a:cubicBezTo>
                  <a:lnTo>
                    <a:pt x="13729" y="11460"/>
                  </a:lnTo>
                  <a:close/>
                  <a:moveTo>
                    <a:pt x="16251" y="11460"/>
                  </a:moveTo>
                  <a:cubicBezTo>
                    <a:pt x="16064" y="11460"/>
                    <a:pt x="15923" y="11612"/>
                    <a:pt x="15923" y="11796"/>
                  </a:cubicBezTo>
                  <a:cubicBezTo>
                    <a:pt x="15923" y="11983"/>
                    <a:pt x="16064" y="12132"/>
                    <a:pt x="16251" y="12132"/>
                  </a:cubicBezTo>
                  <a:lnTo>
                    <a:pt x="16590" y="12132"/>
                  </a:lnTo>
                  <a:cubicBezTo>
                    <a:pt x="16776" y="12132"/>
                    <a:pt x="16929" y="11983"/>
                    <a:pt x="16929" y="11796"/>
                  </a:cubicBezTo>
                  <a:cubicBezTo>
                    <a:pt x="16929" y="11612"/>
                    <a:pt x="16776" y="11460"/>
                    <a:pt x="16590" y="11460"/>
                  </a:cubicBezTo>
                  <a:lnTo>
                    <a:pt x="16251" y="11460"/>
                  </a:lnTo>
                  <a:close/>
                  <a:moveTo>
                    <a:pt x="4682" y="13610"/>
                  </a:moveTo>
                  <a:cubicBezTo>
                    <a:pt x="4496" y="13610"/>
                    <a:pt x="4343" y="13762"/>
                    <a:pt x="4343" y="13946"/>
                  </a:cubicBezTo>
                  <a:cubicBezTo>
                    <a:pt x="4343" y="14131"/>
                    <a:pt x="4496" y="14282"/>
                    <a:pt x="4682" y="14282"/>
                  </a:cubicBezTo>
                  <a:lnTo>
                    <a:pt x="5010" y="14282"/>
                  </a:lnTo>
                  <a:cubicBezTo>
                    <a:pt x="5195" y="14282"/>
                    <a:pt x="5349" y="14131"/>
                    <a:pt x="5349" y="13946"/>
                  </a:cubicBezTo>
                  <a:cubicBezTo>
                    <a:pt x="5349" y="13762"/>
                    <a:pt x="5195" y="13610"/>
                    <a:pt x="5010" y="13610"/>
                  </a:cubicBezTo>
                  <a:lnTo>
                    <a:pt x="4682" y="13610"/>
                  </a:lnTo>
                  <a:close/>
                  <a:moveTo>
                    <a:pt x="6853" y="13610"/>
                  </a:moveTo>
                  <a:cubicBezTo>
                    <a:pt x="6666" y="13610"/>
                    <a:pt x="6514" y="13762"/>
                    <a:pt x="6514" y="13946"/>
                  </a:cubicBezTo>
                  <a:cubicBezTo>
                    <a:pt x="6514" y="14131"/>
                    <a:pt x="6666" y="14282"/>
                    <a:pt x="6853" y="14282"/>
                  </a:cubicBezTo>
                  <a:lnTo>
                    <a:pt x="7181" y="14282"/>
                  </a:lnTo>
                  <a:cubicBezTo>
                    <a:pt x="7368" y="14282"/>
                    <a:pt x="7520" y="14131"/>
                    <a:pt x="7520" y="13946"/>
                  </a:cubicBezTo>
                  <a:cubicBezTo>
                    <a:pt x="7520" y="13762"/>
                    <a:pt x="7368" y="13610"/>
                    <a:pt x="7181" y="13610"/>
                  </a:cubicBezTo>
                  <a:lnTo>
                    <a:pt x="6853" y="13610"/>
                  </a:lnTo>
                  <a:close/>
                  <a:moveTo>
                    <a:pt x="9375" y="13610"/>
                  </a:moveTo>
                  <a:cubicBezTo>
                    <a:pt x="9189" y="13610"/>
                    <a:pt x="9047" y="13762"/>
                    <a:pt x="9047" y="13946"/>
                  </a:cubicBezTo>
                  <a:cubicBezTo>
                    <a:pt x="9047" y="14131"/>
                    <a:pt x="9189" y="14282"/>
                    <a:pt x="9375" y="14282"/>
                  </a:cubicBezTo>
                  <a:lnTo>
                    <a:pt x="9714" y="14282"/>
                  </a:lnTo>
                  <a:cubicBezTo>
                    <a:pt x="9901" y="14282"/>
                    <a:pt x="10054" y="14131"/>
                    <a:pt x="10054" y="13946"/>
                  </a:cubicBezTo>
                  <a:cubicBezTo>
                    <a:pt x="10054" y="13762"/>
                    <a:pt x="9901" y="13610"/>
                    <a:pt x="9714" y="13610"/>
                  </a:cubicBezTo>
                  <a:lnTo>
                    <a:pt x="9375" y="13610"/>
                  </a:lnTo>
                  <a:close/>
                  <a:moveTo>
                    <a:pt x="11558" y="13610"/>
                  </a:moveTo>
                  <a:cubicBezTo>
                    <a:pt x="11370" y="13610"/>
                    <a:pt x="11218" y="13762"/>
                    <a:pt x="11218" y="13946"/>
                  </a:cubicBezTo>
                  <a:cubicBezTo>
                    <a:pt x="11218" y="14131"/>
                    <a:pt x="11370" y="14282"/>
                    <a:pt x="11558" y="14282"/>
                  </a:cubicBezTo>
                  <a:lnTo>
                    <a:pt x="11897" y="14282"/>
                  </a:lnTo>
                  <a:cubicBezTo>
                    <a:pt x="12083" y="14282"/>
                    <a:pt x="12225" y="14131"/>
                    <a:pt x="12225" y="13946"/>
                  </a:cubicBezTo>
                  <a:cubicBezTo>
                    <a:pt x="12225" y="13762"/>
                    <a:pt x="12083" y="13610"/>
                    <a:pt x="11897" y="13610"/>
                  </a:cubicBezTo>
                  <a:lnTo>
                    <a:pt x="11558" y="13610"/>
                  </a:lnTo>
                  <a:close/>
                  <a:moveTo>
                    <a:pt x="13729" y="13610"/>
                  </a:moveTo>
                  <a:cubicBezTo>
                    <a:pt x="13543" y="13610"/>
                    <a:pt x="13390" y="13762"/>
                    <a:pt x="13390" y="13946"/>
                  </a:cubicBezTo>
                  <a:cubicBezTo>
                    <a:pt x="13390" y="14131"/>
                    <a:pt x="13543" y="14282"/>
                    <a:pt x="13729" y="14282"/>
                  </a:cubicBezTo>
                  <a:lnTo>
                    <a:pt x="14057" y="14282"/>
                  </a:lnTo>
                  <a:cubicBezTo>
                    <a:pt x="14244" y="14282"/>
                    <a:pt x="14396" y="14131"/>
                    <a:pt x="14396" y="13946"/>
                  </a:cubicBezTo>
                  <a:cubicBezTo>
                    <a:pt x="14396" y="13762"/>
                    <a:pt x="14244" y="13610"/>
                    <a:pt x="14057" y="13610"/>
                  </a:cubicBezTo>
                  <a:lnTo>
                    <a:pt x="13729" y="13610"/>
                  </a:lnTo>
                  <a:close/>
                  <a:moveTo>
                    <a:pt x="16251" y="13610"/>
                  </a:moveTo>
                  <a:cubicBezTo>
                    <a:pt x="16064" y="13610"/>
                    <a:pt x="15923" y="13762"/>
                    <a:pt x="15923" y="13946"/>
                  </a:cubicBezTo>
                  <a:cubicBezTo>
                    <a:pt x="15923" y="14131"/>
                    <a:pt x="16064" y="14282"/>
                    <a:pt x="16251" y="14282"/>
                  </a:cubicBezTo>
                  <a:lnTo>
                    <a:pt x="16590" y="14282"/>
                  </a:lnTo>
                  <a:cubicBezTo>
                    <a:pt x="16776" y="14282"/>
                    <a:pt x="16929" y="14131"/>
                    <a:pt x="16929" y="13946"/>
                  </a:cubicBezTo>
                  <a:cubicBezTo>
                    <a:pt x="16929" y="13762"/>
                    <a:pt x="16776" y="13610"/>
                    <a:pt x="16590" y="13610"/>
                  </a:cubicBezTo>
                  <a:lnTo>
                    <a:pt x="16251" y="13610"/>
                  </a:lnTo>
                  <a:close/>
                  <a:moveTo>
                    <a:pt x="4682" y="15402"/>
                  </a:moveTo>
                  <a:cubicBezTo>
                    <a:pt x="4496" y="15402"/>
                    <a:pt x="4343" y="15553"/>
                    <a:pt x="4343" y="15738"/>
                  </a:cubicBezTo>
                  <a:cubicBezTo>
                    <a:pt x="4343" y="15922"/>
                    <a:pt x="4496" y="16074"/>
                    <a:pt x="4682" y="16074"/>
                  </a:cubicBezTo>
                  <a:lnTo>
                    <a:pt x="5010" y="16074"/>
                  </a:lnTo>
                  <a:cubicBezTo>
                    <a:pt x="5195" y="16074"/>
                    <a:pt x="5349" y="15922"/>
                    <a:pt x="5349" y="15738"/>
                  </a:cubicBezTo>
                  <a:cubicBezTo>
                    <a:pt x="5349" y="15553"/>
                    <a:pt x="5195" y="15402"/>
                    <a:pt x="5010" y="15402"/>
                  </a:cubicBezTo>
                  <a:lnTo>
                    <a:pt x="4682" y="15402"/>
                  </a:lnTo>
                  <a:close/>
                  <a:moveTo>
                    <a:pt x="6853" y="15402"/>
                  </a:moveTo>
                  <a:cubicBezTo>
                    <a:pt x="6666" y="15402"/>
                    <a:pt x="6514" y="15553"/>
                    <a:pt x="6514" y="15738"/>
                  </a:cubicBezTo>
                  <a:cubicBezTo>
                    <a:pt x="6514" y="15922"/>
                    <a:pt x="6666" y="16074"/>
                    <a:pt x="6853" y="16074"/>
                  </a:cubicBezTo>
                  <a:lnTo>
                    <a:pt x="7181" y="16074"/>
                  </a:lnTo>
                  <a:cubicBezTo>
                    <a:pt x="7368" y="16074"/>
                    <a:pt x="7520" y="15922"/>
                    <a:pt x="7520" y="15738"/>
                  </a:cubicBezTo>
                  <a:cubicBezTo>
                    <a:pt x="7520" y="15553"/>
                    <a:pt x="7368" y="15402"/>
                    <a:pt x="7181" y="15402"/>
                  </a:cubicBezTo>
                  <a:lnTo>
                    <a:pt x="6853" y="15402"/>
                  </a:lnTo>
                  <a:close/>
                  <a:moveTo>
                    <a:pt x="9375" y="15402"/>
                  </a:moveTo>
                  <a:cubicBezTo>
                    <a:pt x="9189" y="15402"/>
                    <a:pt x="9047" y="15553"/>
                    <a:pt x="9047" y="15738"/>
                  </a:cubicBezTo>
                  <a:cubicBezTo>
                    <a:pt x="9047" y="15922"/>
                    <a:pt x="9189" y="16074"/>
                    <a:pt x="9375" y="16074"/>
                  </a:cubicBezTo>
                  <a:lnTo>
                    <a:pt x="9714" y="16074"/>
                  </a:lnTo>
                  <a:cubicBezTo>
                    <a:pt x="9901" y="16074"/>
                    <a:pt x="10054" y="15922"/>
                    <a:pt x="10054" y="15738"/>
                  </a:cubicBezTo>
                  <a:cubicBezTo>
                    <a:pt x="10054" y="15553"/>
                    <a:pt x="9901" y="15402"/>
                    <a:pt x="9714" y="15402"/>
                  </a:cubicBezTo>
                  <a:lnTo>
                    <a:pt x="9375" y="15402"/>
                  </a:lnTo>
                  <a:close/>
                  <a:moveTo>
                    <a:pt x="11558" y="15402"/>
                  </a:moveTo>
                  <a:cubicBezTo>
                    <a:pt x="11370" y="15402"/>
                    <a:pt x="11218" y="15553"/>
                    <a:pt x="11218" y="15738"/>
                  </a:cubicBezTo>
                  <a:cubicBezTo>
                    <a:pt x="11218" y="15922"/>
                    <a:pt x="11370" y="16074"/>
                    <a:pt x="11558" y="16074"/>
                  </a:cubicBezTo>
                  <a:lnTo>
                    <a:pt x="11897" y="16074"/>
                  </a:lnTo>
                  <a:cubicBezTo>
                    <a:pt x="12083" y="16074"/>
                    <a:pt x="12225" y="15922"/>
                    <a:pt x="12225" y="15738"/>
                  </a:cubicBezTo>
                  <a:cubicBezTo>
                    <a:pt x="12225" y="15553"/>
                    <a:pt x="12083" y="15402"/>
                    <a:pt x="11897" y="15402"/>
                  </a:cubicBezTo>
                  <a:lnTo>
                    <a:pt x="11558" y="15402"/>
                  </a:lnTo>
                  <a:close/>
                  <a:moveTo>
                    <a:pt x="13729" y="15402"/>
                  </a:moveTo>
                  <a:cubicBezTo>
                    <a:pt x="13543" y="15402"/>
                    <a:pt x="13390" y="15553"/>
                    <a:pt x="13390" y="15738"/>
                  </a:cubicBezTo>
                  <a:cubicBezTo>
                    <a:pt x="13390" y="15922"/>
                    <a:pt x="13543" y="16074"/>
                    <a:pt x="13729" y="16074"/>
                  </a:cubicBezTo>
                  <a:lnTo>
                    <a:pt x="14057" y="16074"/>
                  </a:lnTo>
                  <a:cubicBezTo>
                    <a:pt x="14244" y="16074"/>
                    <a:pt x="14396" y="15922"/>
                    <a:pt x="14396" y="15738"/>
                  </a:cubicBezTo>
                  <a:cubicBezTo>
                    <a:pt x="14396" y="15553"/>
                    <a:pt x="14244" y="15402"/>
                    <a:pt x="14057" y="15402"/>
                  </a:cubicBezTo>
                  <a:lnTo>
                    <a:pt x="13729" y="15402"/>
                  </a:lnTo>
                  <a:close/>
                  <a:moveTo>
                    <a:pt x="16251" y="15402"/>
                  </a:moveTo>
                  <a:cubicBezTo>
                    <a:pt x="16064" y="15402"/>
                    <a:pt x="15923" y="15553"/>
                    <a:pt x="15923" y="15738"/>
                  </a:cubicBezTo>
                  <a:cubicBezTo>
                    <a:pt x="15923" y="15922"/>
                    <a:pt x="16064" y="16074"/>
                    <a:pt x="16251" y="16074"/>
                  </a:cubicBezTo>
                  <a:lnTo>
                    <a:pt x="16590" y="16074"/>
                  </a:lnTo>
                  <a:cubicBezTo>
                    <a:pt x="16776" y="16074"/>
                    <a:pt x="16929" y="15922"/>
                    <a:pt x="16929" y="15738"/>
                  </a:cubicBezTo>
                  <a:cubicBezTo>
                    <a:pt x="16929" y="15553"/>
                    <a:pt x="16776" y="15402"/>
                    <a:pt x="16590" y="15402"/>
                  </a:cubicBezTo>
                  <a:lnTo>
                    <a:pt x="16251" y="15402"/>
                  </a:lnTo>
                  <a:close/>
                  <a:moveTo>
                    <a:pt x="4682" y="17552"/>
                  </a:moveTo>
                  <a:cubicBezTo>
                    <a:pt x="4496" y="17552"/>
                    <a:pt x="4343" y="17704"/>
                    <a:pt x="4343" y="17888"/>
                  </a:cubicBezTo>
                  <a:cubicBezTo>
                    <a:pt x="4343" y="18073"/>
                    <a:pt x="4496" y="18224"/>
                    <a:pt x="4682" y="18224"/>
                  </a:cubicBezTo>
                  <a:lnTo>
                    <a:pt x="5010" y="18224"/>
                  </a:lnTo>
                  <a:cubicBezTo>
                    <a:pt x="5195" y="18224"/>
                    <a:pt x="5349" y="18073"/>
                    <a:pt x="5349" y="17888"/>
                  </a:cubicBezTo>
                  <a:cubicBezTo>
                    <a:pt x="5349" y="17704"/>
                    <a:pt x="5195" y="17552"/>
                    <a:pt x="5010" y="17552"/>
                  </a:cubicBezTo>
                  <a:lnTo>
                    <a:pt x="4682" y="17552"/>
                  </a:lnTo>
                  <a:close/>
                  <a:moveTo>
                    <a:pt x="6853" y="17552"/>
                  </a:moveTo>
                  <a:cubicBezTo>
                    <a:pt x="6666" y="17552"/>
                    <a:pt x="6514" y="17704"/>
                    <a:pt x="6514" y="17888"/>
                  </a:cubicBezTo>
                  <a:cubicBezTo>
                    <a:pt x="6514" y="18073"/>
                    <a:pt x="6666" y="18224"/>
                    <a:pt x="6853" y="18224"/>
                  </a:cubicBezTo>
                  <a:lnTo>
                    <a:pt x="14272" y="18224"/>
                  </a:lnTo>
                  <a:cubicBezTo>
                    <a:pt x="14460" y="18224"/>
                    <a:pt x="14611" y="18073"/>
                    <a:pt x="14611" y="17888"/>
                  </a:cubicBezTo>
                  <a:cubicBezTo>
                    <a:pt x="14611" y="17704"/>
                    <a:pt x="14460" y="17552"/>
                    <a:pt x="14272" y="17552"/>
                  </a:cubicBezTo>
                  <a:lnTo>
                    <a:pt x="6853" y="17552"/>
                  </a:lnTo>
                  <a:close/>
                  <a:moveTo>
                    <a:pt x="16251" y="17552"/>
                  </a:moveTo>
                  <a:cubicBezTo>
                    <a:pt x="16064" y="17552"/>
                    <a:pt x="15923" y="17704"/>
                    <a:pt x="15923" y="17888"/>
                  </a:cubicBezTo>
                  <a:cubicBezTo>
                    <a:pt x="15923" y="18073"/>
                    <a:pt x="16064" y="18224"/>
                    <a:pt x="16251" y="18224"/>
                  </a:cubicBezTo>
                  <a:lnTo>
                    <a:pt x="16590" y="18224"/>
                  </a:lnTo>
                  <a:cubicBezTo>
                    <a:pt x="16776" y="18224"/>
                    <a:pt x="16929" y="18073"/>
                    <a:pt x="16929" y="17888"/>
                  </a:cubicBezTo>
                  <a:cubicBezTo>
                    <a:pt x="16929" y="17704"/>
                    <a:pt x="16776" y="17552"/>
                    <a:pt x="16590" y="17552"/>
                  </a:cubicBezTo>
                  <a:lnTo>
                    <a:pt x="16251" y="1755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1"/>
          <p:cNvGrpSpPr/>
          <p:nvPr/>
        </p:nvGrpSpPr>
        <p:grpSpPr>
          <a:xfrm>
            <a:off x="2210568" y="2978093"/>
            <a:ext cx="426090" cy="426090"/>
            <a:chOff x="0" y="0"/>
            <a:chExt cx="1270000" cy="1270000"/>
          </a:xfrm>
        </p:grpSpPr>
        <p:sp>
          <p:nvSpPr>
            <p:cNvPr id="28" name="Freeform: Shape 22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: Shape 23"/>
            <p:cNvSpPr/>
            <p:nvPr/>
          </p:nvSpPr>
          <p:spPr>
            <a:xfrm>
              <a:off x="194871" y="207571"/>
              <a:ext cx="854858" cy="854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16" y="0"/>
                  </a:moveTo>
                  <a:cubicBezTo>
                    <a:pt x="10861" y="0"/>
                    <a:pt x="10570" y="290"/>
                    <a:pt x="10570" y="646"/>
                  </a:cubicBezTo>
                  <a:lnTo>
                    <a:pt x="10570" y="2571"/>
                  </a:lnTo>
                  <a:cubicBezTo>
                    <a:pt x="10570" y="2926"/>
                    <a:pt x="10861" y="3217"/>
                    <a:pt x="11216" y="3217"/>
                  </a:cubicBezTo>
                  <a:cubicBezTo>
                    <a:pt x="11573" y="3217"/>
                    <a:pt x="11848" y="2926"/>
                    <a:pt x="11848" y="2571"/>
                  </a:cubicBezTo>
                  <a:lnTo>
                    <a:pt x="11848" y="646"/>
                  </a:lnTo>
                  <a:cubicBezTo>
                    <a:pt x="11848" y="290"/>
                    <a:pt x="11571" y="0"/>
                    <a:pt x="11216" y="0"/>
                  </a:cubicBezTo>
                  <a:close/>
                  <a:moveTo>
                    <a:pt x="3863" y="2757"/>
                  </a:moveTo>
                  <a:cubicBezTo>
                    <a:pt x="3699" y="2757"/>
                    <a:pt x="3529" y="2818"/>
                    <a:pt x="3404" y="2944"/>
                  </a:cubicBezTo>
                  <a:cubicBezTo>
                    <a:pt x="3151" y="3196"/>
                    <a:pt x="3152" y="3612"/>
                    <a:pt x="3404" y="3863"/>
                  </a:cubicBezTo>
                  <a:lnTo>
                    <a:pt x="4768" y="5228"/>
                  </a:lnTo>
                  <a:cubicBezTo>
                    <a:pt x="4893" y="5354"/>
                    <a:pt x="5065" y="5414"/>
                    <a:pt x="5228" y="5414"/>
                  </a:cubicBezTo>
                  <a:cubicBezTo>
                    <a:pt x="5394" y="5414"/>
                    <a:pt x="5547" y="5354"/>
                    <a:pt x="5673" y="5228"/>
                  </a:cubicBezTo>
                  <a:cubicBezTo>
                    <a:pt x="5924" y="4976"/>
                    <a:pt x="5924" y="4560"/>
                    <a:pt x="5673" y="4309"/>
                  </a:cubicBezTo>
                  <a:lnTo>
                    <a:pt x="4309" y="2944"/>
                  </a:lnTo>
                  <a:cubicBezTo>
                    <a:pt x="4183" y="2818"/>
                    <a:pt x="4028" y="2757"/>
                    <a:pt x="3863" y="2757"/>
                  </a:cubicBezTo>
                  <a:close/>
                  <a:moveTo>
                    <a:pt x="18096" y="2757"/>
                  </a:moveTo>
                  <a:cubicBezTo>
                    <a:pt x="17931" y="2757"/>
                    <a:pt x="17762" y="2818"/>
                    <a:pt x="17636" y="2944"/>
                  </a:cubicBezTo>
                  <a:lnTo>
                    <a:pt x="16272" y="4309"/>
                  </a:lnTo>
                  <a:cubicBezTo>
                    <a:pt x="16020" y="4560"/>
                    <a:pt x="16020" y="4976"/>
                    <a:pt x="16272" y="5228"/>
                  </a:cubicBezTo>
                  <a:cubicBezTo>
                    <a:pt x="16397" y="5354"/>
                    <a:pt x="16566" y="5414"/>
                    <a:pt x="16731" y="5414"/>
                  </a:cubicBezTo>
                  <a:cubicBezTo>
                    <a:pt x="16897" y="5414"/>
                    <a:pt x="17051" y="5354"/>
                    <a:pt x="17177" y="5228"/>
                  </a:cubicBezTo>
                  <a:lnTo>
                    <a:pt x="18541" y="3863"/>
                  </a:lnTo>
                  <a:cubicBezTo>
                    <a:pt x="18793" y="3612"/>
                    <a:pt x="18793" y="3196"/>
                    <a:pt x="18541" y="2944"/>
                  </a:cubicBezTo>
                  <a:cubicBezTo>
                    <a:pt x="18415" y="2818"/>
                    <a:pt x="18260" y="2757"/>
                    <a:pt x="18096" y="2757"/>
                  </a:cubicBezTo>
                  <a:close/>
                  <a:moveTo>
                    <a:pt x="10944" y="3677"/>
                  </a:moveTo>
                  <a:cubicBezTo>
                    <a:pt x="7184" y="3677"/>
                    <a:pt x="4136" y="6741"/>
                    <a:pt x="4136" y="10498"/>
                  </a:cubicBezTo>
                  <a:cubicBezTo>
                    <a:pt x="4136" y="14258"/>
                    <a:pt x="7184" y="17306"/>
                    <a:pt x="10944" y="17306"/>
                  </a:cubicBezTo>
                  <a:cubicBezTo>
                    <a:pt x="14702" y="17306"/>
                    <a:pt x="17765" y="14258"/>
                    <a:pt x="17765" y="10498"/>
                  </a:cubicBezTo>
                  <a:cubicBezTo>
                    <a:pt x="17765" y="6741"/>
                    <a:pt x="14702" y="3677"/>
                    <a:pt x="10944" y="3677"/>
                  </a:cubicBezTo>
                  <a:close/>
                  <a:moveTo>
                    <a:pt x="10944" y="4969"/>
                  </a:moveTo>
                  <a:cubicBezTo>
                    <a:pt x="13991" y="4969"/>
                    <a:pt x="16473" y="7452"/>
                    <a:pt x="16473" y="10498"/>
                  </a:cubicBezTo>
                  <a:cubicBezTo>
                    <a:pt x="16473" y="13548"/>
                    <a:pt x="13991" y="16028"/>
                    <a:pt x="10944" y="16028"/>
                  </a:cubicBezTo>
                  <a:cubicBezTo>
                    <a:pt x="7895" y="16028"/>
                    <a:pt x="5414" y="13548"/>
                    <a:pt x="5414" y="10498"/>
                  </a:cubicBezTo>
                  <a:cubicBezTo>
                    <a:pt x="5414" y="7452"/>
                    <a:pt x="7895" y="4969"/>
                    <a:pt x="10944" y="4969"/>
                  </a:cubicBezTo>
                  <a:close/>
                  <a:moveTo>
                    <a:pt x="10599" y="5974"/>
                  </a:moveTo>
                  <a:cubicBezTo>
                    <a:pt x="9292" y="5974"/>
                    <a:pt x="8062" y="6676"/>
                    <a:pt x="7396" y="7798"/>
                  </a:cubicBezTo>
                  <a:cubicBezTo>
                    <a:pt x="7306" y="7953"/>
                    <a:pt x="7359" y="8152"/>
                    <a:pt x="7511" y="8244"/>
                  </a:cubicBezTo>
                  <a:cubicBezTo>
                    <a:pt x="7563" y="8275"/>
                    <a:pt x="7614" y="8287"/>
                    <a:pt x="7669" y="8287"/>
                  </a:cubicBezTo>
                  <a:cubicBezTo>
                    <a:pt x="7780" y="8287"/>
                    <a:pt x="7881" y="8229"/>
                    <a:pt x="7942" y="8129"/>
                  </a:cubicBezTo>
                  <a:cubicBezTo>
                    <a:pt x="8492" y="7199"/>
                    <a:pt x="9519" y="6621"/>
                    <a:pt x="10599" y="6621"/>
                  </a:cubicBezTo>
                  <a:cubicBezTo>
                    <a:pt x="10777" y="6621"/>
                    <a:pt x="10915" y="6482"/>
                    <a:pt x="10915" y="6305"/>
                  </a:cubicBezTo>
                  <a:cubicBezTo>
                    <a:pt x="10915" y="6127"/>
                    <a:pt x="10777" y="5974"/>
                    <a:pt x="10599" y="5974"/>
                  </a:cubicBezTo>
                  <a:close/>
                  <a:moveTo>
                    <a:pt x="7368" y="8746"/>
                  </a:moveTo>
                  <a:cubicBezTo>
                    <a:pt x="7197" y="8707"/>
                    <a:pt x="7021" y="8815"/>
                    <a:pt x="6980" y="8990"/>
                  </a:cubicBezTo>
                  <a:cubicBezTo>
                    <a:pt x="6917" y="9256"/>
                    <a:pt x="6894" y="9408"/>
                    <a:pt x="6894" y="9709"/>
                  </a:cubicBezTo>
                  <a:cubicBezTo>
                    <a:pt x="6894" y="9888"/>
                    <a:pt x="7031" y="10039"/>
                    <a:pt x="7210" y="10039"/>
                  </a:cubicBezTo>
                  <a:cubicBezTo>
                    <a:pt x="7387" y="10039"/>
                    <a:pt x="7540" y="9888"/>
                    <a:pt x="7540" y="9709"/>
                  </a:cubicBezTo>
                  <a:cubicBezTo>
                    <a:pt x="7540" y="9479"/>
                    <a:pt x="7555" y="9373"/>
                    <a:pt x="7612" y="9134"/>
                  </a:cubicBezTo>
                  <a:cubicBezTo>
                    <a:pt x="7652" y="8960"/>
                    <a:pt x="7542" y="8788"/>
                    <a:pt x="7368" y="8746"/>
                  </a:cubicBezTo>
                  <a:close/>
                  <a:moveTo>
                    <a:pt x="646" y="10111"/>
                  </a:moveTo>
                  <a:cubicBezTo>
                    <a:pt x="291" y="10111"/>
                    <a:pt x="0" y="10401"/>
                    <a:pt x="0" y="10757"/>
                  </a:cubicBezTo>
                  <a:cubicBezTo>
                    <a:pt x="0" y="11112"/>
                    <a:pt x="291" y="11403"/>
                    <a:pt x="646" y="11403"/>
                  </a:cubicBezTo>
                  <a:lnTo>
                    <a:pt x="2571" y="11403"/>
                  </a:lnTo>
                  <a:cubicBezTo>
                    <a:pt x="2926" y="11403"/>
                    <a:pt x="3217" y="11112"/>
                    <a:pt x="3217" y="10757"/>
                  </a:cubicBezTo>
                  <a:cubicBezTo>
                    <a:pt x="3217" y="10401"/>
                    <a:pt x="2926" y="10111"/>
                    <a:pt x="2571" y="10111"/>
                  </a:cubicBezTo>
                  <a:lnTo>
                    <a:pt x="646" y="10111"/>
                  </a:lnTo>
                  <a:close/>
                  <a:moveTo>
                    <a:pt x="19029" y="10111"/>
                  </a:moveTo>
                  <a:cubicBezTo>
                    <a:pt x="18674" y="10111"/>
                    <a:pt x="18383" y="10401"/>
                    <a:pt x="18383" y="10757"/>
                  </a:cubicBezTo>
                  <a:cubicBezTo>
                    <a:pt x="18383" y="11112"/>
                    <a:pt x="18674" y="11403"/>
                    <a:pt x="19029" y="11403"/>
                  </a:cubicBezTo>
                  <a:lnTo>
                    <a:pt x="20954" y="11403"/>
                  </a:lnTo>
                  <a:cubicBezTo>
                    <a:pt x="21309" y="11403"/>
                    <a:pt x="21600" y="11112"/>
                    <a:pt x="21600" y="10757"/>
                  </a:cubicBezTo>
                  <a:cubicBezTo>
                    <a:pt x="21600" y="10401"/>
                    <a:pt x="21309" y="10111"/>
                    <a:pt x="20954" y="10111"/>
                  </a:cubicBezTo>
                  <a:lnTo>
                    <a:pt x="19029" y="10111"/>
                  </a:lnTo>
                  <a:close/>
                  <a:moveTo>
                    <a:pt x="5228" y="15626"/>
                  </a:moveTo>
                  <a:cubicBezTo>
                    <a:pt x="5063" y="15626"/>
                    <a:pt x="4894" y="15686"/>
                    <a:pt x="4768" y="15812"/>
                  </a:cubicBezTo>
                  <a:lnTo>
                    <a:pt x="3404" y="17177"/>
                  </a:lnTo>
                  <a:cubicBezTo>
                    <a:pt x="3151" y="17428"/>
                    <a:pt x="3152" y="17844"/>
                    <a:pt x="3404" y="18096"/>
                  </a:cubicBezTo>
                  <a:cubicBezTo>
                    <a:pt x="3529" y="18222"/>
                    <a:pt x="3698" y="18282"/>
                    <a:pt x="3863" y="18282"/>
                  </a:cubicBezTo>
                  <a:cubicBezTo>
                    <a:pt x="4027" y="18282"/>
                    <a:pt x="4183" y="18222"/>
                    <a:pt x="4309" y="18096"/>
                  </a:cubicBezTo>
                  <a:lnTo>
                    <a:pt x="5673" y="16731"/>
                  </a:lnTo>
                  <a:cubicBezTo>
                    <a:pt x="5924" y="16480"/>
                    <a:pt x="5924" y="16064"/>
                    <a:pt x="5673" y="15812"/>
                  </a:cubicBezTo>
                  <a:cubicBezTo>
                    <a:pt x="5547" y="15686"/>
                    <a:pt x="5392" y="15626"/>
                    <a:pt x="5228" y="15626"/>
                  </a:cubicBezTo>
                  <a:close/>
                  <a:moveTo>
                    <a:pt x="16731" y="15626"/>
                  </a:moveTo>
                  <a:cubicBezTo>
                    <a:pt x="16566" y="15626"/>
                    <a:pt x="16397" y="15686"/>
                    <a:pt x="16272" y="15812"/>
                  </a:cubicBezTo>
                  <a:cubicBezTo>
                    <a:pt x="16020" y="16064"/>
                    <a:pt x="16020" y="16480"/>
                    <a:pt x="16272" y="16731"/>
                  </a:cubicBezTo>
                  <a:lnTo>
                    <a:pt x="17636" y="18096"/>
                  </a:lnTo>
                  <a:cubicBezTo>
                    <a:pt x="17762" y="18222"/>
                    <a:pt x="17931" y="18282"/>
                    <a:pt x="18096" y="18282"/>
                  </a:cubicBezTo>
                  <a:cubicBezTo>
                    <a:pt x="18261" y="18282"/>
                    <a:pt x="18415" y="18222"/>
                    <a:pt x="18541" y="18096"/>
                  </a:cubicBezTo>
                  <a:cubicBezTo>
                    <a:pt x="18793" y="17844"/>
                    <a:pt x="18793" y="17428"/>
                    <a:pt x="18541" y="17177"/>
                  </a:cubicBezTo>
                  <a:lnTo>
                    <a:pt x="17177" y="15812"/>
                  </a:lnTo>
                  <a:cubicBezTo>
                    <a:pt x="17051" y="15686"/>
                    <a:pt x="16897" y="15626"/>
                    <a:pt x="16731" y="15626"/>
                  </a:cubicBezTo>
                  <a:close/>
                  <a:moveTo>
                    <a:pt x="11216" y="18383"/>
                  </a:moveTo>
                  <a:cubicBezTo>
                    <a:pt x="10861" y="18383"/>
                    <a:pt x="10570" y="18673"/>
                    <a:pt x="10570" y="19029"/>
                  </a:cubicBezTo>
                  <a:lnTo>
                    <a:pt x="10570" y="20954"/>
                  </a:lnTo>
                  <a:cubicBezTo>
                    <a:pt x="10570" y="21309"/>
                    <a:pt x="10861" y="21600"/>
                    <a:pt x="11216" y="21600"/>
                  </a:cubicBezTo>
                  <a:cubicBezTo>
                    <a:pt x="11573" y="21600"/>
                    <a:pt x="11848" y="21309"/>
                    <a:pt x="11848" y="20954"/>
                  </a:cubicBezTo>
                  <a:lnTo>
                    <a:pt x="11848" y="19029"/>
                  </a:lnTo>
                  <a:cubicBezTo>
                    <a:pt x="11848" y="18673"/>
                    <a:pt x="11571" y="18383"/>
                    <a:pt x="11216" y="183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10568" y="2089158"/>
            <a:ext cx="426090" cy="426090"/>
            <a:chOff x="0" y="0"/>
            <a:chExt cx="1270000" cy="1270000"/>
          </a:xfrm>
        </p:grpSpPr>
        <p:sp>
          <p:nvSpPr>
            <p:cNvPr id="26" name="Freeform: Shape 25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244455" y="392458"/>
              <a:ext cx="806490" cy="535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9" y="0"/>
                  </a:moveTo>
                  <a:cubicBezTo>
                    <a:pt x="470" y="0"/>
                    <a:pt x="195" y="307"/>
                    <a:pt x="86" y="741"/>
                  </a:cubicBezTo>
                  <a:cubicBezTo>
                    <a:pt x="32" y="899"/>
                    <a:pt x="0" y="1079"/>
                    <a:pt x="0" y="1267"/>
                  </a:cubicBezTo>
                  <a:lnTo>
                    <a:pt x="0" y="2845"/>
                  </a:lnTo>
                  <a:cubicBezTo>
                    <a:pt x="0" y="3191"/>
                    <a:pt x="12" y="3535"/>
                    <a:pt x="29" y="3876"/>
                  </a:cubicBezTo>
                  <a:cubicBezTo>
                    <a:pt x="274" y="8891"/>
                    <a:pt x="2295" y="13166"/>
                    <a:pt x="5150" y="15287"/>
                  </a:cubicBezTo>
                  <a:cubicBezTo>
                    <a:pt x="5186" y="16408"/>
                    <a:pt x="5802" y="17295"/>
                    <a:pt x="6556" y="17295"/>
                  </a:cubicBezTo>
                  <a:cubicBezTo>
                    <a:pt x="6564" y="17295"/>
                    <a:pt x="6575" y="17295"/>
                    <a:pt x="6584" y="17295"/>
                  </a:cubicBezTo>
                  <a:cubicBezTo>
                    <a:pt x="6588" y="17295"/>
                    <a:pt x="6593" y="17295"/>
                    <a:pt x="6598" y="17295"/>
                  </a:cubicBezTo>
                  <a:lnTo>
                    <a:pt x="12184" y="17295"/>
                  </a:lnTo>
                  <a:cubicBezTo>
                    <a:pt x="12248" y="17295"/>
                    <a:pt x="12310" y="17286"/>
                    <a:pt x="12369" y="17263"/>
                  </a:cubicBezTo>
                  <a:cubicBezTo>
                    <a:pt x="12982" y="17090"/>
                    <a:pt x="13448" y="16314"/>
                    <a:pt x="13504" y="15363"/>
                  </a:cubicBezTo>
                  <a:cubicBezTo>
                    <a:pt x="15141" y="14193"/>
                    <a:pt x="16516" y="12328"/>
                    <a:pt x="17448" y="10006"/>
                  </a:cubicBezTo>
                  <a:cubicBezTo>
                    <a:pt x="17522" y="10045"/>
                    <a:pt x="17603" y="10059"/>
                    <a:pt x="17684" y="10059"/>
                  </a:cubicBezTo>
                  <a:lnTo>
                    <a:pt x="19039" y="10059"/>
                  </a:lnTo>
                  <a:cubicBezTo>
                    <a:pt x="20451" y="10059"/>
                    <a:pt x="21600" y="8340"/>
                    <a:pt x="21600" y="6216"/>
                  </a:cubicBezTo>
                  <a:cubicBezTo>
                    <a:pt x="21600" y="4093"/>
                    <a:pt x="20451" y="2362"/>
                    <a:pt x="19039" y="2362"/>
                  </a:cubicBezTo>
                  <a:lnTo>
                    <a:pt x="18775" y="2362"/>
                  </a:lnTo>
                  <a:lnTo>
                    <a:pt x="18775" y="1267"/>
                  </a:lnTo>
                  <a:cubicBezTo>
                    <a:pt x="18775" y="1248"/>
                    <a:pt x="18776" y="1232"/>
                    <a:pt x="18775" y="1213"/>
                  </a:cubicBezTo>
                  <a:cubicBezTo>
                    <a:pt x="18776" y="1195"/>
                    <a:pt x="18775" y="1179"/>
                    <a:pt x="18775" y="1159"/>
                  </a:cubicBezTo>
                  <a:cubicBezTo>
                    <a:pt x="18775" y="522"/>
                    <a:pt x="18429" y="0"/>
                    <a:pt x="18005" y="0"/>
                  </a:cubicBezTo>
                  <a:lnTo>
                    <a:pt x="799" y="0"/>
                  </a:lnTo>
                  <a:close/>
                  <a:moveTo>
                    <a:pt x="1584" y="2308"/>
                  </a:moveTo>
                  <a:lnTo>
                    <a:pt x="17192" y="2308"/>
                  </a:lnTo>
                  <a:cubicBezTo>
                    <a:pt x="17192" y="2308"/>
                    <a:pt x="17192" y="2974"/>
                    <a:pt x="17192" y="2974"/>
                  </a:cubicBezTo>
                  <a:cubicBezTo>
                    <a:pt x="17144" y="9245"/>
                    <a:pt x="13743" y="14332"/>
                    <a:pt x="9566" y="14332"/>
                  </a:cubicBezTo>
                  <a:lnTo>
                    <a:pt x="9209" y="14332"/>
                  </a:lnTo>
                  <a:cubicBezTo>
                    <a:pt x="5034" y="14332"/>
                    <a:pt x="1632" y="9245"/>
                    <a:pt x="1584" y="2974"/>
                  </a:cubicBezTo>
                  <a:lnTo>
                    <a:pt x="1584" y="2308"/>
                  </a:lnTo>
                  <a:close/>
                  <a:moveTo>
                    <a:pt x="18711" y="4477"/>
                  </a:moveTo>
                  <a:lnTo>
                    <a:pt x="19039" y="4477"/>
                  </a:lnTo>
                  <a:cubicBezTo>
                    <a:pt x="19675" y="4477"/>
                    <a:pt x="20195" y="5261"/>
                    <a:pt x="20195" y="6216"/>
                  </a:cubicBezTo>
                  <a:cubicBezTo>
                    <a:pt x="20195" y="7173"/>
                    <a:pt x="19675" y="7944"/>
                    <a:pt x="19039" y="7944"/>
                  </a:cubicBezTo>
                  <a:lnTo>
                    <a:pt x="18126" y="7944"/>
                  </a:lnTo>
                  <a:cubicBezTo>
                    <a:pt x="18416" y="6848"/>
                    <a:pt x="18616" y="5688"/>
                    <a:pt x="18711" y="4477"/>
                  </a:cubicBezTo>
                  <a:close/>
                  <a:moveTo>
                    <a:pt x="528" y="18551"/>
                  </a:moveTo>
                  <a:cubicBezTo>
                    <a:pt x="502" y="18551"/>
                    <a:pt x="482" y="18556"/>
                    <a:pt x="457" y="18562"/>
                  </a:cubicBezTo>
                  <a:cubicBezTo>
                    <a:pt x="461" y="19726"/>
                    <a:pt x="1086" y="20666"/>
                    <a:pt x="1862" y="20666"/>
                  </a:cubicBezTo>
                  <a:lnTo>
                    <a:pt x="4266" y="20666"/>
                  </a:lnTo>
                  <a:cubicBezTo>
                    <a:pt x="4308" y="21189"/>
                    <a:pt x="4598" y="21600"/>
                    <a:pt x="4958" y="21600"/>
                  </a:cubicBezTo>
                  <a:lnTo>
                    <a:pt x="13817" y="21600"/>
                  </a:lnTo>
                  <a:cubicBezTo>
                    <a:pt x="14177" y="21600"/>
                    <a:pt x="14474" y="21189"/>
                    <a:pt x="14517" y="20666"/>
                  </a:cubicBezTo>
                  <a:lnTo>
                    <a:pt x="16956" y="20666"/>
                  </a:lnTo>
                  <a:cubicBezTo>
                    <a:pt x="17728" y="20666"/>
                    <a:pt x="18362" y="19735"/>
                    <a:pt x="18369" y="18573"/>
                  </a:cubicBezTo>
                  <a:cubicBezTo>
                    <a:pt x="18330" y="18562"/>
                    <a:pt x="18286" y="18551"/>
                    <a:pt x="18247" y="18551"/>
                  </a:cubicBezTo>
                  <a:lnTo>
                    <a:pt x="528" y="1855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32"/>
          <p:cNvGrpSpPr/>
          <p:nvPr/>
        </p:nvGrpSpPr>
        <p:grpSpPr>
          <a:xfrm>
            <a:off x="448952" y="2014525"/>
            <a:ext cx="1761616" cy="668728"/>
            <a:chOff x="1918379" y="1734048"/>
            <a:chExt cx="2348822" cy="891638"/>
          </a:xfrm>
        </p:grpSpPr>
        <p:sp>
          <p:nvSpPr>
            <p:cNvPr id="15" name="TextBox 33"/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6" name="Rectangle 34"/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6" name="Group 35"/>
          <p:cNvGrpSpPr/>
          <p:nvPr/>
        </p:nvGrpSpPr>
        <p:grpSpPr>
          <a:xfrm>
            <a:off x="6933430" y="2004991"/>
            <a:ext cx="1887041" cy="601048"/>
            <a:chOff x="7996807" y="1734930"/>
            <a:chExt cx="2516055" cy="801398"/>
          </a:xfrm>
        </p:grpSpPr>
        <p:sp>
          <p:nvSpPr>
            <p:cNvPr id="13" name="TextBox 36"/>
            <p:cNvSpPr txBox="1"/>
            <p:nvPr/>
          </p:nvSpPr>
          <p:spPr>
            <a:xfrm>
              <a:off x="7996807" y="1982330"/>
              <a:ext cx="2516055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4" name="Rectangle 37"/>
            <p:cNvSpPr/>
            <p:nvPr/>
          </p:nvSpPr>
          <p:spPr>
            <a:xfrm>
              <a:off x="7996808" y="1734930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448952" y="2897688"/>
            <a:ext cx="1761616" cy="668728"/>
            <a:chOff x="1918379" y="1734048"/>
            <a:chExt cx="2348822" cy="891638"/>
          </a:xfrm>
        </p:grpSpPr>
        <p:sp>
          <p:nvSpPr>
            <p:cNvPr id="11" name="TextBox 39"/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2" name="Rectangle 40"/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8" name="Group 41"/>
          <p:cNvGrpSpPr/>
          <p:nvPr/>
        </p:nvGrpSpPr>
        <p:grpSpPr>
          <a:xfrm>
            <a:off x="6933431" y="2888154"/>
            <a:ext cx="1887040" cy="622546"/>
            <a:chOff x="7996808" y="1734930"/>
            <a:chExt cx="2516054" cy="830062"/>
          </a:xfrm>
        </p:grpSpPr>
        <p:sp>
          <p:nvSpPr>
            <p:cNvPr id="9" name="TextBox 42"/>
            <p:cNvSpPr txBox="1"/>
            <p:nvPr/>
          </p:nvSpPr>
          <p:spPr>
            <a:xfrm>
              <a:off x="7996808" y="2010994"/>
              <a:ext cx="2516054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0" name="Rectangle 43"/>
            <p:cNvSpPr/>
            <p:nvPr/>
          </p:nvSpPr>
          <p:spPr>
            <a:xfrm>
              <a:off x="7996808" y="1734930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xmlns="" id="{41487285-2A3A-4FCD-ABA3-DC19246A9DA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25"/>
          <a:stretch/>
        </p:blipFill>
        <p:spPr>
          <a:xfrm>
            <a:off x="2013560" y="1176972"/>
            <a:ext cx="4919869" cy="281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257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 smtClean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00192" y="951750"/>
            <a:ext cx="2178156" cy="3606773"/>
            <a:chOff x="6423378" y="951750"/>
            <a:chExt cx="2178156" cy="3606773"/>
          </a:xfrm>
        </p:grpSpPr>
        <p:grpSp>
          <p:nvGrpSpPr>
            <p:cNvPr id="5" name="îśļíḓé">
              <a:extLst>
                <a:ext uri="{FF2B5EF4-FFF2-40B4-BE49-F238E27FC236}">
                  <a16:creationId xmlns:a16="http://schemas.microsoft.com/office/drawing/2014/main" xmlns="" id="{3820D3B8-71EB-4097-9845-0F4106D331F2}"/>
                </a:ext>
              </a:extLst>
            </p:cNvPr>
            <p:cNvGrpSpPr/>
            <p:nvPr/>
          </p:nvGrpSpPr>
          <p:grpSpPr>
            <a:xfrm>
              <a:off x="6423378" y="951750"/>
              <a:ext cx="2178156" cy="932438"/>
              <a:chOff x="8564503" y="1269000"/>
              <a:chExt cx="2904208" cy="1243251"/>
            </a:xfrm>
          </p:grpSpPr>
          <p:sp>
            <p:nvSpPr>
              <p:cNvPr id="15" name="ïšḷîḑè">
                <a:extLst>
                  <a:ext uri="{FF2B5EF4-FFF2-40B4-BE49-F238E27FC236}">
                    <a16:creationId xmlns:a16="http://schemas.microsoft.com/office/drawing/2014/main" xmlns="" id="{E2387087-3507-4A09-8E49-103F9F7C07A6}"/>
                  </a:ext>
                </a:extLst>
              </p:cNvPr>
              <p:cNvSpPr/>
              <p:nvPr/>
            </p:nvSpPr>
            <p:spPr>
              <a:xfrm>
                <a:off x="8564503" y="1641773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16" name="is1ïḋe">
                <a:extLst>
                  <a:ext uri="{FF2B5EF4-FFF2-40B4-BE49-F238E27FC236}">
                    <a16:creationId xmlns:a16="http://schemas.microsoft.com/office/drawing/2014/main" xmlns="" id="{624A3F2E-5BA2-4759-8CCB-8C1008CC7350}"/>
                  </a:ext>
                </a:extLst>
              </p:cNvPr>
              <p:cNvSpPr txBox="1"/>
              <p:nvPr/>
            </p:nvSpPr>
            <p:spPr bwMode="auto">
              <a:xfrm>
                <a:off x="8564503" y="1269000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  <a:endParaRPr lang="en-US" altLang="zh-CN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islïdè">
              <a:extLst>
                <a:ext uri="{FF2B5EF4-FFF2-40B4-BE49-F238E27FC236}">
                  <a16:creationId xmlns:a16="http://schemas.microsoft.com/office/drawing/2014/main" xmlns="" id="{A35A9952-AF54-4A69-AEAB-27121145675C}"/>
                </a:ext>
              </a:extLst>
            </p:cNvPr>
            <p:cNvGrpSpPr/>
            <p:nvPr/>
          </p:nvGrpSpPr>
          <p:grpSpPr>
            <a:xfrm>
              <a:off x="6423378" y="2288918"/>
              <a:ext cx="2178156" cy="932438"/>
              <a:chOff x="8564503" y="2979378"/>
              <a:chExt cx="2904208" cy="1243251"/>
            </a:xfrm>
          </p:grpSpPr>
          <p:sp>
            <p:nvSpPr>
              <p:cNvPr id="13" name="î$1iḍê">
                <a:extLst>
                  <a:ext uri="{FF2B5EF4-FFF2-40B4-BE49-F238E27FC236}">
                    <a16:creationId xmlns:a16="http://schemas.microsoft.com/office/drawing/2014/main" xmlns="" id="{10822222-4D7C-4C12-9CC5-413745C82B55}"/>
                  </a:ext>
                </a:extLst>
              </p:cNvPr>
              <p:cNvSpPr/>
              <p:nvPr/>
            </p:nvSpPr>
            <p:spPr>
              <a:xfrm>
                <a:off x="8564503" y="3352151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14" name="îṥlîḓe">
                <a:extLst>
                  <a:ext uri="{FF2B5EF4-FFF2-40B4-BE49-F238E27FC236}">
                    <a16:creationId xmlns:a16="http://schemas.microsoft.com/office/drawing/2014/main" xmlns="" id="{2B5A419F-1BB7-4E57-8364-AB745A09AE27}"/>
                  </a:ext>
                </a:extLst>
              </p:cNvPr>
              <p:cNvSpPr txBox="1"/>
              <p:nvPr/>
            </p:nvSpPr>
            <p:spPr bwMode="auto">
              <a:xfrm>
                <a:off x="8564503" y="2979378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  <a:endParaRPr lang="en-US" altLang="zh-CN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šľïḋe">
              <a:extLst>
                <a:ext uri="{FF2B5EF4-FFF2-40B4-BE49-F238E27FC236}">
                  <a16:creationId xmlns:a16="http://schemas.microsoft.com/office/drawing/2014/main" xmlns="" id="{543440B9-86F8-4A61-B99A-404C68220663}"/>
                </a:ext>
              </a:extLst>
            </p:cNvPr>
            <p:cNvGrpSpPr/>
            <p:nvPr/>
          </p:nvGrpSpPr>
          <p:grpSpPr>
            <a:xfrm>
              <a:off x="6423378" y="3626085"/>
              <a:ext cx="2178156" cy="932438"/>
              <a:chOff x="8564503" y="4689756"/>
              <a:chExt cx="2904208" cy="1243251"/>
            </a:xfrm>
          </p:grpSpPr>
          <p:sp>
            <p:nvSpPr>
              <p:cNvPr id="11" name="îṩḻïdé">
                <a:extLst>
                  <a:ext uri="{FF2B5EF4-FFF2-40B4-BE49-F238E27FC236}">
                    <a16:creationId xmlns:a16="http://schemas.microsoft.com/office/drawing/2014/main" xmlns="" id="{7A0BB353-AD7B-4672-B263-3D4FA05AF235}"/>
                  </a:ext>
                </a:extLst>
              </p:cNvPr>
              <p:cNvSpPr/>
              <p:nvPr/>
            </p:nvSpPr>
            <p:spPr>
              <a:xfrm>
                <a:off x="8564503" y="5062529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12" name="îṥļiďe">
                <a:extLst>
                  <a:ext uri="{FF2B5EF4-FFF2-40B4-BE49-F238E27FC236}">
                    <a16:creationId xmlns:a16="http://schemas.microsoft.com/office/drawing/2014/main" xmlns="" id="{7A00EF8F-5334-4E9E-ACBE-A88797AADB29}"/>
                  </a:ext>
                </a:extLst>
              </p:cNvPr>
              <p:cNvSpPr txBox="1"/>
              <p:nvPr/>
            </p:nvSpPr>
            <p:spPr bwMode="auto">
              <a:xfrm>
                <a:off x="8564503" y="4689756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  <a:endParaRPr lang="en-US" altLang="zh-CN" sz="16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18546C92-B5B6-4755-BD0F-227486BEF373}"/>
                </a:ext>
              </a:extLst>
            </p:cNvPr>
            <p:cNvCxnSpPr/>
            <p:nvPr/>
          </p:nvCxnSpPr>
          <p:spPr>
            <a:xfrm>
              <a:off x="6462211" y="2092550"/>
              <a:ext cx="213932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F62BA00-845B-4E53-9B9D-773A05598E19}"/>
                </a:ext>
              </a:extLst>
            </p:cNvPr>
            <p:cNvCxnSpPr/>
            <p:nvPr/>
          </p:nvCxnSpPr>
          <p:spPr>
            <a:xfrm>
              <a:off x="6462211" y="3429718"/>
              <a:ext cx="213932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ïS1íḍe">
            <a:extLst>
              <a:ext uri="{FF2B5EF4-FFF2-40B4-BE49-F238E27FC236}">
                <a16:creationId xmlns:a16="http://schemas.microsoft.com/office/drawing/2014/main" xmlns="" id="{04D5F9FD-C11D-4012-B20A-D2B3C2237B8F}"/>
              </a:ext>
            </a:extLst>
          </p:cNvPr>
          <p:cNvSpPr txBox="1"/>
          <p:nvPr/>
        </p:nvSpPr>
        <p:spPr>
          <a:xfrm>
            <a:off x="503635" y="2074874"/>
            <a:ext cx="2988690" cy="115745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  <a:endParaRPr 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951750"/>
            <a:ext cx="374132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62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288437" y="987574"/>
            <a:ext cx="8515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7200" dirty="0">
              <a:solidFill>
                <a:srgbClr val="FD72A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23" y="-1547"/>
            <a:ext cx="3581759" cy="127118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085" y="3350296"/>
            <a:ext cx="4597744" cy="289213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3953506" y="1442736"/>
            <a:ext cx="119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ontents</a:t>
            </a:r>
            <a:endParaRPr lang="zh-CN" altLang="en-US" sz="2400" dirty="0">
              <a:solidFill>
                <a:srgbClr val="FD72A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48561" y="105958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47536" y="2179166"/>
            <a:ext cx="6444489" cy="1756246"/>
            <a:chOff x="1347536" y="2446492"/>
            <a:chExt cx="6444489" cy="1756246"/>
          </a:xfrm>
        </p:grpSpPr>
        <p:sp>
          <p:nvSpPr>
            <p:cNvPr id="39" name="TextBox 6"/>
            <p:cNvSpPr txBox="1">
              <a:spLocks noChangeArrowheads="1"/>
            </p:cNvSpPr>
            <p:nvPr/>
          </p:nvSpPr>
          <p:spPr bwMode="auto">
            <a:xfrm>
              <a:off x="1693852" y="2550836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extBox 6"/>
            <p:cNvSpPr txBox="1">
              <a:spLocks noChangeArrowheads="1"/>
            </p:cNvSpPr>
            <p:nvPr/>
          </p:nvSpPr>
          <p:spPr bwMode="auto">
            <a:xfrm>
              <a:off x="1347537" y="2550776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347536" y="2446492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751931" y="2550776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"/>
            <p:cNvSpPr txBox="1">
              <a:spLocks noChangeArrowheads="1"/>
            </p:cNvSpPr>
            <p:nvPr/>
          </p:nvSpPr>
          <p:spPr bwMode="auto">
            <a:xfrm>
              <a:off x="5824637" y="2550836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Box 6"/>
            <p:cNvSpPr txBox="1">
              <a:spLocks noChangeArrowheads="1"/>
            </p:cNvSpPr>
            <p:nvPr/>
          </p:nvSpPr>
          <p:spPr bwMode="auto">
            <a:xfrm>
              <a:off x="5478322" y="2550776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 smtClean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5478321" y="2446492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5882716" y="2550776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"/>
            <p:cNvSpPr txBox="1">
              <a:spLocks noChangeArrowheads="1"/>
            </p:cNvSpPr>
            <p:nvPr/>
          </p:nvSpPr>
          <p:spPr bwMode="auto">
            <a:xfrm>
              <a:off x="1693852" y="3691035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Box 6"/>
            <p:cNvSpPr txBox="1">
              <a:spLocks noChangeArrowheads="1"/>
            </p:cNvSpPr>
            <p:nvPr/>
          </p:nvSpPr>
          <p:spPr bwMode="auto">
            <a:xfrm>
              <a:off x="1347537" y="3690975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 smtClean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347536" y="3586691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751931" y="3690975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6"/>
            <p:cNvSpPr txBox="1">
              <a:spLocks noChangeArrowheads="1"/>
            </p:cNvSpPr>
            <p:nvPr/>
          </p:nvSpPr>
          <p:spPr bwMode="auto">
            <a:xfrm>
              <a:off x="5824637" y="3691035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TextBox 6"/>
            <p:cNvSpPr txBox="1">
              <a:spLocks noChangeArrowheads="1"/>
            </p:cNvSpPr>
            <p:nvPr/>
          </p:nvSpPr>
          <p:spPr bwMode="auto">
            <a:xfrm>
              <a:off x="5478322" y="3690975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 smtClean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5478321" y="3586691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5882716" y="3690975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2226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6CFC08C-61D2-4346-97E9-98A740676E62}"/>
              </a:ext>
            </a:extLst>
          </p:cNvPr>
          <p:cNvGrpSpPr/>
          <p:nvPr/>
        </p:nvGrpSpPr>
        <p:grpSpPr>
          <a:xfrm>
            <a:off x="3080901" y="1430416"/>
            <a:ext cx="2982199" cy="1499643"/>
            <a:chOff x="3080901" y="1430416"/>
            <a:chExt cx="2982199" cy="1499643"/>
          </a:xfrm>
        </p:grpSpPr>
        <p:cxnSp>
          <p:nvCxnSpPr>
            <p:cNvPr id="3" name="is1ide-肘形连接符 33">
              <a:extLst>
                <a:ext uri="{FF2B5EF4-FFF2-40B4-BE49-F238E27FC236}">
                  <a16:creationId xmlns:a16="http://schemas.microsoft.com/office/drawing/2014/main" xmlns="" id="{C6FDCED1-D7DB-4999-9599-E6BFD6427496}"/>
                </a:ext>
              </a:extLst>
            </p:cNvPr>
            <p:cNvCxnSpPr>
              <a:cxnSpLocks/>
              <a:stCxn id="17" idx="3"/>
              <a:endCxn id="11" idx="2"/>
            </p:cNvCxnSpPr>
            <p:nvPr/>
          </p:nvCxnSpPr>
          <p:spPr>
            <a:xfrm flipV="1">
              <a:off x="3080901" y="1430416"/>
              <a:ext cx="1491099" cy="989558"/>
            </a:xfrm>
            <a:prstGeom prst="bentConnector2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is1ide-肘形连接符 26">
              <a:extLst>
                <a:ext uri="{FF2B5EF4-FFF2-40B4-BE49-F238E27FC236}">
                  <a16:creationId xmlns:a16="http://schemas.microsoft.com/office/drawing/2014/main" xmlns="" id="{016487F4-4C77-4652-AC05-7C35DBD6F794}"/>
                </a:ext>
              </a:extLst>
            </p:cNvPr>
            <p:cNvCxnSpPr>
              <a:cxnSpLocks/>
              <a:stCxn id="12" idx="1"/>
              <a:endCxn id="11" idx="2"/>
            </p:cNvCxnSpPr>
            <p:nvPr/>
          </p:nvCxnSpPr>
          <p:spPr>
            <a:xfrm rot="10800000">
              <a:off x="4572000" y="1430416"/>
              <a:ext cx="1491100" cy="989558"/>
            </a:xfrm>
            <a:prstGeom prst="bentConnector2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is1ide-Straight Connector 4">
              <a:extLst>
                <a:ext uri="{FF2B5EF4-FFF2-40B4-BE49-F238E27FC236}">
                  <a16:creationId xmlns:a16="http://schemas.microsoft.com/office/drawing/2014/main" xmlns="" id="{5DDA3FFC-3FBD-4901-8781-280E2A0B4EF4}"/>
                </a:ext>
              </a:extLst>
            </p:cNvPr>
            <p:cNvCxnSpPr>
              <a:cxnSpLocks/>
              <a:stCxn id="11" idx="2"/>
              <a:endCxn id="23" idx="0"/>
            </p:cNvCxnSpPr>
            <p:nvPr/>
          </p:nvCxnSpPr>
          <p:spPr>
            <a:xfrm>
              <a:off x="4572000" y="1430416"/>
              <a:ext cx="0" cy="1499643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3C41F87-52EB-4754-B925-D4B48F4AD211}"/>
              </a:ext>
            </a:extLst>
          </p:cNvPr>
          <p:cNvGrpSpPr/>
          <p:nvPr/>
        </p:nvGrpSpPr>
        <p:grpSpPr>
          <a:xfrm>
            <a:off x="1002433" y="1751743"/>
            <a:ext cx="7139134" cy="2536318"/>
            <a:chOff x="1002433" y="1751743"/>
            <a:chExt cx="7139134" cy="253631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C8BD580-0858-44EC-BEE8-36D876A87676}"/>
                </a:ext>
              </a:extLst>
            </p:cNvPr>
            <p:cNvGrpSpPr/>
            <p:nvPr/>
          </p:nvGrpSpPr>
          <p:grpSpPr>
            <a:xfrm>
              <a:off x="3532766" y="1751743"/>
              <a:ext cx="2078468" cy="2536318"/>
              <a:chOff x="4631453" y="2708918"/>
              <a:chExt cx="2771290" cy="3381757"/>
            </a:xfrm>
          </p:grpSpPr>
          <p:sp>
            <p:nvSpPr>
              <p:cNvPr id="22" name="is1ide-Rectangle 21">
                <a:extLst>
                  <a:ext uri="{FF2B5EF4-FFF2-40B4-BE49-F238E27FC236}">
                    <a16:creationId xmlns:a16="http://schemas.microsoft.com/office/drawing/2014/main" xmlns="" id="{58BCE54E-F72B-4CCB-9E7F-2D410A4F7E91}"/>
                  </a:ext>
                </a:extLst>
              </p:cNvPr>
              <p:cNvSpPr/>
              <p:nvPr/>
            </p:nvSpPr>
            <p:spPr>
              <a:xfrm>
                <a:off x="4631453" y="4427355"/>
                <a:ext cx="2771290" cy="1663320"/>
              </a:xfrm>
              <a:prstGeom prst="rect">
                <a:avLst/>
              </a:prstGeom>
              <a:blipFill dpi="0" rotWithShape="1">
                <a:blip r:embed="rId5"/>
                <a:srcRect/>
                <a:stretch>
                  <a:fillRect t="-5595" b="-548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s1ide-Rounded Rectangle 22">
                <a:extLst>
                  <a:ext uri="{FF2B5EF4-FFF2-40B4-BE49-F238E27FC236}">
                    <a16:creationId xmlns:a16="http://schemas.microsoft.com/office/drawing/2014/main" xmlns="" id="{B12BF4DC-0BE2-4D5D-8D47-840BE760B18F}"/>
                  </a:ext>
                </a:extLst>
              </p:cNvPr>
              <p:cNvSpPr/>
              <p:nvPr/>
            </p:nvSpPr>
            <p:spPr>
              <a:xfrm>
                <a:off x="547703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EC2E391A-047B-4788-8473-1556451B58FB}"/>
                  </a:ext>
                </a:extLst>
              </p:cNvPr>
              <p:cNvGrpSpPr/>
              <p:nvPr/>
            </p:nvGrpSpPr>
            <p:grpSpPr>
              <a:xfrm>
                <a:off x="4762540" y="2708918"/>
                <a:ext cx="2509117" cy="1030224"/>
                <a:chOff x="251866" y="1988839"/>
                <a:chExt cx="3288629" cy="784007"/>
              </a:xfrm>
              <a:solidFill>
                <a:schemeClr val="bg1"/>
              </a:solidFill>
            </p:grpSpPr>
            <p:sp>
              <p:nvSpPr>
                <p:cNvPr id="25" name="íṩľíḍè-TextBox 5">
                  <a:extLst>
                    <a:ext uri="{FF2B5EF4-FFF2-40B4-BE49-F238E27FC236}">
                      <a16:creationId xmlns:a16="http://schemas.microsoft.com/office/drawing/2014/main" xmlns="" id="{75C5492C-912A-41A8-B52E-AD9448EB07C0}"/>
                    </a:ext>
                  </a:extLst>
                </p:cNvPr>
                <p:cNvSpPr txBox="1"/>
                <p:nvPr/>
              </p:nvSpPr>
              <p:spPr>
                <a:xfrm>
                  <a:off x="251866" y="2295215"/>
                  <a:ext cx="3288629" cy="477631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 fontScale="70000" lnSpcReduction="20000"/>
                </a:bodyPr>
                <a:lstStyle/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6" name="íṩľíḍè-Rectangle 25">
                  <a:extLst>
                    <a:ext uri="{FF2B5EF4-FFF2-40B4-BE49-F238E27FC236}">
                      <a16:creationId xmlns:a16="http://schemas.microsoft.com/office/drawing/2014/main" xmlns="" id="{B1E04BFD-0FBC-4808-896B-CCCAD24EF81F}"/>
                    </a:ext>
                  </a:extLst>
                </p:cNvPr>
                <p:cNvSpPr/>
                <p:nvPr/>
              </p:nvSpPr>
              <p:spPr>
                <a:xfrm>
                  <a:off x="251866" y="1988839"/>
                  <a:ext cx="3288629" cy="306375"/>
                </a:xfrm>
                <a:prstGeom prst="rect">
                  <a:avLst/>
                </a:prstGeom>
                <a:grpFill/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7E301F71-6019-4C82-AD13-049A13E9FB4D}"/>
                </a:ext>
              </a:extLst>
            </p:cNvPr>
            <p:cNvGrpSpPr/>
            <p:nvPr/>
          </p:nvGrpSpPr>
          <p:grpSpPr>
            <a:xfrm>
              <a:off x="1002433" y="1796229"/>
              <a:ext cx="2078468" cy="2366851"/>
              <a:chOff x="1336578" y="2768232"/>
              <a:chExt cx="2771290" cy="3155801"/>
            </a:xfrm>
          </p:grpSpPr>
          <p:sp>
            <p:nvSpPr>
              <p:cNvPr id="17" name="íṩľíḍè-Rectangle 16">
                <a:extLst>
                  <a:ext uri="{FF2B5EF4-FFF2-40B4-BE49-F238E27FC236}">
                    <a16:creationId xmlns:a16="http://schemas.microsoft.com/office/drawing/2014/main" xmlns="" id="{3BD1CA1F-D1D3-4C42-82B3-3D4B8479AD68}"/>
                  </a:ext>
                </a:extLst>
              </p:cNvPr>
              <p:cNvSpPr/>
              <p:nvPr/>
            </p:nvSpPr>
            <p:spPr>
              <a:xfrm>
                <a:off x="1336578" y="2768232"/>
                <a:ext cx="2771290" cy="1663320"/>
              </a:xfrm>
              <a:prstGeom prst="rect">
                <a:avLst/>
              </a:prstGeom>
              <a:blipFill dpi="0" rotWithShape="1">
                <a:blip r:embed="rId6"/>
                <a:srcRect/>
                <a:stretch>
                  <a:fillRect t="-5550" b="-543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ṩľíḍè-Rounded Rectangle 17">
                <a:extLst>
                  <a:ext uri="{FF2B5EF4-FFF2-40B4-BE49-F238E27FC236}">
                    <a16:creationId xmlns:a16="http://schemas.microsoft.com/office/drawing/2014/main" xmlns="" id="{687F1159-CF17-4C32-AF5F-53CEB19B2F8F}"/>
                  </a:ext>
                </a:extLst>
              </p:cNvPr>
              <p:cNvSpPr/>
              <p:nvPr/>
            </p:nvSpPr>
            <p:spPr>
              <a:xfrm>
                <a:off x="2182163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091098DA-65B1-4988-9178-225054BDB9F6}"/>
                  </a:ext>
                </a:extLst>
              </p:cNvPr>
              <p:cNvGrpSpPr/>
              <p:nvPr/>
            </p:nvGrpSpPr>
            <p:grpSpPr>
              <a:xfrm>
                <a:off x="1433209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20" name="íṩľíḍè-TextBox 5">
                  <a:extLst>
                    <a:ext uri="{FF2B5EF4-FFF2-40B4-BE49-F238E27FC236}">
                      <a16:creationId xmlns:a16="http://schemas.microsoft.com/office/drawing/2014/main" xmlns="" id="{9CE3442D-2BCB-450B-9B58-B286BD5B3039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1" name="íṩľíḍè-Rectangle 20">
                  <a:extLst>
                    <a:ext uri="{FF2B5EF4-FFF2-40B4-BE49-F238E27FC236}">
                      <a16:creationId xmlns:a16="http://schemas.microsoft.com/office/drawing/2014/main" xmlns="" id="{FA585772-511F-43F0-874F-9A4A1C1B79C3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3E84703-2B3F-4809-BE21-A71A0E7F282D}"/>
                </a:ext>
              </a:extLst>
            </p:cNvPr>
            <p:cNvGrpSpPr/>
            <p:nvPr/>
          </p:nvGrpSpPr>
          <p:grpSpPr>
            <a:xfrm>
              <a:off x="6063099" y="1796229"/>
              <a:ext cx="2078468" cy="2366851"/>
              <a:chOff x="8084133" y="2768232"/>
              <a:chExt cx="2771290" cy="3155801"/>
            </a:xfrm>
          </p:grpSpPr>
          <p:sp>
            <p:nvSpPr>
              <p:cNvPr id="12" name="íṩľíḍè-Rectangle 11">
                <a:extLst>
                  <a:ext uri="{FF2B5EF4-FFF2-40B4-BE49-F238E27FC236}">
                    <a16:creationId xmlns:a16="http://schemas.microsoft.com/office/drawing/2014/main" xmlns="" id="{D7F8F140-424C-4A2A-93EC-A36285539227}"/>
                  </a:ext>
                </a:extLst>
              </p:cNvPr>
              <p:cNvSpPr/>
              <p:nvPr/>
            </p:nvSpPr>
            <p:spPr>
              <a:xfrm>
                <a:off x="8084133" y="2768232"/>
                <a:ext cx="2771290" cy="1663320"/>
              </a:xfrm>
              <a:prstGeom prst="rect">
                <a:avLst/>
              </a:prstGeom>
              <a:blipFill dpi="0" rotWithShape="1">
                <a:blip r:embed="rId7"/>
                <a:srcRect/>
                <a:stretch>
                  <a:fillRect t="-5595" b="-548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íṩľíḍè-Rounded Rectangle 12">
                <a:extLst>
                  <a:ext uri="{FF2B5EF4-FFF2-40B4-BE49-F238E27FC236}">
                    <a16:creationId xmlns:a16="http://schemas.microsoft.com/office/drawing/2014/main" xmlns="" id="{CA5B9ACC-ABF5-48B8-BD7D-1DF569EB83F7}"/>
                  </a:ext>
                </a:extLst>
              </p:cNvPr>
              <p:cNvSpPr/>
              <p:nvPr/>
            </p:nvSpPr>
            <p:spPr>
              <a:xfrm>
                <a:off x="892971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E66F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2A091A9A-B7F0-4CD6-9E2F-966E807DF470}"/>
                  </a:ext>
                </a:extLst>
              </p:cNvPr>
              <p:cNvGrpSpPr/>
              <p:nvPr/>
            </p:nvGrpSpPr>
            <p:grpSpPr>
              <a:xfrm>
                <a:off x="8180764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5" name="íṩľíḍè-TextBox 5">
                  <a:extLst>
                    <a:ext uri="{FF2B5EF4-FFF2-40B4-BE49-F238E27FC236}">
                      <a16:creationId xmlns:a16="http://schemas.microsoft.com/office/drawing/2014/main" xmlns="" id="{3D6A7B3D-D97A-4CE8-B612-4B7F34BA0D6F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16" name="íṩľíḍè-Rectangle 15">
                  <a:extLst>
                    <a:ext uri="{FF2B5EF4-FFF2-40B4-BE49-F238E27FC236}">
                      <a16:creationId xmlns:a16="http://schemas.microsoft.com/office/drawing/2014/main" xmlns="" id="{DCD5A4CF-A38B-4DC0-908D-22CB33D640C9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600" b="1" dirty="0">
                      <a:solidFill>
                        <a:srgbClr val="E66FA7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D6C9AE3-6CFA-4ADA-851C-7FC3B351B14E}"/>
              </a:ext>
            </a:extLst>
          </p:cNvPr>
          <p:cNvGrpSpPr/>
          <p:nvPr/>
        </p:nvGrpSpPr>
        <p:grpSpPr>
          <a:xfrm>
            <a:off x="2652119" y="627534"/>
            <a:ext cx="3839762" cy="802882"/>
            <a:chOff x="3536159" y="3725012"/>
            <a:chExt cx="5119683" cy="940703"/>
          </a:xfrm>
        </p:grpSpPr>
        <p:sp>
          <p:nvSpPr>
            <p:cNvPr id="10" name="íṩľíḍè-Rectangle 9">
              <a:extLst>
                <a:ext uri="{FF2B5EF4-FFF2-40B4-BE49-F238E27FC236}">
                  <a16:creationId xmlns:a16="http://schemas.microsoft.com/office/drawing/2014/main" xmlns="" id="{99DFF94C-E689-4411-AF57-F3517A6D6ECB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 anchor="ctr" anchorCtr="0">
              <a:normAutofit fontScale="85000" lnSpcReduction="20000"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1" name="íṩľíḍè-文本框 26">
              <a:extLst>
                <a:ext uri="{FF2B5EF4-FFF2-40B4-BE49-F238E27FC236}">
                  <a16:creationId xmlns:a16="http://schemas.microsoft.com/office/drawing/2014/main" xmlns="" id="{5B561DAE-9C03-46CF-86F3-6DDAB4CA7096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xmlns="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867071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89386" y="802415"/>
            <a:ext cx="3844745" cy="3832484"/>
            <a:chOff x="2589386" y="802415"/>
            <a:chExt cx="3844745" cy="3832484"/>
          </a:xfrm>
        </p:grpSpPr>
        <p:sp>
          <p:nvSpPr>
            <p:cNvPr id="4" name="ïŝļîďè"/>
            <p:cNvSpPr/>
            <p:nvPr/>
          </p:nvSpPr>
          <p:spPr>
            <a:xfrm rot="2700000">
              <a:off x="2589386" y="802415"/>
              <a:ext cx="2248393" cy="2248393"/>
            </a:xfrm>
            <a:prstGeom prst="arc">
              <a:avLst/>
            </a:prstGeom>
            <a:ln w="285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Sliḋe"/>
            <p:cNvSpPr/>
            <p:nvPr/>
          </p:nvSpPr>
          <p:spPr>
            <a:xfrm rot="13500000">
              <a:off x="4185738" y="2386506"/>
              <a:ext cx="2248393" cy="2248393"/>
            </a:xfrm>
            <a:prstGeom prst="arc">
              <a:avLst/>
            </a:prstGeom>
            <a:ln w="28575">
              <a:solidFill>
                <a:schemeClr val="tx1">
                  <a:lumMod val="40000"/>
                  <a:lumOff val="60000"/>
                </a:schemeClr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îṧlíḋe"/>
          <p:cNvSpPr/>
          <p:nvPr/>
        </p:nvSpPr>
        <p:spPr>
          <a:xfrm rot="2700000">
            <a:off x="2554117" y="709002"/>
            <a:ext cx="3509887" cy="3509887"/>
          </a:xfrm>
          <a:prstGeom prst="arc">
            <a:avLst>
              <a:gd name="adj1" fmla="val 16200000"/>
              <a:gd name="adj2" fmla="val 413824"/>
            </a:avLst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ṡľïdè"/>
          <p:cNvSpPr/>
          <p:nvPr/>
        </p:nvSpPr>
        <p:spPr>
          <a:xfrm rot="13500000">
            <a:off x="2998349" y="2386509"/>
            <a:ext cx="2248393" cy="2248393"/>
          </a:xfrm>
          <a:prstGeom prst="arc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šļíḑè"/>
          <p:cNvSpPr/>
          <p:nvPr/>
        </p:nvSpPr>
        <p:spPr>
          <a:xfrm>
            <a:off x="4370894" y="2130428"/>
            <a:ext cx="810090" cy="256258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Text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işľîdè"/>
          <p:cNvSpPr/>
          <p:nvPr/>
        </p:nvSpPr>
        <p:spPr>
          <a:xfrm>
            <a:off x="3739851" y="3378691"/>
            <a:ext cx="810090" cy="256258"/>
          </a:xfrm>
          <a:prstGeom prst="roundRect">
            <a:avLst>
              <a:gd name="adj" fmla="val 13693"/>
            </a:avLst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Text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íşļîḑe">
            <a:extLst>
              <a:ext uri="{FF2B5EF4-FFF2-40B4-BE49-F238E27FC236}">
                <a16:creationId xmlns:a16="http://schemas.microsoft.com/office/drawing/2014/main" xmlns="" id="{DF427072-8D9E-459D-992D-74E18704F298}"/>
              </a:ext>
            </a:extLst>
          </p:cNvPr>
          <p:cNvGrpSpPr/>
          <p:nvPr/>
        </p:nvGrpSpPr>
        <p:grpSpPr>
          <a:xfrm>
            <a:off x="5568094" y="1170373"/>
            <a:ext cx="3012031" cy="750475"/>
            <a:chOff x="7504447" y="1710470"/>
            <a:chExt cx="4016041" cy="1000633"/>
          </a:xfrm>
        </p:grpSpPr>
        <p:sp>
          <p:nvSpPr>
            <p:cNvPr id="40" name="íṥļíde">
              <a:extLst>
                <a:ext uri="{FF2B5EF4-FFF2-40B4-BE49-F238E27FC236}">
                  <a16:creationId xmlns:a16="http://schemas.microsoft.com/office/drawing/2014/main" xmlns="" id="{399E8015-2B3C-48F3-88BB-6740F07568E6}"/>
                </a:ext>
              </a:extLst>
            </p:cNvPr>
            <p:cNvSpPr txBox="1"/>
            <p:nvPr/>
          </p:nvSpPr>
          <p:spPr>
            <a:xfrm>
              <a:off x="8121975" y="2143113"/>
              <a:ext cx="3398513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í$ļiďe">
              <a:extLst>
                <a:ext uri="{FF2B5EF4-FFF2-40B4-BE49-F238E27FC236}">
                  <a16:creationId xmlns:a16="http://schemas.microsoft.com/office/drawing/2014/main" xmlns="" id="{6B1616DC-C7E1-442E-A6B0-1E2DF1B9E9DA}"/>
                </a:ext>
              </a:extLst>
            </p:cNvPr>
            <p:cNvSpPr txBox="1"/>
            <p:nvPr/>
          </p:nvSpPr>
          <p:spPr>
            <a:xfrm>
              <a:off x="8121976" y="1710470"/>
              <a:ext cx="3398512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42" name="isḻïḋê">
              <a:extLst>
                <a:ext uri="{FF2B5EF4-FFF2-40B4-BE49-F238E27FC236}">
                  <a16:creationId xmlns:a16="http://schemas.microsoft.com/office/drawing/2014/main" xmlns="" id="{91B48880-3E20-4F56-B8F9-E590E65503CA}"/>
                </a:ext>
              </a:extLst>
            </p:cNvPr>
            <p:cNvGrpSpPr/>
            <p:nvPr/>
          </p:nvGrpSpPr>
          <p:grpSpPr>
            <a:xfrm>
              <a:off x="7504447" y="1939242"/>
              <a:ext cx="537820" cy="537824"/>
              <a:chOff x="5371847" y="2312243"/>
              <a:chExt cx="656438" cy="656442"/>
            </a:xfrm>
          </p:grpSpPr>
          <p:sp>
            <p:nvSpPr>
              <p:cNvPr id="43" name="îSļïďè">
                <a:extLst>
                  <a:ext uri="{FF2B5EF4-FFF2-40B4-BE49-F238E27FC236}">
                    <a16:creationId xmlns:a16="http://schemas.microsoft.com/office/drawing/2014/main" xmlns="" id="{B09C41B5-BF22-48FF-866C-634800F278A8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4" name="ïsļïḍé">
                <a:extLst>
                  <a:ext uri="{FF2B5EF4-FFF2-40B4-BE49-F238E27FC236}">
                    <a16:creationId xmlns:a16="http://schemas.microsoft.com/office/drawing/2014/main" xmlns="" id="{FEA9F731-BCF4-4356-9A2B-73C5D7714D7F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ïsļîďê">
            <a:extLst>
              <a:ext uri="{FF2B5EF4-FFF2-40B4-BE49-F238E27FC236}">
                <a16:creationId xmlns:a16="http://schemas.microsoft.com/office/drawing/2014/main" xmlns="" id="{12BC2643-D52A-4184-A130-AC9E44860046}"/>
              </a:ext>
            </a:extLst>
          </p:cNvPr>
          <p:cNvGrpSpPr/>
          <p:nvPr/>
        </p:nvGrpSpPr>
        <p:grpSpPr>
          <a:xfrm>
            <a:off x="5781209" y="2137778"/>
            <a:ext cx="2798916" cy="750475"/>
            <a:chOff x="7788600" y="3000343"/>
            <a:chExt cx="3731888" cy="1000633"/>
          </a:xfrm>
        </p:grpSpPr>
        <p:sp>
          <p:nvSpPr>
            <p:cNvPr id="35" name="íṡḷiḓe">
              <a:extLst>
                <a:ext uri="{FF2B5EF4-FFF2-40B4-BE49-F238E27FC236}">
                  <a16:creationId xmlns:a16="http://schemas.microsoft.com/office/drawing/2014/main" xmlns="" id="{23067BC5-A9A5-4342-B87B-17A59AED2F5E}"/>
                </a:ext>
              </a:extLst>
            </p:cNvPr>
            <p:cNvSpPr txBox="1"/>
            <p:nvPr/>
          </p:nvSpPr>
          <p:spPr>
            <a:xfrm>
              <a:off x="8406127" y="3432986"/>
              <a:ext cx="3114361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ï$lide">
              <a:extLst>
                <a:ext uri="{FF2B5EF4-FFF2-40B4-BE49-F238E27FC236}">
                  <a16:creationId xmlns:a16="http://schemas.microsoft.com/office/drawing/2014/main" xmlns="" id="{421723C0-C56A-434E-8B85-EBDE5B12315C}"/>
                </a:ext>
              </a:extLst>
            </p:cNvPr>
            <p:cNvSpPr txBox="1"/>
            <p:nvPr/>
          </p:nvSpPr>
          <p:spPr>
            <a:xfrm>
              <a:off x="8406128" y="3000343"/>
              <a:ext cx="3114360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37" name="í$liḋé">
              <a:extLst>
                <a:ext uri="{FF2B5EF4-FFF2-40B4-BE49-F238E27FC236}">
                  <a16:creationId xmlns:a16="http://schemas.microsoft.com/office/drawing/2014/main" xmlns="" id="{5ABA340F-0878-4DAD-96D2-BEA17C2D9E93}"/>
                </a:ext>
              </a:extLst>
            </p:cNvPr>
            <p:cNvGrpSpPr/>
            <p:nvPr/>
          </p:nvGrpSpPr>
          <p:grpSpPr>
            <a:xfrm>
              <a:off x="7788600" y="3229115"/>
              <a:ext cx="537820" cy="537824"/>
              <a:chOff x="5371847" y="2312243"/>
              <a:chExt cx="656438" cy="656442"/>
            </a:xfrm>
          </p:grpSpPr>
          <p:sp>
            <p:nvSpPr>
              <p:cNvPr id="38" name="îšḻiḋê">
                <a:extLst>
                  <a:ext uri="{FF2B5EF4-FFF2-40B4-BE49-F238E27FC236}">
                    <a16:creationId xmlns:a16="http://schemas.microsoft.com/office/drawing/2014/main" xmlns="" id="{BDA68430-0DB4-4781-A443-830C2C2E24A8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" name="îšļïḓè">
                <a:extLst>
                  <a:ext uri="{FF2B5EF4-FFF2-40B4-BE49-F238E27FC236}">
                    <a16:creationId xmlns:a16="http://schemas.microsoft.com/office/drawing/2014/main" xmlns="" id="{72CF8DB6-24BB-4ED0-BB6E-2261E2F1333F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iś1ïḍé">
            <a:extLst>
              <a:ext uri="{FF2B5EF4-FFF2-40B4-BE49-F238E27FC236}">
                <a16:creationId xmlns:a16="http://schemas.microsoft.com/office/drawing/2014/main" xmlns="" id="{F2F437B7-D015-43FF-978A-39FFAAB13EEA}"/>
              </a:ext>
            </a:extLst>
          </p:cNvPr>
          <p:cNvGrpSpPr/>
          <p:nvPr/>
        </p:nvGrpSpPr>
        <p:grpSpPr>
          <a:xfrm>
            <a:off x="5404755" y="3105183"/>
            <a:ext cx="3179709" cy="750475"/>
            <a:chOff x="7286662" y="4290216"/>
            <a:chExt cx="4239612" cy="1000633"/>
          </a:xfrm>
        </p:grpSpPr>
        <p:sp>
          <p:nvSpPr>
            <p:cNvPr id="30" name="ï$1iḓè">
              <a:extLst>
                <a:ext uri="{FF2B5EF4-FFF2-40B4-BE49-F238E27FC236}">
                  <a16:creationId xmlns:a16="http://schemas.microsoft.com/office/drawing/2014/main" xmlns="" id="{8E4E9C9D-9A5D-4AA4-9B18-5E197EA79A78}"/>
                </a:ext>
              </a:extLst>
            </p:cNvPr>
            <p:cNvSpPr txBox="1"/>
            <p:nvPr/>
          </p:nvSpPr>
          <p:spPr>
            <a:xfrm>
              <a:off x="7904190" y="4722859"/>
              <a:ext cx="3622084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ïṩ1ïďé">
              <a:extLst>
                <a:ext uri="{FF2B5EF4-FFF2-40B4-BE49-F238E27FC236}">
                  <a16:creationId xmlns:a16="http://schemas.microsoft.com/office/drawing/2014/main" xmlns="" id="{FEE6D402-34C3-4CC0-A431-79D1C7E6A964}"/>
                </a:ext>
              </a:extLst>
            </p:cNvPr>
            <p:cNvSpPr txBox="1"/>
            <p:nvPr/>
          </p:nvSpPr>
          <p:spPr>
            <a:xfrm>
              <a:off x="7904190" y="4290216"/>
              <a:ext cx="3622083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32" name="ïṥḷíḑe">
              <a:extLst>
                <a:ext uri="{FF2B5EF4-FFF2-40B4-BE49-F238E27FC236}">
                  <a16:creationId xmlns:a16="http://schemas.microsoft.com/office/drawing/2014/main" xmlns="" id="{632783D1-100C-410B-8269-938DAB1FB772}"/>
                </a:ext>
              </a:extLst>
            </p:cNvPr>
            <p:cNvGrpSpPr/>
            <p:nvPr/>
          </p:nvGrpSpPr>
          <p:grpSpPr>
            <a:xfrm>
              <a:off x="7286662" y="4518988"/>
              <a:ext cx="537820" cy="537824"/>
              <a:chOff x="5371847" y="2312243"/>
              <a:chExt cx="656438" cy="656442"/>
            </a:xfrm>
          </p:grpSpPr>
          <p:sp>
            <p:nvSpPr>
              <p:cNvPr id="33" name="í$ľîḋé">
                <a:extLst>
                  <a:ext uri="{FF2B5EF4-FFF2-40B4-BE49-F238E27FC236}">
                    <a16:creationId xmlns:a16="http://schemas.microsoft.com/office/drawing/2014/main" xmlns="" id="{868A44B2-F0E6-4EEB-B3AD-09AE1779CC4D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îṣ1îde">
                <a:extLst>
                  <a:ext uri="{FF2B5EF4-FFF2-40B4-BE49-F238E27FC236}">
                    <a16:creationId xmlns:a16="http://schemas.microsoft.com/office/drawing/2014/main" xmlns="" id="{C84683B7-9EB1-487E-8091-9DF567413B95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íšḷïḓé">
            <a:extLst>
              <a:ext uri="{FF2B5EF4-FFF2-40B4-BE49-F238E27FC236}">
                <a16:creationId xmlns:a16="http://schemas.microsoft.com/office/drawing/2014/main" xmlns="" id="{F17BA53E-4935-4863-8591-250B89838285}"/>
              </a:ext>
            </a:extLst>
          </p:cNvPr>
          <p:cNvGrpSpPr/>
          <p:nvPr/>
        </p:nvGrpSpPr>
        <p:grpSpPr>
          <a:xfrm>
            <a:off x="447842" y="2590714"/>
            <a:ext cx="2915184" cy="750475"/>
            <a:chOff x="677444" y="3604257"/>
            <a:chExt cx="3886912" cy="1000633"/>
          </a:xfrm>
        </p:grpSpPr>
        <p:sp>
          <p:nvSpPr>
            <p:cNvPr id="25" name="íṣḻîdé">
              <a:extLst>
                <a:ext uri="{FF2B5EF4-FFF2-40B4-BE49-F238E27FC236}">
                  <a16:creationId xmlns:a16="http://schemas.microsoft.com/office/drawing/2014/main" xmlns="" id="{AD184577-5DF0-4698-B6F0-51A225836232}"/>
                </a:ext>
              </a:extLst>
            </p:cNvPr>
            <p:cNvSpPr txBox="1"/>
            <p:nvPr/>
          </p:nvSpPr>
          <p:spPr>
            <a:xfrm>
              <a:off x="677444" y="4036900"/>
              <a:ext cx="3398513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iṣḷíḋé">
              <a:extLst>
                <a:ext uri="{FF2B5EF4-FFF2-40B4-BE49-F238E27FC236}">
                  <a16:creationId xmlns:a16="http://schemas.microsoft.com/office/drawing/2014/main" xmlns="" id="{7E3D7EA0-0E69-47C0-AB60-6D1FFE539D4C}"/>
                </a:ext>
              </a:extLst>
            </p:cNvPr>
            <p:cNvSpPr txBox="1"/>
            <p:nvPr/>
          </p:nvSpPr>
          <p:spPr>
            <a:xfrm>
              <a:off x="677445" y="3604257"/>
              <a:ext cx="3398512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27" name="iŝ1îḓé">
              <a:extLst>
                <a:ext uri="{FF2B5EF4-FFF2-40B4-BE49-F238E27FC236}">
                  <a16:creationId xmlns:a16="http://schemas.microsoft.com/office/drawing/2014/main" xmlns="" id="{A6E61FF8-4894-4D25-90E3-349687C3E476}"/>
                </a:ext>
              </a:extLst>
            </p:cNvPr>
            <p:cNvGrpSpPr/>
            <p:nvPr/>
          </p:nvGrpSpPr>
          <p:grpSpPr>
            <a:xfrm>
              <a:off x="4026536" y="3833029"/>
              <a:ext cx="537820" cy="537824"/>
              <a:chOff x="5371847" y="2312243"/>
              <a:chExt cx="656438" cy="656442"/>
            </a:xfrm>
          </p:grpSpPr>
          <p:sp>
            <p:nvSpPr>
              <p:cNvPr id="28" name="işľïdé">
                <a:extLst>
                  <a:ext uri="{FF2B5EF4-FFF2-40B4-BE49-F238E27FC236}">
                    <a16:creationId xmlns:a16="http://schemas.microsoft.com/office/drawing/2014/main" xmlns="" id="{6116BE86-75ED-42B2-B261-36F10DA0E3DF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ïšḻíḓe">
                <a:extLst>
                  <a:ext uri="{FF2B5EF4-FFF2-40B4-BE49-F238E27FC236}">
                    <a16:creationId xmlns:a16="http://schemas.microsoft.com/office/drawing/2014/main" xmlns="" id="{18E6EA4D-D0F7-4EE2-9E51-964AB6248E07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î$1iḑe">
            <a:extLst>
              <a:ext uri="{FF2B5EF4-FFF2-40B4-BE49-F238E27FC236}">
                <a16:creationId xmlns:a16="http://schemas.microsoft.com/office/drawing/2014/main" xmlns="" id="{209B3F8B-C560-4B2E-B7B9-B516E65AEAF9}"/>
              </a:ext>
            </a:extLst>
          </p:cNvPr>
          <p:cNvGrpSpPr/>
          <p:nvPr/>
        </p:nvGrpSpPr>
        <p:grpSpPr>
          <a:xfrm>
            <a:off x="447842" y="3599608"/>
            <a:ext cx="2915184" cy="750475"/>
            <a:chOff x="677444" y="3604257"/>
            <a:chExt cx="3886912" cy="1000633"/>
          </a:xfrm>
        </p:grpSpPr>
        <p:sp>
          <p:nvSpPr>
            <p:cNvPr id="20" name="í$ḷïde">
              <a:extLst>
                <a:ext uri="{FF2B5EF4-FFF2-40B4-BE49-F238E27FC236}">
                  <a16:creationId xmlns:a16="http://schemas.microsoft.com/office/drawing/2014/main" xmlns="" id="{9FD43D44-B4DD-4F9A-ABE0-D257A7F03793}"/>
                </a:ext>
              </a:extLst>
            </p:cNvPr>
            <p:cNvSpPr txBox="1"/>
            <p:nvPr/>
          </p:nvSpPr>
          <p:spPr>
            <a:xfrm>
              <a:off x="677444" y="4036900"/>
              <a:ext cx="3398513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íṡ1ïḑe">
              <a:extLst>
                <a:ext uri="{FF2B5EF4-FFF2-40B4-BE49-F238E27FC236}">
                  <a16:creationId xmlns:a16="http://schemas.microsoft.com/office/drawing/2014/main" xmlns="" id="{51EABF25-9631-4500-8658-87DB10FCE24F}"/>
                </a:ext>
              </a:extLst>
            </p:cNvPr>
            <p:cNvSpPr txBox="1"/>
            <p:nvPr/>
          </p:nvSpPr>
          <p:spPr>
            <a:xfrm>
              <a:off x="677445" y="3604257"/>
              <a:ext cx="3398512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22" name="ïsḷïḍè">
              <a:extLst>
                <a:ext uri="{FF2B5EF4-FFF2-40B4-BE49-F238E27FC236}">
                  <a16:creationId xmlns:a16="http://schemas.microsoft.com/office/drawing/2014/main" xmlns="" id="{73675514-BA4F-4A4F-A361-E3E2841181DD}"/>
                </a:ext>
              </a:extLst>
            </p:cNvPr>
            <p:cNvGrpSpPr/>
            <p:nvPr/>
          </p:nvGrpSpPr>
          <p:grpSpPr>
            <a:xfrm>
              <a:off x="4026536" y="3833029"/>
              <a:ext cx="537820" cy="537824"/>
              <a:chOff x="5371847" y="2312243"/>
              <a:chExt cx="656438" cy="656442"/>
            </a:xfrm>
          </p:grpSpPr>
          <p:sp>
            <p:nvSpPr>
              <p:cNvPr id="23" name="îśľîḓe">
                <a:extLst>
                  <a:ext uri="{FF2B5EF4-FFF2-40B4-BE49-F238E27FC236}">
                    <a16:creationId xmlns:a16="http://schemas.microsoft.com/office/drawing/2014/main" xmlns="" id="{58CE71B7-7D2A-4893-985E-083C9DDCD96A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ïS1ïḍe">
                <a:extLst>
                  <a:ext uri="{FF2B5EF4-FFF2-40B4-BE49-F238E27FC236}">
                    <a16:creationId xmlns:a16="http://schemas.microsoft.com/office/drawing/2014/main" xmlns="" id="{F1EABDE4-EECE-4E91-91F5-C5265E918ED2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Title 1">
            <a:extLst>
              <a:ext uri="{FF2B5EF4-FFF2-40B4-BE49-F238E27FC236}">
                <a16:creationId xmlns:a16="http://schemas.microsoft.com/office/drawing/2014/main" xmlns="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83352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4507" y="1188065"/>
            <a:ext cx="3094725" cy="3058003"/>
            <a:chOff x="3024507" y="1188065"/>
            <a:chExt cx="3094725" cy="3058003"/>
          </a:xfrm>
        </p:grpSpPr>
        <p:sp>
          <p:nvSpPr>
            <p:cNvPr id="4" name="Freeform: Shape 104"/>
            <p:cNvSpPr>
              <a:spLocks/>
            </p:cNvSpPr>
            <p:nvPr/>
          </p:nvSpPr>
          <p:spPr bwMode="auto">
            <a:xfrm>
              <a:off x="4398271" y="1880790"/>
              <a:ext cx="1720961" cy="774516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: Shape 107"/>
            <p:cNvSpPr>
              <a:spLocks/>
            </p:cNvSpPr>
            <p:nvPr/>
          </p:nvSpPr>
          <p:spPr bwMode="auto">
            <a:xfrm>
              <a:off x="3959268" y="1188065"/>
              <a:ext cx="839616" cy="1747669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110"/>
            <p:cNvSpPr>
              <a:spLocks/>
            </p:cNvSpPr>
            <p:nvPr/>
          </p:nvSpPr>
          <p:spPr bwMode="auto">
            <a:xfrm>
              <a:off x="3024507" y="2263040"/>
              <a:ext cx="1607455" cy="951452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113"/>
            <p:cNvSpPr>
              <a:spLocks/>
            </p:cNvSpPr>
            <p:nvPr/>
          </p:nvSpPr>
          <p:spPr bwMode="auto">
            <a:xfrm>
              <a:off x="3667155" y="2855612"/>
              <a:ext cx="1195158" cy="1390456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: Shape 116"/>
            <p:cNvSpPr>
              <a:spLocks/>
            </p:cNvSpPr>
            <p:nvPr/>
          </p:nvSpPr>
          <p:spPr bwMode="auto">
            <a:xfrm>
              <a:off x="4713753" y="2570175"/>
              <a:ext cx="1123382" cy="153234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9" name="Group 118"/>
            <p:cNvGrpSpPr/>
            <p:nvPr/>
          </p:nvGrpSpPr>
          <p:grpSpPr>
            <a:xfrm>
              <a:off x="4318149" y="2540129"/>
              <a:ext cx="545834" cy="545833"/>
              <a:chOff x="4330700" y="2847975"/>
              <a:chExt cx="519113" cy="519113"/>
            </a:xfrm>
          </p:grpSpPr>
          <p:sp>
            <p:nvSpPr>
              <p:cNvPr id="30" name="Oval 119"/>
              <p:cNvSpPr>
                <a:spLocks/>
              </p:cNvSpPr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20"/>
              <p:cNvSpPr>
                <a:spLocks/>
              </p:cNvSpPr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3857432" y="174611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3142625" y="2654476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4909955" y="211567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4889412" y="3344242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3741991" y="3644696"/>
              <a:ext cx="965649" cy="20774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4798883" y="1030882"/>
            <a:ext cx="2437411" cy="649603"/>
            <a:chOff x="8601584" y="1451933"/>
            <a:chExt cx="2478682" cy="866137"/>
          </a:xfrm>
        </p:grpSpPr>
        <p:sp>
          <p:nvSpPr>
            <p:cNvPr id="28" name="TextBox 27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>
              <a:spLocks/>
            </p:cNvSpPr>
            <p:nvPr/>
          </p:nvSpPr>
          <p:spPr bwMode="auto">
            <a:xfrm>
              <a:off x="8601584" y="1761892"/>
              <a:ext cx="2478682" cy="556178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539552" y="2263736"/>
            <a:ext cx="2484955" cy="649603"/>
            <a:chOff x="1015397" y="1669738"/>
            <a:chExt cx="3313274" cy="866137"/>
          </a:xfrm>
        </p:grpSpPr>
        <p:sp>
          <p:nvSpPr>
            <p:cNvPr id="26" name="TextBox 30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31"/>
            <p:cNvSpPr txBox="1">
              <a:spLocks/>
            </p:cNvSpPr>
            <p:nvPr/>
          </p:nvSpPr>
          <p:spPr bwMode="auto">
            <a:xfrm>
              <a:off x="1015397" y="1979697"/>
              <a:ext cx="3313274" cy="556178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t" anchorCtr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32"/>
          <p:cNvGrpSpPr/>
          <p:nvPr/>
        </p:nvGrpSpPr>
        <p:grpSpPr>
          <a:xfrm>
            <a:off x="6119232" y="1896972"/>
            <a:ext cx="2485215" cy="649603"/>
            <a:chOff x="8601584" y="1451933"/>
            <a:chExt cx="2527295" cy="866137"/>
          </a:xfrm>
        </p:grpSpPr>
        <p:sp>
          <p:nvSpPr>
            <p:cNvPr id="24" name="TextBox 33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34"/>
            <p:cNvSpPr txBox="1">
              <a:spLocks/>
            </p:cNvSpPr>
            <p:nvPr/>
          </p:nvSpPr>
          <p:spPr bwMode="auto">
            <a:xfrm>
              <a:off x="8601584" y="1761892"/>
              <a:ext cx="2527295" cy="556178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1259631" y="3639864"/>
            <a:ext cx="2381993" cy="649603"/>
            <a:chOff x="1152680" y="1669738"/>
            <a:chExt cx="3175991" cy="866137"/>
          </a:xfrm>
        </p:grpSpPr>
        <p:sp>
          <p:nvSpPr>
            <p:cNvPr id="22" name="TextBox 36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37"/>
            <p:cNvSpPr txBox="1">
              <a:spLocks/>
            </p:cNvSpPr>
            <p:nvPr/>
          </p:nvSpPr>
          <p:spPr bwMode="auto">
            <a:xfrm>
              <a:off x="1152680" y="1979697"/>
              <a:ext cx="3175991" cy="556178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38"/>
          <p:cNvGrpSpPr/>
          <p:nvPr/>
        </p:nvGrpSpPr>
        <p:grpSpPr>
          <a:xfrm>
            <a:off x="5837136" y="3596333"/>
            <a:ext cx="2184893" cy="649603"/>
            <a:chOff x="1415480" y="1669738"/>
            <a:chExt cx="2913191" cy="866137"/>
          </a:xfrm>
        </p:grpSpPr>
        <p:sp>
          <p:nvSpPr>
            <p:cNvPr id="20" name="TextBox 39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40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CA243BFB-F298-4476-B02B-F675ED1302AF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64890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şlidé">
            <a:extLst>
              <a:ext uri="{FF2B5EF4-FFF2-40B4-BE49-F238E27FC236}">
                <a16:creationId xmlns:a16="http://schemas.microsoft.com/office/drawing/2014/main" xmlns="" id="{FE1A5920-FF2E-4F0F-BE89-8697B495ACE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43193" y="2203047"/>
            <a:ext cx="846534" cy="1346597"/>
            <a:chOff x="614" y="1144"/>
            <a:chExt cx="711" cy="1131"/>
          </a:xfrm>
          <a:solidFill>
            <a:schemeClr val="accent1"/>
          </a:solidFill>
        </p:grpSpPr>
        <p:sp>
          <p:nvSpPr>
            <p:cNvPr id="28" name="iŝlîḑe">
              <a:extLst>
                <a:ext uri="{FF2B5EF4-FFF2-40B4-BE49-F238E27FC236}">
                  <a16:creationId xmlns:a16="http://schemas.microsoft.com/office/drawing/2014/main" xmlns="" id="{339C9595-54D9-4182-B2CB-AEBFAC2B601B}"/>
                </a:ext>
              </a:extLst>
            </p:cNvPr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íŝlïḍê">
              <a:extLst>
                <a:ext uri="{FF2B5EF4-FFF2-40B4-BE49-F238E27FC236}">
                  <a16:creationId xmlns:a16="http://schemas.microsoft.com/office/drawing/2014/main" xmlns="" id="{0306FB66-8BFF-42DB-A43C-1401829CBE10}"/>
                </a:ext>
              </a:extLst>
            </p:cNvPr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ïṣḷïḓé">
              <a:extLst>
                <a:ext uri="{FF2B5EF4-FFF2-40B4-BE49-F238E27FC236}">
                  <a16:creationId xmlns:a16="http://schemas.microsoft.com/office/drawing/2014/main" xmlns="" id="{3872CDE4-E159-408E-8A93-6722AE50D7E4}"/>
                </a:ext>
              </a:extLst>
            </p:cNvPr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ïṩḻídè">
              <a:extLst>
                <a:ext uri="{FF2B5EF4-FFF2-40B4-BE49-F238E27FC236}">
                  <a16:creationId xmlns:a16="http://schemas.microsoft.com/office/drawing/2014/main" xmlns="" id="{BE2B829F-431B-4824-B87C-2A8470DD50A5}"/>
                </a:ext>
              </a:extLst>
            </p:cNvPr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îṣḻíḋè">
            <a:extLst>
              <a:ext uri="{FF2B5EF4-FFF2-40B4-BE49-F238E27FC236}">
                <a16:creationId xmlns:a16="http://schemas.microsoft.com/office/drawing/2014/main" xmlns="" id="{8CFDBDE2-7230-4C15-96C1-D8C09C3779FD}"/>
              </a:ext>
            </a:extLst>
          </p:cNvPr>
          <p:cNvSpPr/>
          <p:nvPr/>
        </p:nvSpPr>
        <p:spPr>
          <a:xfrm>
            <a:off x="1813404" y="1061721"/>
            <a:ext cx="6826962" cy="1161737"/>
          </a:xfrm>
          <a:custGeom>
            <a:avLst/>
            <a:gdLst>
              <a:gd name="connsiteX0" fmla="*/ 0 w 2249715"/>
              <a:gd name="connsiteY0" fmla="*/ 437729 h 437729"/>
              <a:gd name="connsiteX1" fmla="*/ 217715 w 2249715"/>
              <a:gd name="connsiteY1" fmla="*/ 118415 h 437729"/>
              <a:gd name="connsiteX2" fmla="*/ 696686 w 2249715"/>
              <a:gd name="connsiteY2" fmla="*/ 234529 h 437729"/>
              <a:gd name="connsiteX3" fmla="*/ 1393372 w 2249715"/>
              <a:gd name="connsiteY3" fmla="*/ 2301 h 437729"/>
              <a:gd name="connsiteX4" fmla="*/ 1843315 w 2249715"/>
              <a:gd name="connsiteY4" fmla="*/ 132929 h 437729"/>
              <a:gd name="connsiteX5" fmla="*/ 2249715 w 2249715"/>
              <a:gd name="connsiteY5" fmla="*/ 408701 h 437729"/>
              <a:gd name="connsiteX0" fmla="*/ 0 w 2569030"/>
              <a:gd name="connsiteY0" fmla="*/ 437169 h 437169"/>
              <a:gd name="connsiteX1" fmla="*/ 217715 w 2569030"/>
              <a:gd name="connsiteY1" fmla="*/ 117855 h 437169"/>
              <a:gd name="connsiteX2" fmla="*/ 696686 w 2569030"/>
              <a:gd name="connsiteY2" fmla="*/ 233969 h 437169"/>
              <a:gd name="connsiteX3" fmla="*/ 1393372 w 2569030"/>
              <a:gd name="connsiteY3" fmla="*/ 1741 h 437169"/>
              <a:gd name="connsiteX4" fmla="*/ 1843315 w 2569030"/>
              <a:gd name="connsiteY4" fmla="*/ 132369 h 437169"/>
              <a:gd name="connsiteX5" fmla="*/ 2569030 w 2569030"/>
              <a:gd name="connsiteY5" fmla="*/ 219456 h 437169"/>
              <a:gd name="connsiteX0" fmla="*/ 0 w 2569030"/>
              <a:gd name="connsiteY0" fmla="*/ 437169 h 437169"/>
              <a:gd name="connsiteX1" fmla="*/ 217715 w 2569030"/>
              <a:gd name="connsiteY1" fmla="*/ 117855 h 437169"/>
              <a:gd name="connsiteX2" fmla="*/ 696686 w 2569030"/>
              <a:gd name="connsiteY2" fmla="*/ 233969 h 437169"/>
              <a:gd name="connsiteX3" fmla="*/ 1393372 w 2569030"/>
              <a:gd name="connsiteY3" fmla="*/ 1741 h 437169"/>
              <a:gd name="connsiteX4" fmla="*/ 1843315 w 2569030"/>
              <a:gd name="connsiteY4" fmla="*/ 132369 h 437169"/>
              <a:gd name="connsiteX5" fmla="*/ 2569030 w 2569030"/>
              <a:gd name="connsiteY5" fmla="*/ 219456 h 43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9030" h="437169">
                <a:moveTo>
                  <a:pt x="0" y="437169"/>
                </a:moveTo>
                <a:cubicBezTo>
                  <a:pt x="50800" y="294445"/>
                  <a:pt x="101601" y="151722"/>
                  <a:pt x="217715" y="117855"/>
                </a:cubicBezTo>
                <a:cubicBezTo>
                  <a:pt x="333829" y="83988"/>
                  <a:pt x="500743" y="253321"/>
                  <a:pt x="696686" y="233969"/>
                </a:cubicBezTo>
                <a:cubicBezTo>
                  <a:pt x="892629" y="214617"/>
                  <a:pt x="1202267" y="18674"/>
                  <a:pt x="1393372" y="1741"/>
                </a:cubicBezTo>
                <a:cubicBezTo>
                  <a:pt x="1584477" y="-15192"/>
                  <a:pt x="1647372" y="96083"/>
                  <a:pt x="1843315" y="132369"/>
                </a:cubicBezTo>
                <a:cubicBezTo>
                  <a:pt x="2039258" y="168655"/>
                  <a:pt x="2350106" y="376693"/>
                  <a:pt x="2569030" y="219456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îSḻíḓe">
            <a:extLst>
              <a:ext uri="{FF2B5EF4-FFF2-40B4-BE49-F238E27FC236}">
                <a16:creationId xmlns:a16="http://schemas.microsoft.com/office/drawing/2014/main" xmlns="" id="{0A19DFE5-25B9-4D52-AE4E-45B463AC084E}"/>
              </a:ext>
            </a:extLst>
          </p:cNvPr>
          <p:cNvSpPr/>
          <p:nvPr/>
        </p:nvSpPr>
        <p:spPr bwMode="auto">
          <a:xfrm>
            <a:off x="513421" y="3872731"/>
            <a:ext cx="2506079" cy="72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r>
              <a:rPr lang="zh-CN" altLang="en-US" sz="110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  <a:endParaRPr lang="en-US" altLang="zh-CN" sz="1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îślidé">
            <a:extLst>
              <a:ext uri="{FF2B5EF4-FFF2-40B4-BE49-F238E27FC236}">
                <a16:creationId xmlns:a16="http://schemas.microsoft.com/office/drawing/2014/main" xmlns="" id="{AC79AB95-4BC0-42F4-80FE-7AFF1B16E65F}"/>
              </a:ext>
            </a:extLst>
          </p:cNvPr>
          <p:cNvSpPr txBox="1"/>
          <p:nvPr/>
        </p:nvSpPr>
        <p:spPr bwMode="auto">
          <a:xfrm>
            <a:off x="513421" y="3563071"/>
            <a:ext cx="2506079" cy="30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US" altLang="zh-CN" sz="1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6572" y="1383459"/>
            <a:ext cx="6377366" cy="1973003"/>
            <a:chOff x="2266572" y="1383459"/>
            <a:chExt cx="6377366" cy="1973003"/>
          </a:xfrm>
        </p:grpSpPr>
        <p:sp>
          <p:nvSpPr>
            <p:cNvPr id="8" name="iśľîḑê">
              <a:extLst>
                <a:ext uri="{FF2B5EF4-FFF2-40B4-BE49-F238E27FC236}">
                  <a16:creationId xmlns:a16="http://schemas.microsoft.com/office/drawing/2014/main" xmlns="" id="{E7C1C9B3-87DE-4D19-928B-F7AA98CDB89E}"/>
                </a:ext>
              </a:extLst>
            </p:cNvPr>
            <p:cNvSpPr txBox="1"/>
            <p:nvPr/>
          </p:nvSpPr>
          <p:spPr>
            <a:xfrm>
              <a:off x="226657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i$ļîďê">
              <a:extLst>
                <a:ext uri="{FF2B5EF4-FFF2-40B4-BE49-F238E27FC236}">
                  <a16:creationId xmlns:a16="http://schemas.microsoft.com/office/drawing/2014/main" xmlns="" id="{88F421CB-FE07-4472-A3B6-AC5A7F6B0EAF}"/>
                </a:ext>
              </a:extLst>
            </p:cNvPr>
            <p:cNvSpPr txBox="1"/>
            <p:nvPr/>
          </p:nvSpPr>
          <p:spPr>
            <a:xfrm>
              <a:off x="226657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850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0" name="îšḷïďê">
              <a:extLst>
                <a:ext uri="{FF2B5EF4-FFF2-40B4-BE49-F238E27FC236}">
                  <a16:creationId xmlns:a16="http://schemas.microsoft.com/office/drawing/2014/main" xmlns="" id="{40BFBFB0-DA1C-4B68-88CF-F042C8945228}"/>
                </a:ext>
              </a:extLst>
            </p:cNvPr>
            <p:cNvSpPr txBox="1"/>
            <p:nvPr/>
          </p:nvSpPr>
          <p:spPr>
            <a:xfrm>
              <a:off x="4269366" y="1680165"/>
              <a:ext cx="2449592" cy="59456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ísľîḋè">
              <a:extLst>
                <a:ext uri="{FF2B5EF4-FFF2-40B4-BE49-F238E27FC236}">
                  <a16:creationId xmlns:a16="http://schemas.microsoft.com/office/drawing/2014/main" xmlns="" id="{594E250C-7E22-42CF-831D-46857BF193F1}"/>
                </a:ext>
              </a:extLst>
            </p:cNvPr>
            <p:cNvSpPr txBox="1"/>
            <p:nvPr/>
          </p:nvSpPr>
          <p:spPr>
            <a:xfrm>
              <a:off x="4269366" y="1383459"/>
              <a:ext cx="2449592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850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2" name="ïṣḻîḋé">
              <a:extLst>
                <a:ext uri="{FF2B5EF4-FFF2-40B4-BE49-F238E27FC236}">
                  <a16:creationId xmlns:a16="http://schemas.microsoft.com/office/drawing/2014/main" xmlns="" id="{FDBDB6D9-BF3A-4EEE-B2EF-009584E7FFCA}"/>
                </a:ext>
              </a:extLst>
            </p:cNvPr>
            <p:cNvSpPr txBox="1"/>
            <p:nvPr/>
          </p:nvSpPr>
          <p:spPr>
            <a:xfrm>
              <a:off x="643852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íṣľídé">
              <a:extLst>
                <a:ext uri="{FF2B5EF4-FFF2-40B4-BE49-F238E27FC236}">
                  <a16:creationId xmlns:a16="http://schemas.microsoft.com/office/drawing/2014/main" xmlns="" id="{F1BCBCFC-DED7-48B9-9C74-6A9577BC5058}"/>
                </a:ext>
              </a:extLst>
            </p:cNvPr>
            <p:cNvSpPr txBox="1"/>
            <p:nvPr/>
          </p:nvSpPr>
          <p:spPr>
            <a:xfrm>
              <a:off x="643852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850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14" name="ïS1ide">
            <a:extLst>
              <a:ext uri="{FF2B5EF4-FFF2-40B4-BE49-F238E27FC236}">
                <a16:creationId xmlns:a16="http://schemas.microsoft.com/office/drawing/2014/main" xmlns="" id="{062DF634-CD1F-48C4-8D51-09AEDC715839}"/>
              </a:ext>
            </a:extLst>
          </p:cNvPr>
          <p:cNvSpPr/>
          <p:nvPr/>
        </p:nvSpPr>
        <p:spPr>
          <a:xfrm>
            <a:off x="3138109" y="1455195"/>
            <a:ext cx="433766" cy="43376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ïš1iḑê">
            <a:extLst>
              <a:ext uri="{FF2B5EF4-FFF2-40B4-BE49-F238E27FC236}">
                <a16:creationId xmlns:a16="http://schemas.microsoft.com/office/drawing/2014/main" xmlns="" id="{A7B4F04C-8ECF-42F2-A3E6-05A98C11FE2F}"/>
              </a:ext>
            </a:extLst>
          </p:cNvPr>
          <p:cNvSpPr/>
          <p:nvPr/>
        </p:nvSpPr>
        <p:spPr>
          <a:xfrm>
            <a:off x="5277279" y="897982"/>
            <a:ext cx="433766" cy="43376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îṧlíḓê">
            <a:extLst>
              <a:ext uri="{FF2B5EF4-FFF2-40B4-BE49-F238E27FC236}">
                <a16:creationId xmlns:a16="http://schemas.microsoft.com/office/drawing/2014/main" xmlns="" id="{C27114A1-0BED-43F2-8F16-9F59269B85C7}"/>
              </a:ext>
            </a:extLst>
          </p:cNvPr>
          <p:cNvSpPr/>
          <p:nvPr/>
        </p:nvSpPr>
        <p:spPr>
          <a:xfrm>
            <a:off x="7324347" y="1463280"/>
            <a:ext cx="433766" cy="43376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Q4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7" name="iŝļïḍe">
            <a:extLst>
              <a:ext uri="{FF2B5EF4-FFF2-40B4-BE49-F238E27FC236}">
                <a16:creationId xmlns:a16="http://schemas.microsoft.com/office/drawing/2014/main" xmlns="" id="{375C6C07-5480-429B-A3B8-146609F3F5B4}"/>
              </a:ext>
            </a:extLst>
          </p:cNvPr>
          <p:cNvGrpSpPr/>
          <p:nvPr/>
        </p:nvGrpSpPr>
        <p:grpSpPr>
          <a:xfrm>
            <a:off x="4633020" y="4058733"/>
            <a:ext cx="1187730" cy="515398"/>
            <a:chOff x="6177360" y="5411644"/>
            <a:chExt cx="1583640" cy="687197"/>
          </a:xfrm>
        </p:grpSpPr>
        <p:sp>
          <p:nvSpPr>
            <p:cNvPr id="26" name="iṩ1ïḓê">
              <a:extLst>
                <a:ext uri="{FF2B5EF4-FFF2-40B4-BE49-F238E27FC236}">
                  <a16:creationId xmlns:a16="http://schemas.microsoft.com/office/drawing/2014/main" xmlns="" id="{636B2AF4-ABB2-4150-AD7F-875598C00298}"/>
                </a:ext>
              </a:extLst>
            </p:cNvPr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222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7" name="ïṥ1iḋe">
              <a:extLst>
                <a:ext uri="{FF2B5EF4-FFF2-40B4-BE49-F238E27FC236}">
                  <a16:creationId xmlns:a16="http://schemas.microsoft.com/office/drawing/2014/main" xmlns="" id="{E466DA83-0B83-45E9-8242-DC408E3CEE08}"/>
                </a:ext>
              </a:extLst>
            </p:cNvPr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iṣḷíḍè">
            <a:extLst>
              <a:ext uri="{FF2B5EF4-FFF2-40B4-BE49-F238E27FC236}">
                <a16:creationId xmlns:a16="http://schemas.microsoft.com/office/drawing/2014/main" xmlns="" id="{0540B3AA-FA09-46C2-839A-9BD38C8E4584}"/>
              </a:ext>
            </a:extLst>
          </p:cNvPr>
          <p:cNvGrpSpPr/>
          <p:nvPr/>
        </p:nvGrpSpPr>
        <p:grpSpPr>
          <a:xfrm>
            <a:off x="6037934" y="4058733"/>
            <a:ext cx="1187730" cy="515398"/>
            <a:chOff x="6177360" y="5411644"/>
            <a:chExt cx="1583640" cy="687197"/>
          </a:xfrm>
        </p:grpSpPr>
        <p:sp>
          <p:nvSpPr>
            <p:cNvPr id="24" name="îṡḷïdê">
              <a:extLst>
                <a:ext uri="{FF2B5EF4-FFF2-40B4-BE49-F238E27FC236}">
                  <a16:creationId xmlns:a16="http://schemas.microsoft.com/office/drawing/2014/main" xmlns="" id="{F7C52198-96D6-493F-A60F-7B5B9954BA21}"/>
                </a:ext>
              </a:extLst>
            </p:cNvPr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332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5" name="ïṡḻíďè">
              <a:extLst>
                <a:ext uri="{FF2B5EF4-FFF2-40B4-BE49-F238E27FC236}">
                  <a16:creationId xmlns:a16="http://schemas.microsoft.com/office/drawing/2014/main" xmlns="" id="{9C77F79D-FB41-4B2A-B2A0-F9110D16D495}"/>
                </a:ext>
              </a:extLst>
            </p:cNvPr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ïšļïḑê">
            <a:extLst>
              <a:ext uri="{FF2B5EF4-FFF2-40B4-BE49-F238E27FC236}">
                <a16:creationId xmlns:a16="http://schemas.microsoft.com/office/drawing/2014/main" xmlns="" id="{6DD41C47-D951-44E0-8099-91C51CFF5269}"/>
              </a:ext>
            </a:extLst>
          </p:cNvPr>
          <p:cNvGrpSpPr/>
          <p:nvPr/>
        </p:nvGrpSpPr>
        <p:grpSpPr>
          <a:xfrm>
            <a:off x="7442848" y="4058733"/>
            <a:ext cx="1187730" cy="515398"/>
            <a:chOff x="6177360" y="5411644"/>
            <a:chExt cx="1583640" cy="687197"/>
          </a:xfrm>
        </p:grpSpPr>
        <p:sp>
          <p:nvSpPr>
            <p:cNvPr id="22" name="íşḻidè">
              <a:extLst>
                <a:ext uri="{FF2B5EF4-FFF2-40B4-BE49-F238E27FC236}">
                  <a16:creationId xmlns:a16="http://schemas.microsoft.com/office/drawing/2014/main" xmlns="" id="{3A43B406-F2A1-4A16-B44C-69BE15F74E4D}"/>
                </a:ext>
              </a:extLst>
            </p:cNvPr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442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3" name="iSḷíḋé">
              <a:extLst>
                <a:ext uri="{FF2B5EF4-FFF2-40B4-BE49-F238E27FC236}">
                  <a16:creationId xmlns:a16="http://schemas.microsoft.com/office/drawing/2014/main" xmlns="" id="{FE2DE6E9-FC5A-4DD1-A05E-C54469BC156F}"/>
                </a:ext>
              </a:extLst>
            </p:cNvPr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4EB42C1-153B-4A36-A21A-9CF707D424A6}"/>
              </a:ext>
            </a:extLst>
          </p:cNvPr>
          <p:cNvCxnSpPr>
            <a:cxnSpLocks/>
          </p:cNvCxnSpPr>
          <p:nvPr/>
        </p:nvCxnSpPr>
        <p:spPr>
          <a:xfrm>
            <a:off x="5900568" y="4029075"/>
            <a:ext cx="0" cy="57070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370FAE2-E2BF-418E-ABBF-D954BA99A163}"/>
              </a:ext>
            </a:extLst>
          </p:cNvPr>
          <p:cNvCxnSpPr>
            <a:cxnSpLocks/>
          </p:cNvCxnSpPr>
          <p:nvPr/>
        </p:nvCxnSpPr>
        <p:spPr>
          <a:xfrm>
            <a:off x="7315031" y="4029075"/>
            <a:ext cx="0" cy="57070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69861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>
            <a:spLocks/>
          </p:cNvSpPr>
          <p:nvPr/>
        </p:nvSpPr>
        <p:spPr bwMode="auto">
          <a:xfrm>
            <a:off x="2864764" y="1322783"/>
            <a:ext cx="3586163" cy="3132534"/>
          </a:xfrm>
          <a:custGeom>
            <a:avLst/>
            <a:gdLst>
              <a:gd name="T0" fmla="*/ 1199 w 1272"/>
              <a:gd name="T1" fmla="*/ 585 h 1111"/>
              <a:gd name="T2" fmla="*/ 1228 w 1272"/>
              <a:gd name="T3" fmla="*/ 365 h 1111"/>
              <a:gd name="T4" fmla="*/ 1070 w 1272"/>
              <a:gd name="T5" fmla="*/ 234 h 1111"/>
              <a:gd name="T6" fmla="*/ 845 w 1272"/>
              <a:gd name="T7" fmla="*/ 20 h 1111"/>
              <a:gd name="T8" fmla="*/ 603 w 1272"/>
              <a:gd name="T9" fmla="*/ 59 h 1111"/>
              <a:gd name="T10" fmla="*/ 469 w 1272"/>
              <a:gd name="T11" fmla="*/ 46 h 1111"/>
              <a:gd name="T12" fmla="*/ 381 w 1272"/>
              <a:gd name="T13" fmla="*/ 111 h 1111"/>
              <a:gd name="T14" fmla="*/ 198 w 1272"/>
              <a:gd name="T15" fmla="*/ 161 h 1111"/>
              <a:gd name="T16" fmla="*/ 108 w 1272"/>
              <a:gd name="T17" fmla="*/ 317 h 1111"/>
              <a:gd name="T18" fmla="*/ 5 w 1272"/>
              <a:gd name="T19" fmla="*/ 433 h 1111"/>
              <a:gd name="T20" fmla="*/ 33 w 1272"/>
              <a:gd name="T21" fmla="*/ 534 h 1111"/>
              <a:gd name="T22" fmla="*/ 38 w 1272"/>
              <a:gd name="T23" fmla="*/ 670 h 1111"/>
              <a:gd name="T24" fmla="*/ 319 w 1272"/>
              <a:gd name="T25" fmla="*/ 771 h 1111"/>
              <a:gd name="T26" fmla="*/ 344 w 1272"/>
              <a:gd name="T27" fmla="*/ 759 h 1111"/>
              <a:gd name="T28" fmla="*/ 349 w 1272"/>
              <a:gd name="T29" fmla="*/ 773 h 1111"/>
              <a:gd name="T30" fmla="*/ 630 w 1272"/>
              <a:gd name="T31" fmla="*/ 874 h 1111"/>
              <a:gd name="T32" fmla="*/ 641 w 1272"/>
              <a:gd name="T33" fmla="*/ 869 h 1111"/>
              <a:gd name="T34" fmla="*/ 768 w 1272"/>
              <a:gd name="T35" fmla="*/ 901 h 1111"/>
              <a:gd name="T36" fmla="*/ 790 w 1272"/>
              <a:gd name="T37" fmla="*/ 955 h 1111"/>
              <a:gd name="T38" fmla="*/ 1000 w 1272"/>
              <a:gd name="T39" fmla="*/ 1111 h 1111"/>
              <a:gd name="T40" fmla="*/ 1037 w 1272"/>
              <a:gd name="T41" fmla="*/ 1077 h 1111"/>
              <a:gd name="T42" fmla="*/ 1036 w 1272"/>
              <a:gd name="T43" fmla="*/ 1076 h 1111"/>
              <a:gd name="T44" fmla="*/ 906 w 1272"/>
              <a:gd name="T45" fmla="*/ 901 h 1111"/>
              <a:gd name="T46" fmla="*/ 907 w 1272"/>
              <a:gd name="T47" fmla="*/ 893 h 1111"/>
              <a:gd name="T48" fmla="*/ 1106 w 1272"/>
              <a:gd name="T49" fmla="*/ 904 h 1111"/>
              <a:gd name="T50" fmla="*/ 1228 w 1272"/>
              <a:gd name="T51" fmla="*/ 632 h 1111"/>
              <a:gd name="T52" fmla="*/ 1199 w 1272"/>
              <a:gd name="T53" fmla="*/ 58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2" h="1111">
                <a:moveTo>
                  <a:pt x="1199" y="585"/>
                </a:moveTo>
                <a:cubicBezTo>
                  <a:pt x="1249" y="533"/>
                  <a:pt x="1263" y="446"/>
                  <a:pt x="1228" y="365"/>
                </a:cubicBezTo>
                <a:cubicBezTo>
                  <a:pt x="1197" y="291"/>
                  <a:pt x="1135" y="243"/>
                  <a:pt x="1070" y="234"/>
                </a:cubicBezTo>
                <a:cubicBezTo>
                  <a:pt x="1083" y="144"/>
                  <a:pt x="985" y="49"/>
                  <a:pt x="845" y="20"/>
                </a:cubicBezTo>
                <a:cubicBezTo>
                  <a:pt x="749" y="0"/>
                  <a:pt x="657" y="17"/>
                  <a:pt x="603" y="59"/>
                </a:cubicBezTo>
                <a:cubicBezTo>
                  <a:pt x="563" y="37"/>
                  <a:pt x="515" y="31"/>
                  <a:pt x="469" y="46"/>
                </a:cubicBezTo>
                <a:cubicBezTo>
                  <a:pt x="432" y="58"/>
                  <a:pt x="401" y="82"/>
                  <a:pt x="381" y="111"/>
                </a:cubicBezTo>
                <a:cubicBezTo>
                  <a:pt x="323" y="99"/>
                  <a:pt x="255" y="116"/>
                  <a:pt x="198" y="161"/>
                </a:cubicBezTo>
                <a:cubicBezTo>
                  <a:pt x="144" y="203"/>
                  <a:pt x="113" y="261"/>
                  <a:pt x="108" y="317"/>
                </a:cubicBezTo>
                <a:cubicBezTo>
                  <a:pt x="54" y="331"/>
                  <a:pt x="12" y="375"/>
                  <a:pt x="5" y="433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8"/>
                  <a:pt x="20" y="625"/>
                  <a:pt x="38" y="670"/>
                </a:cubicBezTo>
                <a:cubicBezTo>
                  <a:pt x="82" y="773"/>
                  <a:pt x="208" y="818"/>
                  <a:pt x="319" y="771"/>
                </a:cubicBezTo>
                <a:cubicBezTo>
                  <a:pt x="327" y="767"/>
                  <a:pt x="336" y="763"/>
                  <a:pt x="344" y="759"/>
                </a:cubicBezTo>
                <a:cubicBezTo>
                  <a:pt x="346" y="763"/>
                  <a:pt x="347" y="768"/>
                  <a:pt x="349" y="773"/>
                </a:cubicBezTo>
                <a:cubicBezTo>
                  <a:pt x="393" y="876"/>
                  <a:pt x="519" y="921"/>
                  <a:pt x="630" y="874"/>
                </a:cubicBezTo>
                <a:cubicBezTo>
                  <a:pt x="633" y="873"/>
                  <a:pt x="637" y="871"/>
                  <a:pt x="641" y="869"/>
                </a:cubicBezTo>
                <a:cubicBezTo>
                  <a:pt x="671" y="902"/>
                  <a:pt x="721" y="916"/>
                  <a:pt x="768" y="901"/>
                </a:cubicBezTo>
                <a:cubicBezTo>
                  <a:pt x="774" y="920"/>
                  <a:pt x="781" y="938"/>
                  <a:pt x="790" y="955"/>
                </a:cubicBezTo>
                <a:cubicBezTo>
                  <a:pt x="837" y="1044"/>
                  <a:pt x="918" y="1100"/>
                  <a:pt x="1000" y="1111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7" y="1077"/>
                  <a:pt x="1036" y="1076"/>
                  <a:pt x="1036" y="1076"/>
                </a:cubicBezTo>
                <a:cubicBezTo>
                  <a:pt x="961" y="1053"/>
                  <a:pt x="906" y="983"/>
                  <a:pt x="906" y="901"/>
                </a:cubicBezTo>
                <a:cubicBezTo>
                  <a:pt x="906" y="898"/>
                  <a:pt x="906" y="896"/>
                  <a:pt x="907" y="893"/>
                </a:cubicBezTo>
                <a:cubicBezTo>
                  <a:pt x="964" y="927"/>
                  <a:pt x="1038" y="933"/>
                  <a:pt x="1106" y="904"/>
                </a:cubicBezTo>
                <a:cubicBezTo>
                  <a:pt x="1217" y="857"/>
                  <a:pt x="1272" y="735"/>
                  <a:pt x="1228" y="632"/>
                </a:cubicBezTo>
                <a:cubicBezTo>
                  <a:pt x="1220" y="614"/>
                  <a:pt x="1211" y="599"/>
                  <a:pt x="1199" y="5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: Shape 3"/>
          <p:cNvSpPr>
            <a:spLocks/>
          </p:cNvSpPr>
          <p:nvPr/>
        </p:nvSpPr>
        <p:spPr bwMode="auto">
          <a:xfrm>
            <a:off x="3577948" y="2400299"/>
            <a:ext cx="2872979" cy="2055019"/>
          </a:xfrm>
          <a:custGeom>
            <a:avLst/>
            <a:gdLst>
              <a:gd name="T0" fmla="*/ 853 w 1019"/>
              <a:gd name="T1" fmla="*/ 522 h 729"/>
              <a:gd name="T2" fmla="*/ 975 w 1019"/>
              <a:gd name="T3" fmla="*/ 250 h 729"/>
              <a:gd name="T4" fmla="*/ 946 w 1019"/>
              <a:gd name="T5" fmla="*/ 203 h 729"/>
              <a:gd name="T6" fmla="*/ 991 w 1019"/>
              <a:gd name="T7" fmla="*/ 110 h 729"/>
              <a:gd name="T8" fmla="*/ 580 w 1019"/>
              <a:gd name="T9" fmla="*/ 105 h 729"/>
              <a:gd name="T10" fmla="*/ 524 w 1019"/>
              <a:gd name="T11" fmla="*/ 258 h 729"/>
              <a:gd name="T12" fmla="*/ 505 w 1019"/>
              <a:gd name="T13" fmla="*/ 253 h 729"/>
              <a:gd name="T14" fmla="*/ 0 w 1019"/>
              <a:gd name="T15" fmla="*/ 406 h 729"/>
              <a:gd name="T16" fmla="*/ 66 w 1019"/>
              <a:gd name="T17" fmla="*/ 389 h 729"/>
              <a:gd name="T18" fmla="*/ 91 w 1019"/>
              <a:gd name="T19" fmla="*/ 377 h 729"/>
              <a:gd name="T20" fmla="*/ 96 w 1019"/>
              <a:gd name="T21" fmla="*/ 391 h 729"/>
              <a:gd name="T22" fmla="*/ 377 w 1019"/>
              <a:gd name="T23" fmla="*/ 492 h 729"/>
              <a:gd name="T24" fmla="*/ 388 w 1019"/>
              <a:gd name="T25" fmla="*/ 487 h 729"/>
              <a:gd name="T26" fmla="*/ 515 w 1019"/>
              <a:gd name="T27" fmla="*/ 519 h 729"/>
              <a:gd name="T28" fmla="*/ 537 w 1019"/>
              <a:gd name="T29" fmla="*/ 573 h 729"/>
              <a:gd name="T30" fmla="*/ 747 w 1019"/>
              <a:gd name="T31" fmla="*/ 729 h 729"/>
              <a:gd name="T32" fmla="*/ 784 w 1019"/>
              <a:gd name="T33" fmla="*/ 695 h 729"/>
              <a:gd name="T34" fmla="*/ 783 w 1019"/>
              <a:gd name="T35" fmla="*/ 694 h 729"/>
              <a:gd name="T36" fmla="*/ 653 w 1019"/>
              <a:gd name="T37" fmla="*/ 519 h 729"/>
              <a:gd name="T38" fmla="*/ 654 w 1019"/>
              <a:gd name="T39" fmla="*/ 511 h 729"/>
              <a:gd name="T40" fmla="*/ 853 w 1019"/>
              <a:gd name="T41" fmla="*/ 522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9" h="729">
                <a:moveTo>
                  <a:pt x="853" y="522"/>
                </a:moveTo>
                <a:cubicBezTo>
                  <a:pt x="964" y="475"/>
                  <a:pt x="1019" y="353"/>
                  <a:pt x="975" y="250"/>
                </a:cubicBezTo>
                <a:cubicBezTo>
                  <a:pt x="967" y="232"/>
                  <a:pt x="958" y="217"/>
                  <a:pt x="946" y="203"/>
                </a:cubicBezTo>
                <a:cubicBezTo>
                  <a:pt x="969" y="178"/>
                  <a:pt x="985" y="146"/>
                  <a:pt x="991" y="110"/>
                </a:cubicBezTo>
                <a:cubicBezTo>
                  <a:pt x="851" y="5"/>
                  <a:pt x="673" y="0"/>
                  <a:pt x="580" y="105"/>
                </a:cubicBezTo>
                <a:cubicBezTo>
                  <a:pt x="543" y="147"/>
                  <a:pt x="524" y="200"/>
                  <a:pt x="524" y="258"/>
                </a:cubicBezTo>
                <a:cubicBezTo>
                  <a:pt x="518" y="256"/>
                  <a:pt x="511" y="255"/>
                  <a:pt x="505" y="253"/>
                </a:cubicBezTo>
                <a:cubicBezTo>
                  <a:pt x="294" y="202"/>
                  <a:pt x="90" y="270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7"/>
                </a:cubicBezTo>
                <a:cubicBezTo>
                  <a:pt x="93" y="381"/>
                  <a:pt x="94" y="386"/>
                  <a:pt x="96" y="391"/>
                </a:cubicBezTo>
                <a:cubicBezTo>
                  <a:pt x="140" y="494"/>
                  <a:pt x="266" y="539"/>
                  <a:pt x="377" y="492"/>
                </a:cubicBezTo>
                <a:cubicBezTo>
                  <a:pt x="380" y="491"/>
                  <a:pt x="384" y="489"/>
                  <a:pt x="388" y="487"/>
                </a:cubicBezTo>
                <a:cubicBezTo>
                  <a:pt x="418" y="520"/>
                  <a:pt x="468" y="534"/>
                  <a:pt x="515" y="519"/>
                </a:cubicBezTo>
                <a:cubicBezTo>
                  <a:pt x="521" y="538"/>
                  <a:pt x="528" y="556"/>
                  <a:pt x="537" y="573"/>
                </a:cubicBezTo>
                <a:cubicBezTo>
                  <a:pt x="584" y="662"/>
                  <a:pt x="665" y="718"/>
                  <a:pt x="747" y="729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4" y="695"/>
                  <a:pt x="783" y="694"/>
                  <a:pt x="783" y="694"/>
                </a:cubicBezTo>
                <a:cubicBezTo>
                  <a:pt x="708" y="671"/>
                  <a:pt x="653" y="601"/>
                  <a:pt x="653" y="519"/>
                </a:cubicBezTo>
                <a:cubicBezTo>
                  <a:pt x="653" y="516"/>
                  <a:pt x="653" y="514"/>
                  <a:pt x="654" y="511"/>
                </a:cubicBezTo>
                <a:cubicBezTo>
                  <a:pt x="711" y="545"/>
                  <a:pt x="785" y="551"/>
                  <a:pt x="853" y="522"/>
                </a:cubicBezTo>
                <a:close/>
              </a:path>
            </a:pathLst>
          </a:custGeom>
          <a:solidFill>
            <a:schemeClr val="accent4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4303039" y="1322783"/>
            <a:ext cx="2122885" cy="2205038"/>
          </a:xfrm>
          <a:custGeom>
            <a:avLst/>
            <a:gdLst>
              <a:gd name="T0" fmla="*/ 718 w 753"/>
              <a:gd name="T1" fmla="*/ 632 h 782"/>
              <a:gd name="T2" fmla="*/ 689 w 753"/>
              <a:gd name="T3" fmla="*/ 585 h 782"/>
              <a:gd name="T4" fmla="*/ 718 w 753"/>
              <a:gd name="T5" fmla="*/ 365 h 782"/>
              <a:gd name="T6" fmla="*/ 560 w 753"/>
              <a:gd name="T7" fmla="*/ 234 h 782"/>
              <a:gd name="T8" fmla="*/ 335 w 753"/>
              <a:gd name="T9" fmla="*/ 20 h 782"/>
              <a:gd name="T10" fmla="*/ 93 w 753"/>
              <a:gd name="T11" fmla="*/ 59 h 782"/>
              <a:gd name="T12" fmla="*/ 36 w 753"/>
              <a:gd name="T13" fmla="*/ 146 h 782"/>
              <a:gd name="T14" fmla="*/ 233 w 753"/>
              <a:gd name="T15" fmla="*/ 450 h 782"/>
              <a:gd name="T16" fmla="*/ 362 w 753"/>
              <a:gd name="T17" fmla="*/ 458 h 782"/>
              <a:gd name="T18" fmla="*/ 406 w 753"/>
              <a:gd name="T19" fmla="*/ 614 h 782"/>
              <a:gd name="T20" fmla="*/ 489 w 753"/>
              <a:gd name="T21" fmla="*/ 667 h 782"/>
              <a:gd name="T22" fmla="*/ 590 w 753"/>
              <a:gd name="T23" fmla="*/ 777 h 782"/>
              <a:gd name="T24" fmla="*/ 732 w 753"/>
              <a:gd name="T25" fmla="*/ 689 h 782"/>
              <a:gd name="T26" fmla="*/ 718 w 753"/>
              <a:gd name="T27" fmla="*/ 632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3" h="782">
                <a:moveTo>
                  <a:pt x="718" y="632"/>
                </a:moveTo>
                <a:cubicBezTo>
                  <a:pt x="710" y="614"/>
                  <a:pt x="701" y="599"/>
                  <a:pt x="689" y="585"/>
                </a:cubicBezTo>
                <a:cubicBezTo>
                  <a:pt x="739" y="533"/>
                  <a:pt x="753" y="446"/>
                  <a:pt x="718" y="365"/>
                </a:cubicBezTo>
                <a:cubicBezTo>
                  <a:pt x="687" y="291"/>
                  <a:pt x="625" y="243"/>
                  <a:pt x="560" y="234"/>
                </a:cubicBezTo>
                <a:cubicBezTo>
                  <a:pt x="573" y="144"/>
                  <a:pt x="475" y="49"/>
                  <a:pt x="335" y="20"/>
                </a:cubicBezTo>
                <a:cubicBezTo>
                  <a:pt x="239" y="0"/>
                  <a:pt x="147" y="17"/>
                  <a:pt x="93" y="59"/>
                </a:cubicBezTo>
                <a:cubicBezTo>
                  <a:pt x="91" y="58"/>
                  <a:pt x="46" y="111"/>
                  <a:pt x="36" y="146"/>
                </a:cubicBezTo>
                <a:cubicBezTo>
                  <a:pt x="0" y="273"/>
                  <a:pt x="89" y="409"/>
                  <a:pt x="233" y="450"/>
                </a:cubicBezTo>
                <a:cubicBezTo>
                  <a:pt x="277" y="462"/>
                  <a:pt x="321" y="464"/>
                  <a:pt x="362" y="458"/>
                </a:cubicBezTo>
                <a:cubicBezTo>
                  <a:pt x="354" y="515"/>
                  <a:pt x="368" y="571"/>
                  <a:pt x="406" y="614"/>
                </a:cubicBezTo>
                <a:cubicBezTo>
                  <a:pt x="428" y="639"/>
                  <a:pt x="457" y="657"/>
                  <a:pt x="489" y="667"/>
                </a:cubicBezTo>
                <a:cubicBezTo>
                  <a:pt x="481" y="730"/>
                  <a:pt x="524" y="774"/>
                  <a:pt x="590" y="777"/>
                </a:cubicBezTo>
                <a:cubicBezTo>
                  <a:pt x="703" y="782"/>
                  <a:pt x="729" y="689"/>
                  <a:pt x="732" y="689"/>
                </a:cubicBezTo>
                <a:cubicBezTo>
                  <a:pt x="730" y="669"/>
                  <a:pt x="726" y="650"/>
                  <a:pt x="718" y="632"/>
                </a:cubicBezTo>
                <a:close/>
              </a:path>
            </a:pathLst>
          </a:custGeom>
          <a:solidFill>
            <a:schemeClr val="accent3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5"/>
          <p:cNvSpPr>
            <a:spLocks/>
          </p:cNvSpPr>
          <p:nvPr/>
        </p:nvSpPr>
        <p:spPr bwMode="auto">
          <a:xfrm>
            <a:off x="2864764" y="2205035"/>
            <a:ext cx="1166813" cy="1423988"/>
          </a:xfrm>
          <a:custGeom>
            <a:avLst/>
            <a:gdLst>
              <a:gd name="T0" fmla="*/ 377 w 414"/>
              <a:gd name="T1" fmla="*/ 215 h 505"/>
              <a:gd name="T2" fmla="*/ 374 w 414"/>
              <a:gd name="T3" fmla="*/ 70 h 505"/>
              <a:gd name="T4" fmla="*/ 249 w 414"/>
              <a:gd name="T5" fmla="*/ 49 h 505"/>
              <a:gd name="T6" fmla="*/ 132 w 414"/>
              <a:gd name="T7" fmla="*/ 0 h 505"/>
              <a:gd name="T8" fmla="*/ 108 w 414"/>
              <a:gd name="T9" fmla="*/ 4 h 505"/>
              <a:gd name="T10" fmla="*/ 5 w 414"/>
              <a:gd name="T11" fmla="*/ 120 h 505"/>
              <a:gd name="T12" fmla="*/ 33 w 414"/>
              <a:gd name="T13" fmla="*/ 221 h 505"/>
              <a:gd name="T14" fmla="*/ 38 w 414"/>
              <a:gd name="T15" fmla="*/ 357 h 505"/>
              <a:gd name="T16" fmla="*/ 319 w 414"/>
              <a:gd name="T17" fmla="*/ 458 h 505"/>
              <a:gd name="T18" fmla="*/ 344 w 414"/>
              <a:gd name="T19" fmla="*/ 446 h 505"/>
              <a:gd name="T20" fmla="*/ 398 w 414"/>
              <a:gd name="T21" fmla="*/ 307 h 505"/>
              <a:gd name="T22" fmla="*/ 377 w 414"/>
              <a:gd name="T23" fmla="*/ 21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5"/>
                </a:moveTo>
                <a:cubicBezTo>
                  <a:pt x="414" y="174"/>
                  <a:pt x="413" y="110"/>
                  <a:pt x="374" y="70"/>
                </a:cubicBezTo>
                <a:cubicBezTo>
                  <a:pt x="340" y="35"/>
                  <a:pt x="289" y="28"/>
                  <a:pt x="249" y="49"/>
                </a:cubicBezTo>
                <a:cubicBezTo>
                  <a:pt x="219" y="19"/>
                  <a:pt x="178" y="0"/>
                  <a:pt x="132" y="0"/>
                </a:cubicBezTo>
                <a:cubicBezTo>
                  <a:pt x="124" y="0"/>
                  <a:pt x="108" y="3"/>
                  <a:pt x="108" y="4"/>
                </a:cubicBezTo>
                <a:cubicBezTo>
                  <a:pt x="54" y="18"/>
                  <a:pt x="12" y="62"/>
                  <a:pt x="5" y="120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5"/>
                  <a:pt x="20" y="312"/>
                  <a:pt x="38" y="357"/>
                </a:cubicBezTo>
                <a:cubicBezTo>
                  <a:pt x="82" y="460"/>
                  <a:pt x="208" y="505"/>
                  <a:pt x="319" y="458"/>
                </a:cubicBezTo>
                <a:cubicBezTo>
                  <a:pt x="327" y="454"/>
                  <a:pt x="336" y="450"/>
                  <a:pt x="344" y="446"/>
                </a:cubicBezTo>
                <a:cubicBezTo>
                  <a:pt x="344" y="446"/>
                  <a:pt x="404" y="391"/>
                  <a:pt x="398" y="307"/>
                </a:cubicBezTo>
                <a:cubicBezTo>
                  <a:pt x="396" y="274"/>
                  <a:pt x="391" y="242"/>
                  <a:pt x="377" y="215"/>
                </a:cubicBezTo>
                <a:close/>
              </a:path>
            </a:pathLst>
          </a:custGeom>
          <a:solidFill>
            <a:schemeClr val="accent5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6"/>
          <p:cNvGrpSpPr/>
          <p:nvPr/>
        </p:nvGrpSpPr>
        <p:grpSpPr>
          <a:xfrm>
            <a:off x="1850017" y="1077317"/>
            <a:ext cx="1641333" cy="642419"/>
            <a:chOff x="2615766" y="2382903"/>
            <a:chExt cx="2188444" cy="856558"/>
          </a:xfrm>
        </p:grpSpPr>
        <p:sp>
          <p:nvSpPr>
            <p:cNvPr id="30" name="TextBox 28"/>
            <p:cNvSpPr txBox="1"/>
            <p:nvPr/>
          </p:nvSpPr>
          <p:spPr>
            <a:xfrm>
              <a:off x="3388438" y="238290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2615766" y="2639296"/>
              <a:ext cx="2188443" cy="600165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9" name="Group 7"/>
          <p:cNvGrpSpPr/>
          <p:nvPr/>
        </p:nvGrpSpPr>
        <p:grpSpPr>
          <a:xfrm>
            <a:off x="6247869" y="1482132"/>
            <a:ext cx="1641331" cy="641490"/>
            <a:chOff x="2615766" y="3418610"/>
            <a:chExt cx="2188443" cy="855320"/>
          </a:xfrm>
        </p:grpSpPr>
        <p:sp>
          <p:nvSpPr>
            <p:cNvPr id="28" name="TextBox 26"/>
            <p:cNvSpPr txBox="1"/>
            <p:nvPr/>
          </p:nvSpPr>
          <p:spPr>
            <a:xfrm>
              <a:off x="2615766" y="3418610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2615766" y="3673767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0" name="Group 8"/>
          <p:cNvGrpSpPr/>
          <p:nvPr/>
        </p:nvGrpSpPr>
        <p:grpSpPr>
          <a:xfrm>
            <a:off x="6447069" y="3648187"/>
            <a:ext cx="1641332" cy="641490"/>
            <a:chOff x="2615766" y="4433853"/>
            <a:chExt cx="2188443" cy="855320"/>
          </a:xfrm>
        </p:grpSpPr>
        <p:sp>
          <p:nvSpPr>
            <p:cNvPr id="26" name="TextBox 24"/>
            <p:cNvSpPr txBox="1"/>
            <p:nvPr/>
          </p:nvSpPr>
          <p:spPr>
            <a:xfrm>
              <a:off x="2615766" y="443385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2615766" y="468901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1" name="Group 9"/>
          <p:cNvGrpSpPr/>
          <p:nvPr/>
        </p:nvGrpSpPr>
        <p:grpSpPr>
          <a:xfrm>
            <a:off x="1055600" y="3160808"/>
            <a:ext cx="1641332" cy="641490"/>
            <a:chOff x="2615766" y="5589923"/>
            <a:chExt cx="2188443" cy="855320"/>
          </a:xfrm>
        </p:grpSpPr>
        <p:sp>
          <p:nvSpPr>
            <p:cNvPr id="24" name="TextBox 22"/>
            <p:cNvSpPr txBox="1"/>
            <p:nvPr/>
          </p:nvSpPr>
          <p:spPr>
            <a:xfrm>
              <a:off x="3388437" y="558992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5" name="TextBox 23"/>
            <p:cNvSpPr txBox="1"/>
            <p:nvPr/>
          </p:nvSpPr>
          <p:spPr>
            <a:xfrm>
              <a:off x="2615766" y="584508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2" name="Group 10"/>
          <p:cNvGrpSpPr/>
          <p:nvPr/>
        </p:nvGrpSpPr>
        <p:grpSpPr>
          <a:xfrm>
            <a:off x="3639259" y="1250957"/>
            <a:ext cx="208235" cy="207614"/>
            <a:chOff x="4779160" y="1531137"/>
            <a:chExt cx="277647" cy="276819"/>
          </a:xfrm>
        </p:grpSpPr>
        <p:sp>
          <p:nvSpPr>
            <p:cNvPr id="22" name="Oval 20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21"/>
            <p:cNvSpPr>
              <a:spLocks/>
            </p:cNvSpPr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1"/>
          <p:cNvGrpSpPr/>
          <p:nvPr/>
        </p:nvGrpSpPr>
        <p:grpSpPr>
          <a:xfrm>
            <a:off x="5956790" y="1653926"/>
            <a:ext cx="208235" cy="207614"/>
            <a:chOff x="7869202" y="2205237"/>
            <a:chExt cx="277647" cy="276819"/>
          </a:xfrm>
        </p:grpSpPr>
        <p:sp>
          <p:nvSpPr>
            <p:cNvPr id="20" name="Oval 18"/>
            <p:cNvSpPr/>
            <p:nvPr/>
          </p:nvSpPr>
          <p:spPr>
            <a:xfrm>
              <a:off x="7902923" y="2238544"/>
              <a:ext cx="199270" cy="199270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9"/>
            <p:cNvSpPr>
              <a:spLocks/>
            </p:cNvSpPr>
            <p:nvPr/>
          </p:nvSpPr>
          <p:spPr bwMode="auto">
            <a:xfrm>
              <a:off x="7869202" y="22052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6131533" y="3825467"/>
            <a:ext cx="208235" cy="207614"/>
            <a:chOff x="8102193" y="5100625"/>
            <a:chExt cx="277647" cy="276819"/>
          </a:xfrm>
        </p:grpSpPr>
        <p:sp>
          <p:nvSpPr>
            <p:cNvPr id="18" name="Oval 16"/>
            <p:cNvSpPr/>
            <p:nvPr/>
          </p:nvSpPr>
          <p:spPr>
            <a:xfrm>
              <a:off x="8135914" y="5133932"/>
              <a:ext cx="199270" cy="199270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7"/>
            <p:cNvSpPr>
              <a:spLocks/>
            </p:cNvSpPr>
            <p:nvPr/>
          </p:nvSpPr>
          <p:spPr bwMode="auto">
            <a:xfrm>
              <a:off x="8102193" y="5100625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2794522" y="3333989"/>
            <a:ext cx="208235" cy="207614"/>
            <a:chOff x="4779160" y="1531137"/>
            <a:chExt cx="277647" cy="276819"/>
          </a:xfrm>
          <a:solidFill>
            <a:schemeClr val="accent5"/>
          </a:solidFill>
        </p:grpSpPr>
        <p:sp>
          <p:nvSpPr>
            <p:cNvPr id="16" name="Oval 14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5"/>
            <p:cNvSpPr>
              <a:spLocks/>
            </p:cNvSpPr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5132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23" y="-1547"/>
            <a:ext cx="3581759" cy="12711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21106"/>
            <a:ext cx="4515138" cy="2742732"/>
          </a:xfrm>
          <a:prstGeom prst="rect">
            <a:avLst/>
          </a:prstGeom>
        </p:spPr>
      </p:pic>
      <p:sp>
        <p:nvSpPr>
          <p:cNvPr id="24" name="TextBox 7">
            <a:extLst>
              <a:ext uri="{FF2B5EF4-FFF2-40B4-BE49-F238E27FC236}">
                <a16:creationId xmlns:a16="http://schemas.microsoft.com/office/drawing/2014/main" xmlns="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194" y="3403076"/>
            <a:ext cx="522561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38</a:t>
            </a:r>
            <a:r>
              <a:rPr lang="zh-CN" altLang="en-US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妇女节通用</a:t>
            </a:r>
            <a:r>
              <a:rPr lang="en-US" altLang="zh-CN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2800" b="1" dirty="0" smtClean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  <a:endParaRPr lang="zh-CN" altLang="en-US" sz="2800" b="1" dirty="0">
              <a:solidFill>
                <a:srgbClr val="E5004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571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19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ïŝļíḋè">
            <a:extLst>
              <a:ext uri="{FF2B5EF4-FFF2-40B4-BE49-F238E27FC236}">
                <a16:creationId xmlns:a16="http://schemas.microsoft.com/office/drawing/2014/main" xmlns="" id="{32BBC425-1B0E-4B34-972A-527B51AEF942}"/>
              </a:ext>
            </a:extLst>
          </p:cNvPr>
          <p:cNvGrpSpPr/>
          <p:nvPr/>
        </p:nvGrpSpPr>
        <p:grpSpPr>
          <a:xfrm>
            <a:off x="5115709" y="3781756"/>
            <a:ext cx="1581047" cy="648203"/>
            <a:chOff x="5850374" y="3351521"/>
            <a:chExt cx="2108063" cy="864271"/>
          </a:xfrm>
        </p:grpSpPr>
        <p:sp>
          <p:nvSpPr>
            <p:cNvPr id="28" name="ïSľiḓé">
              <a:extLst>
                <a:ext uri="{FF2B5EF4-FFF2-40B4-BE49-F238E27FC236}">
                  <a16:creationId xmlns:a16="http://schemas.microsoft.com/office/drawing/2014/main" xmlns="" id="{DE75572E-3D08-4C15-A928-D793904E1DF3}"/>
                </a:ext>
              </a:extLst>
            </p:cNvPr>
            <p:cNvSpPr/>
            <p:nvPr/>
          </p:nvSpPr>
          <p:spPr bwMode="auto">
            <a:xfrm>
              <a:off x="5850374" y="365839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ïšḻîḑe">
              <a:extLst>
                <a:ext uri="{FF2B5EF4-FFF2-40B4-BE49-F238E27FC236}">
                  <a16:creationId xmlns:a16="http://schemas.microsoft.com/office/drawing/2014/main" xmlns="" id="{C57A7B47-40AE-49F7-A779-6C7C675A1B33}"/>
                </a:ext>
              </a:extLst>
            </p:cNvPr>
            <p:cNvSpPr txBox="1"/>
            <p:nvPr/>
          </p:nvSpPr>
          <p:spPr bwMode="auto">
            <a:xfrm>
              <a:off x="5850374" y="335152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ïšľïde">
            <a:extLst>
              <a:ext uri="{FF2B5EF4-FFF2-40B4-BE49-F238E27FC236}">
                <a16:creationId xmlns:a16="http://schemas.microsoft.com/office/drawing/2014/main" xmlns="" id="{4FBBBA4B-875A-4C42-9300-01EA5D65F057}"/>
              </a:ext>
            </a:extLst>
          </p:cNvPr>
          <p:cNvGrpSpPr/>
          <p:nvPr/>
        </p:nvGrpSpPr>
        <p:grpSpPr>
          <a:xfrm>
            <a:off x="3224215" y="3451967"/>
            <a:ext cx="1581047" cy="639450"/>
            <a:chOff x="5850374" y="3351521"/>
            <a:chExt cx="2108063" cy="852600"/>
          </a:xfrm>
        </p:grpSpPr>
        <p:sp>
          <p:nvSpPr>
            <p:cNvPr id="23" name="ïṧḷiḋê">
              <a:extLst>
                <a:ext uri="{FF2B5EF4-FFF2-40B4-BE49-F238E27FC236}">
                  <a16:creationId xmlns:a16="http://schemas.microsoft.com/office/drawing/2014/main" xmlns="" id="{22CF063A-1B32-4EE3-BC93-8C212C961A12}"/>
                </a:ext>
              </a:extLst>
            </p:cNvPr>
            <p:cNvSpPr/>
            <p:nvPr/>
          </p:nvSpPr>
          <p:spPr bwMode="auto">
            <a:xfrm>
              <a:off x="5850374" y="364672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îṣlíḑé">
              <a:extLst>
                <a:ext uri="{FF2B5EF4-FFF2-40B4-BE49-F238E27FC236}">
                  <a16:creationId xmlns:a16="http://schemas.microsoft.com/office/drawing/2014/main" xmlns="" id="{ACB00AD2-EFF3-407E-8F0C-9562A7D3175A}"/>
                </a:ext>
              </a:extLst>
            </p:cNvPr>
            <p:cNvSpPr txBox="1"/>
            <p:nvPr/>
          </p:nvSpPr>
          <p:spPr bwMode="auto">
            <a:xfrm>
              <a:off x="5850374" y="335152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iśliḑè">
            <a:extLst>
              <a:ext uri="{FF2B5EF4-FFF2-40B4-BE49-F238E27FC236}">
                <a16:creationId xmlns:a16="http://schemas.microsoft.com/office/drawing/2014/main" xmlns="" id="{FD3397DE-9613-46A1-8034-67387672D43B}"/>
              </a:ext>
            </a:extLst>
          </p:cNvPr>
          <p:cNvGrpSpPr/>
          <p:nvPr/>
        </p:nvGrpSpPr>
        <p:grpSpPr>
          <a:xfrm>
            <a:off x="7167277" y="0"/>
            <a:ext cx="1261244" cy="2722115"/>
            <a:chOff x="4871864" y="838622"/>
            <a:chExt cx="1681659" cy="3629487"/>
          </a:xfrm>
        </p:grpSpPr>
        <p:grpSp>
          <p:nvGrpSpPr>
            <p:cNvPr id="17" name="íśliḑê">
              <a:extLst>
                <a:ext uri="{FF2B5EF4-FFF2-40B4-BE49-F238E27FC236}">
                  <a16:creationId xmlns:a16="http://schemas.microsoft.com/office/drawing/2014/main" xmlns="" id="{D3051A5C-B9FE-4A4C-B55D-93F9447D7774}"/>
                </a:ext>
              </a:extLst>
            </p:cNvPr>
            <p:cNvGrpSpPr/>
            <p:nvPr/>
          </p:nvGrpSpPr>
          <p:grpSpPr>
            <a:xfrm>
              <a:off x="4871864" y="2786450"/>
              <a:ext cx="1681659" cy="1681659"/>
              <a:chOff x="669925" y="2900453"/>
              <a:chExt cx="1681659" cy="1681659"/>
            </a:xfrm>
          </p:grpSpPr>
          <p:sp>
            <p:nvSpPr>
              <p:cNvPr id="20" name="iṧḷiḋe">
                <a:extLst>
                  <a:ext uri="{FF2B5EF4-FFF2-40B4-BE49-F238E27FC236}">
                    <a16:creationId xmlns:a16="http://schemas.microsoft.com/office/drawing/2014/main" xmlns="" id="{30B09587-9E9A-48E6-B181-F8BAFB3CD8D7}"/>
                  </a:ext>
                </a:extLst>
              </p:cNvPr>
              <p:cNvSpPr/>
              <p:nvPr/>
            </p:nvSpPr>
            <p:spPr>
              <a:xfrm>
                <a:off x="669925" y="2900912"/>
                <a:ext cx="1681200" cy="16812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ṥḷïdè">
                <a:extLst>
                  <a:ext uri="{FF2B5EF4-FFF2-40B4-BE49-F238E27FC236}">
                    <a16:creationId xmlns:a16="http://schemas.microsoft.com/office/drawing/2014/main" xmlns="" id="{ACA1CF1D-1769-41A8-A620-E1533BB74BD5}"/>
                  </a:ext>
                </a:extLst>
              </p:cNvPr>
              <p:cNvSpPr/>
              <p:nvPr/>
            </p:nvSpPr>
            <p:spPr>
              <a:xfrm>
                <a:off x="669925" y="2900453"/>
                <a:ext cx="1681659" cy="1681659"/>
              </a:xfrm>
              <a:prstGeom prst="pie">
                <a:avLst>
                  <a:gd name="adj1" fmla="val 8389812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š1iďê">
                <a:extLst>
                  <a:ext uri="{FF2B5EF4-FFF2-40B4-BE49-F238E27FC236}">
                    <a16:creationId xmlns:a16="http://schemas.microsoft.com/office/drawing/2014/main" xmlns="" id="{66BD12E3-22B4-43FE-82AD-5DDB66EEB61D}"/>
                  </a:ext>
                </a:extLst>
              </p:cNvPr>
              <p:cNvSpPr/>
              <p:nvPr/>
            </p:nvSpPr>
            <p:spPr>
              <a:xfrm>
                <a:off x="875208" y="3105737"/>
                <a:ext cx="1271092" cy="12710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080C764-7F47-433B-9FC1-84A99B5FAE7A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 flipV="1">
              <a:off x="5712694" y="838622"/>
              <a:ext cx="0" cy="1947828"/>
            </a:xfrm>
            <a:prstGeom prst="line">
              <a:avLst/>
            </a:prstGeom>
            <a:ln w="381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Sļiďé">
              <a:extLst>
                <a:ext uri="{FF2B5EF4-FFF2-40B4-BE49-F238E27FC236}">
                  <a16:creationId xmlns:a16="http://schemas.microsoft.com/office/drawing/2014/main" xmlns="" id="{2348DE8B-977A-4ADC-9C27-4E020EE5D154}"/>
                </a:ext>
              </a:extLst>
            </p:cNvPr>
            <p:cNvSpPr/>
            <p:nvPr/>
          </p:nvSpPr>
          <p:spPr bwMode="auto">
            <a:xfrm>
              <a:off x="5354328" y="3373929"/>
              <a:ext cx="716272" cy="488771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íŝļïďê">
            <a:extLst>
              <a:ext uri="{FF2B5EF4-FFF2-40B4-BE49-F238E27FC236}">
                <a16:creationId xmlns:a16="http://schemas.microsoft.com/office/drawing/2014/main" xmlns="" id="{24698D3B-9E34-496B-B0EA-157B235728E1}"/>
              </a:ext>
            </a:extLst>
          </p:cNvPr>
          <p:cNvGrpSpPr/>
          <p:nvPr/>
        </p:nvGrpSpPr>
        <p:grpSpPr>
          <a:xfrm>
            <a:off x="7007203" y="2787770"/>
            <a:ext cx="1581047" cy="648073"/>
            <a:chOff x="5850374" y="3351521"/>
            <a:chExt cx="2108063" cy="864099"/>
          </a:xfrm>
        </p:grpSpPr>
        <p:sp>
          <p:nvSpPr>
            <p:cNvPr id="15" name="ísľíďe">
              <a:extLst>
                <a:ext uri="{FF2B5EF4-FFF2-40B4-BE49-F238E27FC236}">
                  <a16:creationId xmlns:a16="http://schemas.microsoft.com/office/drawing/2014/main" xmlns="" id="{549D6C78-94D9-42EF-9424-24509599405A}"/>
                </a:ext>
              </a:extLst>
            </p:cNvPr>
            <p:cNvSpPr/>
            <p:nvPr/>
          </p:nvSpPr>
          <p:spPr bwMode="auto">
            <a:xfrm>
              <a:off x="5850374" y="365822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îšļíďe">
              <a:extLst>
                <a:ext uri="{FF2B5EF4-FFF2-40B4-BE49-F238E27FC236}">
                  <a16:creationId xmlns:a16="http://schemas.microsoft.com/office/drawing/2014/main" xmlns="" id="{35285977-6284-4EB0-8BE0-A109B9A3A0CD}"/>
                </a:ext>
              </a:extLst>
            </p:cNvPr>
            <p:cNvSpPr txBox="1"/>
            <p:nvPr/>
          </p:nvSpPr>
          <p:spPr bwMode="auto">
            <a:xfrm>
              <a:off x="5850374" y="335152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75783" y="0"/>
            <a:ext cx="1261244" cy="3612607"/>
            <a:chOff x="5275783" y="0"/>
            <a:chExt cx="1261244" cy="3612607"/>
          </a:xfrm>
        </p:grpSpPr>
        <p:grpSp>
          <p:nvGrpSpPr>
            <p:cNvPr id="4" name="ïşḷïḑe">
              <a:extLst>
                <a:ext uri="{FF2B5EF4-FFF2-40B4-BE49-F238E27FC236}">
                  <a16:creationId xmlns:a16="http://schemas.microsoft.com/office/drawing/2014/main" xmlns="" id="{7D1D2D85-1DD0-4567-925A-0ABE99DFF3D3}"/>
                </a:ext>
              </a:extLst>
            </p:cNvPr>
            <p:cNvGrpSpPr/>
            <p:nvPr/>
          </p:nvGrpSpPr>
          <p:grpSpPr>
            <a:xfrm>
              <a:off x="5275783" y="2351363"/>
              <a:ext cx="1261244" cy="1261244"/>
              <a:chOff x="669925" y="2900453"/>
              <a:chExt cx="1681659" cy="1681659"/>
            </a:xfrm>
          </p:grpSpPr>
          <p:sp>
            <p:nvSpPr>
              <p:cNvPr id="30" name="îSḻíḍê">
                <a:extLst>
                  <a:ext uri="{FF2B5EF4-FFF2-40B4-BE49-F238E27FC236}">
                    <a16:creationId xmlns:a16="http://schemas.microsoft.com/office/drawing/2014/main" xmlns="" id="{B93ECB91-6267-4367-B720-5F532D990FAB}"/>
                  </a:ext>
                </a:extLst>
              </p:cNvPr>
              <p:cNvSpPr/>
              <p:nvPr/>
            </p:nvSpPr>
            <p:spPr>
              <a:xfrm>
                <a:off x="669925" y="2900912"/>
                <a:ext cx="1681200" cy="16812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$líḓè">
                <a:extLst>
                  <a:ext uri="{FF2B5EF4-FFF2-40B4-BE49-F238E27FC236}">
                    <a16:creationId xmlns:a16="http://schemas.microsoft.com/office/drawing/2014/main" xmlns="" id="{A2B11694-7ED6-489D-B075-14D82296908B}"/>
                  </a:ext>
                </a:extLst>
              </p:cNvPr>
              <p:cNvSpPr/>
              <p:nvPr/>
            </p:nvSpPr>
            <p:spPr>
              <a:xfrm>
                <a:off x="669925" y="2900453"/>
                <a:ext cx="1681659" cy="1681659"/>
              </a:xfrm>
              <a:prstGeom prst="pie">
                <a:avLst>
                  <a:gd name="adj1" fmla="val 18979984"/>
                  <a:gd name="adj2" fmla="val 1620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iṥḻíḑè">
                <a:extLst>
                  <a:ext uri="{FF2B5EF4-FFF2-40B4-BE49-F238E27FC236}">
                    <a16:creationId xmlns:a16="http://schemas.microsoft.com/office/drawing/2014/main" xmlns="" id="{EB4472BB-ADCA-41D9-9473-E48BDFC79022}"/>
                  </a:ext>
                </a:extLst>
              </p:cNvPr>
              <p:cNvSpPr/>
              <p:nvPr/>
            </p:nvSpPr>
            <p:spPr>
              <a:xfrm>
                <a:off x="875208" y="3105737"/>
                <a:ext cx="1271092" cy="12710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53B4257F-EF05-4872-9A40-994875DD51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06405" y="0"/>
              <a:ext cx="0" cy="2351363"/>
            </a:xfrm>
            <a:prstGeom prst="line">
              <a:avLst/>
            </a:prstGeom>
            <a:ln w="381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ṧļiḓè">
              <a:extLst>
                <a:ext uri="{FF2B5EF4-FFF2-40B4-BE49-F238E27FC236}">
                  <a16:creationId xmlns:a16="http://schemas.microsoft.com/office/drawing/2014/main" xmlns="" id="{4CD920E4-CBE4-4ED3-B0B4-A655C4DCF618}"/>
                </a:ext>
              </a:extLst>
            </p:cNvPr>
            <p:cNvSpPr/>
            <p:nvPr/>
          </p:nvSpPr>
          <p:spPr bwMode="auto">
            <a:xfrm>
              <a:off x="5637803" y="2798696"/>
              <a:ext cx="537204" cy="36657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62926 h 414642"/>
                <a:gd name="connsiteX15" fmla="*/ 192432 w 607639"/>
                <a:gd name="connsiteY15" fmla="*/ 262926 h 414642"/>
                <a:gd name="connsiteX16" fmla="*/ 202593 w 607639"/>
                <a:gd name="connsiteY16" fmla="*/ 273052 h 414642"/>
                <a:gd name="connsiteX17" fmla="*/ 192432 w 607639"/>
                <a:gd name="connsiteY17" fmla="*/ 283178 h 414642"/>
                <a:gd name="connsiteX18" fmla="*/ 182270 w 607639"/>
                <a:gd name="connsiteY18" fmla="*/ 283178 h 414642"/>
                <a:gd name="connsiteX19" fmla="*/ 172109 w 607639"/>
                <a:gd name="connsiteY19" fmla="*/ 273052 h 414642"/>
                <a:gd name="connsiteX20" fmla="*/ 182270 w 607639"/>
                <a:gd name="connsiteY20" fmla="*/ 262926 h 414642"/>
                <a:gd name="connsiteX21" fmla="*/ 91153 w 607639"/>
                <a:gd name="connsiteY21" fmla="*/ 262926 h 414642"/>
                <a:gd name="connsiteX22" fmla="*/ 141783 w 607639"/>
                <a:gd name="connsiteY22" fmla="*/ 262926 h 414642"/>
                <a:gd name="connsiteX23" fmla="*/ 151927 w 607639"/>
                <a:gd name="connsiteY23" fmla="*/ 273052 h 414642"/>
                <a:gd name="connsiteX24" fmla="*/ 141783 w 607639"/>
                <a:gd name="connsiteY24" fmla="*/ 283178 h 414642"/>
                <a:gd name="connsiteX25" fmla="*/ 91153 w 607639"/>
                <a:gd name="connsiteY25" fmla="*/ 283178 h 414642"/>
                <a:gd name="connsiteX26" fmla="*/ 81009 w 607639"/>
                <a:gd name="connsiteY26" fmla="*/ 273052 h 414642"/>
                <a:gd name="connsiteX27" fmla="*/ 91153 w 607639"/>
                <a:gd name="connsiteY27" fmla="*/ 262926 h 414642"/>
                <a:gd name="connsiteX28" fmla="*/ 161988 w 607639"/>
                <a:gd name="connsiteY28" fmla="*/ 222493 h 414642"/>
                <a:gd name="connsiteX29" fmla="*/ 232948 w 607639"/>
                <a:gd name="connsiteY29" fmla="*/ 222493 h 414642"/>
                <a:gd name="connsiteX30" fmla="*/ 243098 w 607639"/>
                <a:gd name="connsiteY30" fmla="*/ 232619 h 414642"/>
                <a:gd name="connsiteX31" fmla="*/ 232948 w 607639"/>
                <a:gd name="connsiteY31" fmla="*/ 242745 h 414642"/>
                <a:gd name="connsiteX32" fmla="*/ 161988 w 607639"/>
                <a:gd name="connsiteY32" fmla="*/ 242745 h 414642"/>
                <a:gd name="connsiteX33" fmla="*/ 151927 w 607639"/>
                <a:gd name="connsiteY33" fmla="*/ 232619 h 414642"/>
                <a:gd name="connsiteX34" fmla="*/ 161988 w 607639"/>
                <a:gd name="connsiteY34" fmla="*/ 222493 h 414642"/>
                <a:gd name="connsiteX35" fmla="*/ 91146 w 607639"/>
                <a:gd name="connsiteY35" fmla="*/ 222493 h 414642"/>
                <a:gd name="connsiteX36" fmla="*/ 121467 w 607639"/>
                <a:gd name="connsiteY36" fmla="*/ 222493 h 414642"/>
                <a:gd name="connsiteX37" fmla="*/ 131604 w 607639"/>
                <a:gd name="connsiteY37" fmla="*/ 232619 h 414642"/>
                <a:gd name="connsiteX38" fmla="*/ 121467 w 607639"/>
                <a:gd name="connsiteY38" fmla="*/ 242745 h 414642"/>
                <a:gd name="connsiteX39" fmla="*/ 91146 w 607639"/>
                <a:gd name="connsiteY39" fmla="*/ 242745 h 414642"/>
                <a:gd name="connsiteX40" fmla="*/ 81009 w 607639"/>
                <a:gd name="connsiteY40" fmla="*/ 232619 h 414642"/>
                <a:gd name="connsiteX41" fmla="*/ 91146 w 607639"/>
                <a:gd name="connsiteY41" fmla="*/ 222493 h 414642"/>
                <a:gd name="connsiteX42" fmla="*/ 182270 w 607639"/>
                <a:gd name="connsiteY42" fmla="*/ 182059 h 414642"/>
                <a:gd name="connsiteX43" fmla="*/ 192432 w 607639"/>
                <a:gd name="connsiteY43" fmla="*/ 182059 h 414642"/>
                <a:gd name="connsiteX44" fmla="*/ 202593 w 607639"/>
                <a:gd name="connsiteY44" fmla="*/ 192195 h 414642"/>
                <a:gd name="connsiteX45" fmla="*/ 192432 w 607639"/>
                <a:gd name="connsiteY45" fmla="*/ 202241 h 414642"/>
                <a:gd name="connsiteX46" fmla="*/ 182270 w 607639"/>
                <a:gd name="connsiteY46" fmla="*/ 202241 h 414642"/>
                <a:gd name="connsiteX47" fmla="*/ 172109 w 607639"/>
                <a:gd name="connsiteY47" fmla="*/ 192195 h 414642"/>
                <a:gd name="connsiteX48" fmla="*/ 182270 w 607639"/>
                <a:gd name="connsiteY48" fmla="*/ 182059 h 414642"/>
                <a:gd name="connsiteX49" fmla="*/ 91153 w 607639"/>
                <a:gd name="connsiteY49" fmla="*/ 182059 h 414642"/>
                <a:gd name="connsiteX50" fmla="*/ 141783 w 607639"/>
                <a:gd name="connsiteY50" fmla="*/ 182059 h 414642"/>
                <a:gd name="connsiteX51" fmla="*/ 151927 w 607639"/>
                <a:gd name="connsiteY51" fmla="*/ 192195 h 414642"/>
                <a:gd name="connsiteX52" fmla="*/ 141783 w 607639"/>
                <a:gd name="connsiteY52" fmla="*/ 202241 h 414642"/>
                <a:gd name="connsiteX53" fmla="*/ 91153 w 607639"/>
                <a:gd name="connsiteY53" fmla="*/ 202241 h 414642"/>
                <a:gd name="connsiteX54" fmla="*/ 81009 w 607639"/>
                <a:gd name="connsiteY54" fmla="*/ 192195 h 414642"/>
                <a:gd name="connsiteX55" fmla="*/ 91153 w 607639"/>
                <a:gd name="connsiteY55" fmla="*/ 182059 h 414642"/>
                <a:gd name="connsiteX56" fmla="*/ 161988 w 607639"/>
                <a:gd name="connsiteY56" fmla="*/ 141625 h 414642"/>
                <a:gd name="connsiteX57" fmla="*/ 232948 w 607639"/>
                <a:gd name="connsiteY57" fmla="*/ 141625 h 414642"/>
                <a:gd name="connsiteX58" fmla="*/ 243098 w 607639"/>
                <a:gd name="connsiteY58" fmla="*/ 151761 h 414642"/>
                <a:gd name="connsiteX59" fmla="*/ 232948 w 607639"/>
                <a:gd name="connsiteY59" fmla="*/ 161807 h 414642"/>
                <a:gd name="connsiteX60" fmla="*/ 161988 w 607639"/>
                <a:gd name="connsiteY60" fmla="*/ 161807 h 414642"/>
                <a:gd name="connsiteX61" fmla="*/ 151927 w 607639"/>
                <a:gd name="connsiteY61" fmla="*/ 151761 h 414642"/>
                <a:gd name="connsiteX62" fmla="*/ 161988 w 607639"/>
                <a:gd name="connsiteY62" fmla="*/ 141625 h 414642"/>
                <a:gd name="connsiteX63" fmla="*/ 91146 w 607639"/>
                <a:gd name="connsiteY63" fmla="*/ 141625 h 414642"/>
                <a:gd name="connsiteX64" fmla="*/ 121467 w 607639"/>
                <a:gd name="connsiteY64" fmla="*/ 141625 h 414642"/>
                <a:gd name="connsiteX65" fmla="*/ 131604 w 607639"/>
                <a:gd name="connsiteY65" fmla="*/ 151761 h 414642"/>
                <a:gd name="connsiteX66" fmla="*/ 121467 w 607639"/>
                <a:gd name="connsiteY66" fmla="*/ 161807 h 414642"/>
                <a:gd name="connsiteX67" fmla="*/ 91146 w 607639"/>
                <a:gd name="connsiteY67" fmla="*/ 161807 h 414642"/>
                <a:gd name="connsiteX68" fmla="*/ 81009 w 607639"/>
                <a:gd name="connsiteY68" fmla="*/ 151761 h 414642"/>
                <a:gd name="connsiteX69" fmla="*/ 91146 w 607639"/>
                <a:gd name="connsiteY69" fmla="*/ 141625 h 414642"/>
                <a:gd name="connsiteX70" fmla="*/ 364566 w 607639"/>
                <a:gd name="connsiteY70" fmla="*/ 102176 h 414642"/>
                <a:gd name="connsiteX71" fmla="*/ 283573 w 607639"/>
                <a:gd name="connsiteY71" fmla="*/ 192194 h 414642"/>
                <a:gd name="connsiteX72" fmla="*/ 374712 w 607639"/>
                <a:gd name="connsiteY72" fmla="*/ 283188 h 414642"/>
                <a:gd name="connsiteX73" fmla="*/ 464783 w 607639"/>
                <a:gd name="connsiteY73" fmla="*/ 202235 h 414642"/>
                <a:gd name="connsiteX74" fmla="*/ 374712 w 607639"/>
                <a:gd name="connsiteY74" fmla="*/ 202235 h 414642"/>
                <a:gd name="connsiteX75" fmla="*/ 364566 w 607639"/>
                <a:gd name="connsiteY75" fmla="*/ 192194 h 414642"/>
                <a:gd name="connsiteX76" fmla="*/ 182270 w 607639"/>
                <a:gd name="connsiteY76" fmla="*/ 101191 h 414642"/>
                <a:gd name="connsiteX77" fmla="*/ 192432 w 607639"/>
                <a:gd name="connsiteY77" fmla="*/ 101191 h 414642"/>
                <a:gd name="connsiteX78" fmla="*/ 202593 w 607639"/>
                <a:gd name="connsiteY78" fmla="*/ 111238 h 414642"/>
                <a:gd name="connsiteX79" fmla="*/ 192432 w 607639"/>
                <a:gd name="connsiteY79" fmla="*/ 121373 h 414642"/>
                <a:gd name="connsiteX80" fmla="*/ 182270 w 607639"/>
                <a:gd name="connsiteY80" fmla="*/ 121373 h 414642"/>
                <a:gd name="connsiteX81" fmla="*/ 172109 w 607639"/>
                <a:gd name="connsiteY81" fmla="*/ 111238 h 414642"/>
                <a:gd name="connsiteX82" fmla="*/ 182270 w 607639"/>
                <a:gd name="connsiteY82" fmla="*/ 101191 h 414642"/>
                <a:gd name="connsiteX83" fmla="*/ 91153 w 607639"/>
                <a:gd name="connsiteY83" fmla="*/ 101191 h 414642"/>
                <a:gd name="connsiteX84" fmla="*/ 141783 w 607639"/>
                <a:gd name="connsiteY84" fmla="*/ 101191 h 414642"/>
                <a:gd name="connsiteX85" fmla="*/ 151927 w 607639"/>
                <a:gd name="connsiteY85" fmla="*/ 111238 h 414642"/>
                <a:gd name="connsiteX86" fmla="*/ 141783 w 607639"/>
                <a:gd name="connsiteY86" fmla="*/ 121373 h 414642"/>
                <a:gd name="connsiteX87" fmla="*/ 91153 w 607639"/>
                <a:gd name="connsiteY87" fmla="*/ 121373 h 414642"/>
                <a:gd name="connsiteX88" fmla="*/ 81009 w 607639"/>
                <a:gd name="connsiteY88" fmla="*/ 111238 h 414642"/>
                <a:gd name="connsiteX89" fmla="*/ 91153 w 607639"/>
                <a:gd name="connsiteY89" fmla="*/ 101191 h 414642"/>
                <a:gd name="connsiteX90" fmla="*/ 374712 w 607639"/>
                <a:gd name="connsiteY90" fmla="*/ 80938 h 414642"/>
                <a:gd name="connsiteX91" fmla="*/ 384858 w 607639"/>
                <a:gd name="connsiteY91" fmla="*/ 91068 h 414642"/>
                <a:gd name="connsiteX92" fmla="*/ 384858 w 607639"/>
                <a:gd name="connsiteY92" fmla="*/ 182063 h 414642"/>
                <a:gd name="connsiteX93" fmla="*/ 475998 w 607639"/>
                <a:gd name="connsiteY93" fmla="*/ 182063 h 414642"/>
                <a:gd name="connsiteX94" fmla="*/ 486055 w 607639"/>
                <a:gd name="connsiteY94" fmla="*/ 192194 h 414642"/>
                <a:gd name="connsiteX95" fmla="*/ 374712 w 607639"/>
                <a:gd name="connsiteY95" fmla="*/ 303360 h 414642"/>
                <a:gd name="connsiteX96" fmla="*/ 263280 w 607639"/>
                <a:gd name="connsiteY96" fmla="*/ 192194 h 414642"/>
                <a:gd name="connsiteX97" fmla="*/ 374712 w 607639"/>
                <a:gd name="connsiteY97" fmla="*/ 80938 h 414642"/>
                <a:gd name="connsiteX98" fmla="*/ 425343 w 607639"/>
                <a:gd name="connsiteY98" fmla="*/ 61744 h 414642"/>
                <a:gd name="connsiteX99" fmla="*/ 425343 w 607639"/>
                <a:gd name="connsiteY99" fmla="*/ 141635 h 414642"/>
                <a:gd name="connsiteX100" fmla="*/ 505373 w 607639"/>
                <a:gd name="connsiteY100" fmla="*/ 141635 h 414642"/>
                <a:gd name="connsiteX101" fmla="*/ 425343 w 607639"/>
                <a:gd name="connsiteY101" fmla="*/ 61744 h 414642"/>
                <a:gd name="connsiteX102" fmla="*/ 161988 w 607639"/>
                <a:gd name="connsiteY102" fmla="*/ 60757 h 414642"/>
                <a:gd name="connsiteX103" fmla="*/ 232948 w 607639"/>
                <a:gd name="connsiteY103" fmla="*/ 60757 h 414642"/>
                <a:gd name="connsiteX104" fmla="*/ 243098 w 607639"/>
                <a:gd name="connsiteY104" fmla="*/ 70804 h 414642"/>
                <a:gd name="connsiteX105" fmla="*/ 232948 w 607639"/>
                <a:gd name="connsiteY105" fmla="*/ 80939 h 414642"/>
                <a:gd name="connsiteX106" fmla="*/ 161988 w 607639"/>
                <a:gd name="connsiteY106" fmla="*/ 80939 h 414642"/>
                <a:gd name="connsiteX107" fmla="*/ 151927 w 607639"/>
                <a:gd name="connsiteY107" fmla="*/ 70804 h 414642"/>
                <a:gd name="connsiteX108" fmla="*/ 161988 w 607639"/>
                <a:gd name="connsiteY108" fmla="*/ 60757 h 414642"/>
                <a:gd name="connsiteX109" fmla="*/ 91146 w 607639"/>
                <a:gd name="connsiteY109" fmla="*/ 60757 h 414642"/>
                <a:gd name="connsiteX110" fmla="*/ 121467 w 607639"/>
                <a:gd name="connsiteY110" fmla="*/ 60757 h 414642"/>
                <a:gd name="connsiteX111" fmla="*/ 131604 w 607639"/>
                <a:gd name="connsiteY111" fmla="*/ 70804 h 414642"/>
                <a:gd name="connsiteX112" fmla="*/ 121467 w 607639"/>
                <a:gd name="connsiteY112" fmla="*/ 80939 h 414642"/>
                <a:gd name="connsiteX113" fmla="*/ 91146 w 607639"/>
                <a:gd name="connsiteY113" fmla="*/ 80939 h 414642"/>
                <a:gd name="connsiteX114" fmla="*/ 81009 w 607639"/>
                <a:gd name="connsiteY114" fmla="*/ 70804 h 414642"/>
                <a:gd name="connsiteX115" fmla="*/ 91146 w 607639"/>
                <a:gd name="connsiteY115" fmla="*/ 60757 h 414642"/>
                <a:gd name="connsiteX116" fmla="*/ 415194 w 607639"/>
                <a:gd name="connsiteY116" fmla="*/ 40505 h 414642"/>
                <a:gd name="connsiteX117" fmla="*/ 526560 w 607639"/>
                <a:gd name="connsiteY117" fmla="*/ 151765 h 414642"/>
                <a:gd name="connsiteX118" fmla="*/ 516501 w 607639"/>
                <a:gd name="connsiteY118" fmla="*/ 161807 h 414642"/>
                <a:gd name="connsiteX119" fmla="*/ 415194 w 607639"/>
                <a:gd name="connsiteY119" fmla="*/ 161807 h 414642"/>
                <a:gd name="connsiteX120" fmla="*/ 405046 w 607639"/>
                <a:gd name="connsiteY120" fmla="*/ 151765 h 414642"/>
                <a:gd name="connsiteX121" fmla="*/ 405046 w 607639"/>
                <a:gd name="connsiteY121" fmla="*/ 50636 h 414642"/>
                <a:gd name="connsiteX122" fmla="*/ 415194 w 607639"/>
                <a:gd name="connsiteY122" fmla="*/ 40505 h 414642"/>
                <a:gd name="connsiteX123" fmla="*/ 70848 w 607639"/>
                <a:gd name="connsiteY123" fmla="*/ 20177 h 414642"/>
                <a:gd name="connsiteX124" fmla="*/ 60791 w 607639"/>
                <a:gd name="connsiteY124" fmla="*/ 30309 h 414642"/>
                <a:gd name="connsiteX125" fmla="*/ 60791 w 607639"/>
                <a:gd name="connsiteY125" fmla="*/ 343802 h 414642"/>
                <a:gd name="connsiteX126" fmla="*/ 222780 w 607639"/>
                <a:gd name="connsiteY126" fmla="*/ 343802 h 414642"/>
                <a:gd name="connsiteX127" fmla="*/ 232927 w 607639"/>
                <a:gd name="connsiteY127" fmla="*/ 353935 h 414642"/>
                <a:gd name="connsiteX128" fmla="*/ 232927 w 607639"/>
                <a:gd name="connsiteY128" fmla="*/ 364067 h 414642"/>
                <a:gd name="connsiteX129" fmla="*/ 374712 w 607639"/>
                <a:gd name="connsiteY129" fmla="*/ 364067 h 414642"/>
                <a:gd name="connsiteX130" fmla="*/ 374712 w 607639"/>
                <a:gd name="connsiteY130" fmla="*/ 353935 h 414642"/>
                <a:gd name="connsiteX131" fmla="*/ 384859 w 607639"/>
                <a:gd name="connsiteY131" fmla="*/ 343802 h 414642"/>
                <a:gd name="connsiteX132" fmla="*/ 546848 w 607639"/>
                <a:gd name="connsiteY132" fmla="*/ 343802 h 414642"/>
                <a:gd name="connsiteX133" fmla="*/ 546848 w 607639"/>
                <a:gd name="connsiteY133" fmla="*/ 30309 h 414642"/>
                <a:gd name="connsiteX134" fmla="*/ 536702 w 607639"/>
                <a:gd name="connsiteY134" fmla="*/ 20177 h 414642"/>
                <a:gd name="connsiteX135" fmla="*/ 70848 w 607639"/>
                <a:gd name="connsiteY135" fmla="*/ 0 h 414642"/>
                <a:gd name="connsiteX136" fmla="*/ 536702 w 607639"/>
                <a:gd name="connsiteY136" fmla="*/ 0 h 414642"/>
                <a:gd name="connsiteX137" fmla="*/ 567142 w 607639"/>
                <a:gd name="connsiteY137" fmla="*/ 30309 h 414642"/>
                <a:gd name="connsiteX138" fmla="*/ 567142 w 607639"/>
                <a:gd name="connsiteY138" fmla="*/ 343802 h 414642"/>
                <a:gd name="connsiteX139" fmla="*/ 597492 w 607639"/>
                <a:gd name="connsiteY139" fmla="*/ 343802 h 414642"/>
                <a:gd name="connsiteX140" fmla="*/ 607639 w 607639"/>
                <a:gd name="connsiteY140" fmla="*/ 353935 h 414642"/>
                <a:gd name="connsiteX141" fmla="*/ 607639 w 607639"/>
                <a:gd name="connsiteY141" fmla="*/ 384244 h 414642"/>
                <a:gd name="connsiteX142" fmla="*/ 577199 w 607639"/>
                <a:gd name="connsiteY142" fmla="*/ 414642 h 414642"/>
                <a:gd name="connsiteX143" fmla="*/ 30351 w 607639"/>
                <a:gd name="connsiteY143" fmla="*/ 414642 h 414642"/>
                <a:gd name="connsiteX144" fmla="*/ 0 w 607639"/>
                <a:gd name="connsiteY144" fmla="*/ 384244 h 414642"/>
                <a:gd name="connsiteX145" fmla="*/ 0 w 607639"/>
                <a:gd name="connsiteY145" fmla="*/ 353935 h 414642"/>
                <a:gd name="connsiteX146" fmla="*/ 10147 w 607639"/>
                <a:gd name="connsiteY146" fmla="*/ 343802 h 414642"/>
                <a:gd name="connsiteX147" fmla="*/ 40497 w 607639"/>
                <a:gd name="connsiteY147" fmla="*/ 343802 h 414642"/>
                <a:gd name="connsiteX148" fmla="*/ 40497 w 607639"/>
                <a:gd name="connsiteY148" fmla="*/ 30309 h 414642"/>
                <a:gd name="connsiteX149" fmla="*/ 70848 w 607639"/>
                <a:gd name="connsiteY149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9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62926"/>
                  </a:moveTo>
                  <a:lnTo>
                    <a:pt x="192432" y="262926"/>
                  </a:lnTo>
                  <a:cubicBezTo>
                    <a:pt x="198493" y="262926"/>
                    <a:pt x="202593" y="267012"/>
                    <a:pt x="202593" y="273052"/>
                  </a:cubicBezTo>
                  <a:cubicBezTo>
                    <a:pt x="202593" y="279092"/>
                    <a:pt x="198493" y="283178"/>
                    <a:pt x="192432" y="283178"/>
                  </a:cubicBezTo>
                  <a:lnTo>
                    <a:pt x="182270" y="283178"/>
                  </a:lnTo>
                  <a:cubicBezTo>
                    <a:pt x="176209" y="283178"/>
                    <a:pt x="172109" y="279092"/>
                    <a:pt x="172109" y="273052"/>
                  </a:cubicBezTo>
                  <a:cubicBezTo>
                    <a:pt x="172109" y="267012"/>
                    <a:pt x="176209" y="262926"/>
                    <a:pt x="182270" y="262926"/>
                  </a:cubicBezTo>
                  <a:close/>
                  <a:moveTo>
                    <a:pt x="91153" y="262926"/>
                  </a:moveTo>
                  <a:lnTo>
                    <a:pt x="141783" y="262926"/>
                  </a:lnTo>
                  <a:cubicBezTo>
                    <a:pt x="147834" y="262926"/>
                    <a:pt x="151927" y="267012"/>
                    <a:pt x="151927" y="273052"/>
                  </a:cubicBezTo>
                  <a:cubicBezTo>
                    <a:pt x="151927" y="279092"/>
                    <a:pt x="147834" y="283178"/>
                    <a:pt x="141783" y="283178"/>
                  </a:cubicBezTo>
                  <a:lnTo>
                    <a:pt x="91153" y="283178"/>
                  </a:lnTo>
                  <a:cubicBezTo>
                    <a:pt x="85102" y="283178"/>
                    <a:pt x="81009" y="279092"/>
                    <a:pt x="81009" y="273052"/>
                  </a:cubicBezTo>
                  <a:cubicBezTo>
                    <a:pt x="81009" y="267012"/>
                    <a:pt x="85102" y="262926"/>
                    <a:pt x="91153" y="262926"/>
                  </a:cubicBezTo>
                  <a:close/>
                  <a:moveTo>
                    <a:pt x="161988" y="222493"/>
                  </a:moveTo>
                  <a:lnTo>
                    <a:pt x="232948" y="222493"/>
                  </a:lnTo>
                  <a:cubicBezTo>
                    <a:pt x="239002" y="222493"/>
                    <a:pt x="243098" y="226579"/>
                    <a:pt x="243098" y="232619"/>
                  </a:cubicBezTo>
                  <a:cubicBezTo>
                    <a:pt x="243098" y="238659"/>
                    <a:pt x="239002" y="242745"/>
                    <a:pt x="232948" y="242745"/>
                  </a:cubicBezTo>
                  <a:lnTo>
                    <a:pt x="161988" y="242745"/>
                  </a:lnTo>
                  <a:cubicBezTo>
                    <a:pt x="155934" y="242745"/>
                    <a:pt x="151927" y="238659"/>
                    <a:pt x="151927" y="232619"/>
                  </a:cubicBezTo>
                  <a:cubicBezTo>
                    <a:pt x="151927" y="226579"/>
                    <a:pt x="155934" y="222493"/>
                    <a:pt x="161988" y="222493"/>
                  </a:cubicBezTo>
                  <a:close/>
                  <a:moveTo>
                    <a:pt x="91146" y="222493"/>
                  </a:moveTo>
                  <a:lnTo>
                    <a:pt x="121467" y="222493"/>
                  </a:lnTo>
                  <a:cubicBezTo>
                    <a:pt x="127603" y="222493"/>
                    <a:pt x="131604" y="226579"/>
                    <a:pt x="131604" y="232619"/>
                  </a:cubicBezTo>
                  <a:cubicBezTo>
                    <a:pt x="131604" y="238659"/>
                    <a:pt x="127603" y="242745"/>
                    <a:pt x="121467" y="242745"/>
                  </a:cubicBezTo>
                  <a:lnTo>
                    <a:pt x="91146" y="242745"/>
                  </a:lnTo>
                  <a:cubicBezTo>
                    <a:pt x="85099" y="242745"/>
                    <a:pt x="81009" y="238659"/>
                    <a:pt x="81009" y="232619"/>
                  </a:cubicBezTo>
                  <a:cubicBezTo>
                    <a:pt x="81009" y="226579"/>
                    <a:pt x="85099" y="222493"/>
                    <a:pt x="91146" y="222493"/>
                  </a:cubicBezTo>
                  <a:close/>
                  <a:moveTo>
                    <a:pt x="182270" y="182059"/>
                  </a:moveTo>
                  <a:lnTo>
                    <a:pt x="192432" y="182059"/>
                  </a:lnTo>
                  <a:cubicBezTo>
                    <a:pt x="198493" y="182059"/>
                    <a:pt x="202593" y="186060"/>
                    <a:pt x="202593" y="192195"/>
                  </a:cubicBezTo>
                  <a:cubicBezTo>
                    <a:pt x="202593" y="198240"/>
                    <a:pt x="198493" y="202241"/>
                    <a:pt x="192432" y="202241"/>
                  </a:cubicBezTo>
                  <a:lnTo>
                    <a:pt x="182270" y="202241"/>
                  </a:lnTo>
                  <a:cubicBezTo>
                    <a:pt x="176209" y="202241"/>
                    <a:pt x="172109" y="198240"/>
                    <a:pt x="172109" y="192195"/>
                  </a:cubicBezTo>
                  <a:cubicBezTo>
                    <a:pt x="172109" y="186060"/>
                    <a:pt x="176209" y="182059"/>
                    <a:pt x="182270" y="182059"/>
                  </a:cubicBezTo>
                  <a:close/>
                  <a:moveTo>
                    <a:pt x="91153" y="182059"/>
                  </a:moveTo>
                  <a:lnTo>
                    <a:pt x="141783" y="182059"/>
                  </a:lnTo>
                  <a:cubicBezTo>
                    <a:pt x="147834" y="182059"/>
                    <a:pt x="151927" y="186060"/>
                    <a:pt x="151927" y="192195"/>
                  </a:cubicBezTo>
                  <a:cubicBezTo>
                    <a:pt x="151927" y="198240"/>
                    <a:pt x="147834" y="202241"/>
                    <a:pt x="141783" y="202241"/>
                  </a:cubicBezTo>
                  <a:lnTo>
                    <a:pt x="91153" y="202241"/>
                  </a:lnTo>
                  <a:cubicBezTo>
                    <a:pt x="85102" y="202241"/>
                    <a:pt x="81009" y="198240"/>
                    <a:pt x="81009" y="192195"/>
                  </a:cubicBezTo>
                  <a:cubicBezTo>
                    <a:pt x="81009" y="186060"/>
                    <a:pt x="85102" y="182059"/>
                    <a:pt x="91153" y="182059"/>
                  </a:cubicBezTo>
                  <a:close/>
                  <a:moveTo>
                    <a:pt x="161988" y="141625"/>
                  </a:moveTo>
                  <a:lnTo>
                    <a:pt x="232948" y="141625"/>
                  </a:lnTo>
                  <a:cubicBezTo>
                    <a:pt x="239002" y="141625"/>
                    <a:pt x="243098" y="145626"/>
                    <a:pt x="243098" y="151761"/>
                  </a:cubicBezTo>
                  <a:cubicBezTo>
                    <a:pt x="243098" y="157806"/>
                    <a:pt x="239002" y="161807"/>
                    <a:pt x="232948" y="161807"/>
                  </a:cubicBezTo>
                  <a:lnTo>
                    <a:pt x="161988" y="161807"/>
                  </a:lnTo>
                  <a:cubicBezTo>
                    <a:pt x="155934" y="161807"/>
                    <a:pt x="151927" y="157806"/>
                    <a:pt x="151927" y="151761"/>
                  </a:cubicBezTo>
                  <a:cubicBezTo>
                    <a:pt x="151927" y="145626"/>
                    <a:pt x="155934" y="141625"/>
                    <a:pt x="161988" y="141625"/>
                  </a:cubicBezTo>
                  <a:close/>
                  <a:moveTo>
                    <a:pt x="91146" y="141625"/>
                  </a:moveTo>
                  <a:lnTo>
                    <a:pt x="121467" y="141625"/>
                  </a:lnTo>
                  <a:cubicBezTo>
                    <a:pt x="127603" y="141625"/>
                    <a:pt x="131604" y="145626"/>
                    <a:pt x="131604" y="151761"/>
                  </a:cubicBezTo>
                  <a:cubicBezTo>
                    <a:pt x="131604" y="157806"/>
                    <a:pt x="127603" y="161807"/>
                    <a:pt x="121467" y="161807"/>
                  </a:cubicBezTo>
                  <a:lnTo>
                    <a:pt x="91146" y="161807"/>
                  </a:lnTo>
                  <a:cubicBezTo>
                    <a:pt x="85099" y="161807"/>
                    <a:pt x="81009" y="157806"/>
                    <a:pt x="81009" y="151761"/>
                  </a:cubicBezTo>
                  <a:cubicBezTo>
                    <a:pt x="81009" y="145626"/>
                    <a:pt x="85099" y="141625"/>
                    <a:pt x="91146" y="141625"/>
                  </a:cubicBezTo>
                  <a:close/>
                  <a:moveTo>
                    <a:pt x="364566" y="102176"/>
                  </a:moveTo>
                  <a:cubicBezTo>
                    <a:pt x="318996" y="107241"/>
                    <a:pt x="283573" y="145630"/>
                    <a:pt x="283573" y="192194"/>
                  </a:cubicBezTo>
                  <a:cubicBezTo>
                    <a:pt x="283573" y="242756"/>
                    <a:pt x="324069" y="283188"/>
                    <a:pt x="374712" y="283188"/>
                  </a:cubicBezTo>
                  <a:cubicBezTo>
                    <a:pt x="421261" y="283188"/>
                    <a:pt x="459799" y="247732"/>
                    <a:pt x="464783" y="202235"/>
                  </a:cubicBezTo>
                  <a:lnTo>
                    <a:pt x="374712" y="202235"/>
                  </a:lnTo>
                  <a:cubicBezTo>
                    <a:pt x="368660" y="202235"/>
                    <a:pt x="364566" y="198236"/>
                    <a:pt x="364566" y="192194"/>
                  </a:cubicBezTo>
                  <a:close/>
                  <a:moveTo>
                    <a:pt x="182270" y="101191"/>
                  </a:moveTo>
                  <a:lnTo>
                    <a:pt x="192432" y="101191"/>
                  </a:lnTo>
                  <a:cubicBezTo>
                    <a:pt x="198493" y="101191"/>
                    <a:pt x="202593" y="105192"/>
                    <a:pt x="202593" y="111238"/>
                  </a:cubicBezTo>
                  <a:cubicBezTo>
                    <a:pt x="202593" y="117372"/>
                    <a:pt x="198493" y="121373"/>
                    <a:pt x="192432" y="121373"/>
                  </a:cubicBezTo>
                  <a:lnTo>
                    <a:pt x="182270" y="121373"/>
                  </a:lnTo>
                  <a:cubicBezTo>
                    <a:pt x="176209" y="121373"/>
                    <a:pt x="172109" y="117372"/>
                    <a:pt x="172109" y="111238"/>
                  </a:cubicBezTo>
                  <a:cubicBezTo>
                    <a:pt x="172109" y="105192"/>
                    <a:pt x="176209" y="101191"/>
                    <a:pt x="182270" y="101191"/>
                  </a:cubicBezTo>
                  <a:close/>
                  <a:moveTo>
                    <a:pt x="91153" y="101191"/>
                  </a:moveTo>
                  <a:lnTo>
                    <a:pt x="141783" y="101191"/>
                  </a:lnTo>
                  <a:cubicBezTo>
                    <a:pt x="147834" y="101191"/>
                    <a:pt x="151927" y="105192"/>
                    <a:pt x="151927" y="111238"/>
                  </a:cubicBezTo>
                  <a:cubicBezTo>
                    <a:pt x="151927" y="117372"/>
                    <a:pt x="147834" y="121373"/>
                    <a:pt x="141783" y="121373"/>
                  </a:cubicBezTo>
                  <a:lnTo>
                    <a:pt x="91153" y="121373"/>
                  </a:lnTo>
                  <a:cubicBezTo>
                    <a:pt x="85102" y="121373"/>
                    <a:pt x="81009" y="117372"/>
                    <a:pt x="81009" y="111238"/>
                  </a:cubicBezTo>
                  <a:cubicBezTo>
                    <a:pt x="81009" y="105192"/>
                    <a:pt x="85102" y="101191"/>
                    <a:pt x="91153" y="101191"/>
                  </a:cubicBezTo>
                  <a:close/>
                  <a:moveTo>
                    <a:pt x="374712" y="80938"/>
                  </a:moveTo>
                  <a:cubicBezTo>
                    <a:pt x="380764" y="80938"/>
                    <a:pt x="384858" y="85026"/>
                    <a:pt x="384858" y="91068"/>
                  </a:cubicBezTo>
                  <a:lnTo>
                    <a:pt x="384858" y="182063"/>
                  </a:lnTo>
                  <a:lnTo>
                    <a:pt x="475998" y="182063"/>
                  </a:lnTo>
                  <a:cubicBezTo>
                    <a:pt x="482050" y="182063"/>
                    <a:pt x="486055" y="186062"/>
                    <a:pt x="486055" y="192194"/>
                  </a:cubicBezTo>
                  <a:cubicBezTo>
                    <a:pt x="486055" y="253864"/>
                    <a:pt x="436480" y="303360"/>
                    <a:pt x="374712" y="303360"/>
                  </a:cubicBezTo>
                  <a:cubicBezTo>
                    <a:pt x="312944" y="303360"/>
                    <a:pt x="263280" y="253864"/>
                    <a:pt x="263280" y="192194"/>
                  </a:cubicBezTo>
                  <a:cubicBezTo>
                    <a:pt x="263280" y="130523"/>
                    <a:pt x="312944" y="80938"/>
                    <a:pt x="374712" y="80938"/>
                  </a:cubicBezTo>
                  <a:close/>
                  <a:moveTo>
                    <a:pt x="425343" y="61744"/>
                  </a:moveTo>
                  <a:lnTo>
                    <a:pt x="425343" y="141635"/>
                  </a:lnTo>
                  <a:lnTo>
                    <a:pt x="505373" y="141635"/>
                  </a:lnTo>
                  <a:cubicBezTo>
                    <a:pt x="500299" y="99157"/>
                    <a:pt x="466827" y="65743"/>
                    <a:pt x="425343" y="61744"/>
                  </a:cubicBezTo>
                  <a:close/>
                  <a:moveTo>
                    <a:pt x="161988" y="60757"/>
                  </a:moveTo>
                  <a:lnTo>
                    <a:pt x="232948" y="60757"/>
                  </a:lnTo>
                  <a:cubicBezTo>
                    <a:pt x="239002" y="60757"/>
                    <a:pt x="243098" y="64758"/>
                    <a:pt x="243098" y="70804"/>
                  </a:cubicBezTo>
                  <a:cubicBezTo>
                    <a:pt x="243098" y="76938"/>
                    <a:pt x="239002" y="80939"/>
                    <a:pt x="232948" y="80939"/>
                  </a:cubicBezTo>
                  <a:lnTo>
                    <a:pt x="161988" y="80939"/>
                  </a:lnTo>
                  <a:cubicBezTo>
                    <a:pt x="155934" y="80939"/>
                    <a:pt x="151927" y="76938"/>
                    <a:pt x="151927" y="70804"/>
                  </a:cubicBezTo>
                  <a:cubicBezTo>
                    <a:pt x="151927" y="64758"/>
                    <a:pt x="155934" y="60757"/>
                    <a:pt x="161988" y="60757"/>
                  </a:cubicBezTo>
                  <a:close/>
                  <a:moveTo>
                    <a:pt x="91146" y="60757"/>
                  </a:moveTo>
                  <a:lnTo>
                    <a:pt x="121467" y="60757"/>
                  </a:lnTo>
                  <a:cubicBezTo>
                    <a:pt x="127603" y="60757"/>
                    <a:pt x="131604" y="64758"/>
                    <a:pt x="131604" y="70804"/>
                  </a:cubicBezTo>
                  <a:cubicBezTo>
                    <a:pt x="131604" y="76938"/>
                    <a:pt x="127603" y="80939"/>
                    <a:pt x="121467" y="80939"/>
                  </a:cubicBezTo>
                  <a:lnTo>
                    <a:pt x="91146" y="80939"/>
                  </a:lnTo>
                  <a:cubicBezTo>
                    <a:pt x="85099" y="80939"/>
                    <a:pt x="81009" y="76938"/>
                    <a:pt x="81009" y="70804"/>
                  </a:cubicBezTo>
                  <a:cubicBezTo>
                    <a:pt x="81009" y="64758"/>
                    <a:pt x="85099" y="60757"/>
                    <a:pt x="91146" y="60757"/>
                  </a:cubicBezTo>
                  <a:close/>
                  <a:moveTo>
                    <a:pt x="415194" y="40505"/>
                  </a:moveTo>
                  <a:cubicBezTo>
                    <a:pt x="476975" y="40505"/>
                    <a:pt x="526560" y="90092"/>
                    <a:pt x="526560" y="151765"/>
                  </a:cubicBezTo>
                  <a:cubicBezTo>
                    <a:pt x="526560" y="157808"/>
                    <a:pt x="522554" y="161807"/>
                    <a:pt x="516501" y="161807"/>
                  </a:cubicBezTo>
                  <a:lnTo>
                    <a:pt x="415194" y="161807"/>
                  </a:lnTo>
                  <a:cubicBezTo>
                    <a:pt x="409141" y="161807"/>
                    <a:pt x="405046" y="157808"/>
                    <a:pt x="405046" y="151765"/>
                  </a:cubicBezTo>
                  <a:lnTo>
                    <a:pt x="405046" y="50636"/>
                  </a:lnTo>
                  <a:cubicBezTo>
                    <a:pt x="405046" y="44593"/>
                    <a:pt x="409141" y="40505"/>
                    <a:pt x="415194" y="40505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8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84289" y="0"/>
            <a:ext cx="1261244" cy="3351082"/>
            <a:chOff x="3384289" y="0"/>
            <a:chExt cx="1261244" cy="3351082"/>
          </a:xfrm>
        </p:grpSpPr>
        <p:grpSp>
          <p:nvGrpSpPr>
            <p:cNvPr id="7" name="ïš1ïḍé">
              <a:extLst>
                <a:ext uri="{FF2B5EF4-FFF2-40B4-BE49-F238E27FC236}">
                  <a16:creationId xmlns:a16="http://schemas.microsoft.com/office/drawing/2014/main" xmlns="" id="{7D5AA2CA-4F65-4632-97EA-02776F827F48}"/>
                </a:ext>
              </a:extLst>
            </p:cNvPr>
            <p:cNvGrpSpPr/>
            <p:nvPr/>
          </p:nvGrpSpPr>
          <p:grpSpPr>
            <a:xfrm>
              <a:off x="3384289" y="2089838"/>
              <a:ext cx="1261244" cy="1261244"/>
              <a:chOff x="669925" y="2900453"/>
              <a:chExt cx="1681659" cy="1681659"/>
            </a:xfrm>
          </p:grpSpPr>
          <p:sp>
            <p:nvSpPr>
              <p:cNvPr id="25" name="íṣlîďê">
                <a:extLst>
                  <a:ext uri="{FF2B5EF4-FFF2-40B4-BE49-F238E27FC236}">
                    <a16:creationId xmlns:a16="http://schemas.microsoft.com/office/drawing/2014/main" xmlns="" id="{99B42737-325B-4B90-8DEA-F236E0850E91}"/>
                  </a:ext>
                </a:extLst>
              </p:cNvPr>
              <p:cNvSpPr/>
              <p:nvPr/>
            </p:nvSpPr>
            <p:spPr>
              <a:xfrm>
                <a:off x="669925" y="2900912"/>
                <a:ext cx="1681200" cy="16812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s1ïďè">
                <a:extLst>
                  <a:ext uri="{FF2B5EF4-FFF2-40B4-BE49-F238E27FC236}">
                    <a16:creationId xmlns:a16="http://schemas.microsoft.com/office/drawing/2014/main" xmlns="" id="{869B519A-60BC-46E4-8293-6B1102E00614}"/>
                  </a:ext>
                </a:extLst>
              </p:cNvPr>
              <p:cNvSpPr/>
              <p:nvPr/>
            </p:nvSpPr>
            <p:spPr>
              <a:xfrm>
                <a:off x="669925" y="2900453"/>
                <a:ext cx="1681659" cy="1681659"/>
              </a:xfrm>
              <a:prstGeom prst="pi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íSḻïḋê">
                <a:extLst>
                  <a:ext uri="{FF2B5EF4-FFF2-40B4-BE49-F238E27FC236}">
                    <a16:creationId xmlns:a16="http://schemas.microsoft.com/office/drawing/2014/main" xmlns="" id="{F57055BE-E32A-4490-B6EF-D80A01E3F0CA}"/>
                  </a:ext>
                </a:extLst>
              </p:cNvPr>
              <p:cNvSpPr/>
              <p:nvPr/>
            </p:nvSpPr>
            <p:spPr>
              <a:xfrm>
                <a:off x="875208" y="3105737"/>
                <a:ext cx="1271092" cy="12710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493807E-76CF-4F84-81B8-AE7F18F36DB3}"/>
                </a:ext>
              </a:extLst>
            </p:cNvPr>
            <p:cNvCxnSpPr>
              <a:stCxn id="26" idx="3"/>
            </p:cNvCxnSpPr>
            <p:nvPr/>
          </p:nvCxnSpPr>
          <p:spPr>
            <a:xfrm flipH="1" flipV="1">
              <a:off x="4014739" y="0"/>
              <a:ext cx="172" cy="2089838"/>
            </a:xfrm>
            <a:prstGeom prst="line">
              <a:avLst/>
            </a:prstGeom>
            <a:ln w="381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ṣḷíḓè">
              <a:extLst>
                <a:ext uri="{FF2B5EF4-FFF2-40B4-BE49-F238E27FC236}">
                  <a16:creationId xmlns:a16="http://schemas.microsoft.com/office/drawing/2014/main" xmlns="" id="{07C04923-20A1-4B98-A357-10435C859479}"/>
                </a:ext>
              </a:extLst>
            </p:cNvPr>
            <p:cNvSpPr/>
            <p:nvPr/>
          </p:nvSpPr>
          <p:spPr bwMode="auto">
            <a:xfrm>
              <a:off x="3746309" y="2452211"/>
              <a:ext cx="537204" cy="536498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EF6CCF79-32DA-4FB3-816A-5F373417B29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614" y="768065"/>
            <a:ext cx="3666291" cy="415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706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ļíḋê">
            <a:extLst>
              <a:ext uri="{FF2B5EF4-FFF2-40B4-BE49-F238E27FC236}">
                <a16:creationId xmlns:a16="http://schemas.microsoft.com/office/drawing/2014/main" xmlns="" id="{D55B17BA-B737-4885-9C75-F8D3E61C41A7}"/>
              </a:ext>
            </a:extLst>
          </p:cNvPr>
          <p:cNvSpPr/>
          <p:nvPr/>
        </p:nvSpPr>
        <p:spPr bwMode="auto">
          <a:xfrm rot="21071856">
            <a:off x="1675560" y="1563812"/>
            <a:ext cx="5792880" cy="1869815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rgbClr val="E66FA7">
              <a:alpha val="88000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ïṧ1ïḑé">
            <a:extLst>
              <a:ext uri="{FF2B5EF4-FFF2-40B4-BE49-F238E27FC236}">
                <a16:creationId xmlns:a16="http://schemas.microsoft.com/office/drawing/2014/main" xmlns="" id="{B682B831-1D0B-41F2-80E4-3B450BE2BCCB}"/>
              </a:ext>
            </a:extLst>
          </p:cNvPr>
          <p:cNvGrpSpPr/>
          <p:nvPr/>
        </p:nvGrpSpPr>
        <p:grpSpPr>
          <a:xfrm>
            <a:off x="2700186" y="3641417"/>
            <a:ext cx="1646933" cy="590993"/>
            <a:chOff x="1268227" y="1619185"/>
            <a:chExt cx="2195910" cy="787990"/>
          </a:xfrm>
        </p:grpSpPr>
        <p:sp>
          <p:nvSpPr>
            <p:cNvPr id="21" name="íş1iḍê">
              <a:extLst>
                <a:ext uri="{FF2B5EF4-FFF2-40B4-BE49-F238E27FC236}">
                  <a16:creationId xmlns:a16="http://schemas.microsoft.com/office/drawing/2014/main" xmlns="" id="{685E89C9-2575-45B9-B15E-B5CF0AC1D7F6}"/>
                </a:ext>
              </a:extLst>
            </p:cNvPr>
            <p:cNvSpPr/>
            <p:nvPr/>
          </p:nvSpPr>
          <p:spPr bwMode="auto">
            <a:xfrm>
              <a:off x="1268227" y="184977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i$ḻîḓè">
              <a:extLst>
                <a:ext uri="{FF2B5EF4-FFF2-40B4-BE49-F238E27FC236}">
                  <a16:creationId xmlns:a16="http://schemas.microsoft.com/office/drawing/2014/main" xmlns="" id="{647F55FF-5E8A-46D0-8B7C-F2036907991E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îšļíḓé">
            <a:extLst>
              <a:ext uri="{FF2B5EF4-FFF2-40B4-BE49-F238E27FC236}">
                <a16:creationId xmlns:a16="http://schemas.microsoft.com/office/drawing/2014/main" xmlns="" id="{0618C4EB-3C16-4027-8E28-7EA87DD67192}"/>
              </a:ext>
            </a:extLst>
          </p:cNvPr>
          <p:cNvGrpSpPr/>
          <p:nvPr/>
        </p:nvGrpSpPr>
        <p:grpSpPr>
          <a:xfrm>
            <a:off x="4088845" y="2880532"/>
            <a:ext cx="1646933" cy="598590"/>
            <a:chOff x="1268227" y="1619185"/>
            <a:chExt cx="2195910" cy="798120"/>
          </a:xfrm>
        </p:grpSpPr>
        <p:sp>
          <p:nvSpPr>
            <p:cNvPr id="19" name="îṧliďê">
              <a:extLst>
                <a:ext uri="{FF2B5EF4-FFF2-40B4-BE49-F238E27FC236}">
                  <a16:creationId xmlns:a16="http://schemas.microsoft.com/office/drawing/2014/main" xmlns="" id="{A9F3A7F2-02E8-4D08-9B21-3AAAC52BBF9C}"/>
                </a:ext>
              </a:extLst>
            </p:cNvPr>
            <p:cNvSpPr/>
            <p:nvPr/>
          </p:nvSpPr>
          <p:spPr bwMode="auto">
            <a:xfrm>
              <a:off x="1268227" y="185990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iṣľiḍê">
              <a:extLst>
                <a:ext uri="{FF2B5EF4-FFF2-40B4-BE49-F238E27FC236}">
                  <a16:creationId xmlns:a16="http://schemas.microsoft.com/office/drawing/2014/main" xmlns="" id="{7F991BD8-34B4-4466-AFD8-DE8C9318B398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išlíḑè">
            <a:extLst>
              <a:ext uri="{FF2B5EF4-FFF2-40B4-BE49-F238E27FC236}">
                <a16:creationId xmlns:a16="http://schemas.microsoft.com/office/drawing/2014/main" xmlns="" id="{0FBDBAEC-8419-4F3C-9FC1-185636CB4A51}"/>
              </a:ext>
            </a:extLst>
          </p:cNvPr>
          <p:cNvGrpSpPr/>
          <p:nvPr/>
        </p:nvGrpSpPr>
        <p:grpSpPr>
          <a:xfrm>
            <a:off x="6025177" y="2632390"/>
            <a:ext cx="1646933" cy="588843"/>
            <a:chOff x="1268227" y="1619185"/>
            <a:chExt cx="2195910" cy="785124"/>
          </a:xfrm>
        </p:grpSpPr>
        <p:sp>
          <p:nvSpPr>
            <p:cNvPr id="17" name="isḻíḑè">
              <a:extLst>
                <a:ext uri="{FF2B5EF4-FFF2-40B4-BE49-F238E27FC236}">
                  <a16:creationId xmlns:a16="http://schemas.microsoft.com/office/drawing/2014/main" xmlns="" id="{26159DD3-7591-4A66-A550-D825AA22F9EA}"/>
                </a:ext>
              </a:extLst>
            </p:cNvPr>
            <p:cNvSpPr/>
            <p:nvPr/>
          </p:nvSpPr>
          <p:spPr bwMode="auto">
            <a:xfrm>
              <a:off x="1268227" y="1846909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îṧḻíḓé">
              <a:extLst>
                <a:ext uri="{FF2B5EF4-FFF2-40B4-BE49-F238E27FC236}">
                  <a16:creationId xmlns:a16="http://schemas.microsoft.com/office/drawing/2014/main" xmlns="" id="{238F874A-F0C0-4DB1-9761-17753A6298A5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iṡḷídè">
            <a:extLst>
              <a:ext uri="{FF2B5EF4-FFF2-40B4-BE49-F238E27FC236}">
                <a16:creationId xmlns:a16="http://schemas.microsoft.com/office/drawing/2014/main" xmlns="" id="{FC9A9F4D-F65E-4EB7-BD6F-EF3B46368309}"/>
              </a:ext>
            </a:extLst>
          </p:cNvPr>
          <p:cNvSpPr/>
          <p:nvPr/>
        </p:nvSpPr>
        <p:spPr>
          <a:xfrm>
            <a:off x="2403554" y="3021810"/>
            <a:ext cx="542925" cy="542921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2015</a:t>
            </a:r>
            <a:endParaRPr dirty="0">
              <a:cs typeface="+mn-ea"/>
              <a:sym typeface="+mn-lt"/>
            </a:endParaRPr>
          </a:p>
        </p:txBody>
      </p:sp>
      <p:sp>
        <p:nvSpPr>
          <p:cNvPr id="9" name="ïšḻide">
            <a:extLst>
              <a:ext uri="{FF2B5EF4-FFF2-40B4-BE49-F238E27FC236}">
                <a16:creationId xmlns:a16="http://schemas.microsoft.com/office/drawing/2014/main" xmlns="" id="{905AC31E-044B-4E25-8604-BD2818DEA4DC}"/>
              </a:ext>
            </a:extLst>
          </p:cNvPr>
          <p:cNvSpPr/>
          <p:nvPr/>
        </p:nvSpPr>
        <p:spPr>
          <a:xfrm>
            <a:off x="3802632" y="2204985"/>
            <a:ext cx="542925" cy="542921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2016</a:t>
            </a:r>
            <a:endParaRPr dirty="0">
              <a:cs typeface="+mn-ea"/>
              <a:sym typeface="+mn-lt"/>
            </a:endParaRPr>
          </a:p>
        </p:txBody>
      </p:sp>
      <p:sp>
        <p:nvSpPr>
          <p:cNvPr id="10" name="ïşḷîḋé">
            <a:extLst>
              <a:ext uri="{FF2B5EF4-FFF2-40B4-BE49-F238E27FC236}">
                <a16:creationId xmlns:a16="http://schemas.microsoft.com/office/drawing/2014/main" xmlns="" id="{F2C5A377-C601-4C05-B2C5-8211B297CF15}"/>
              </a:ext>
            </a:extLst>
          </p:cNvPr>
          <p:cNvSpPr/>
          <p:nvPr/>
        </p:nvSpPr>
        <p:spPr>
          <a:xfrm>
            <a:off x="5712667" y="2000831"/>
            <a:ext cx="542925" cy="542921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2017</a:t>
            </a:r>
            <a:endParaRPr dirty="0">
              <a:cs typeface="+mn-ea"/>
              <a:sym typeface="+mn-lt"/>
            </a:endParaRPr>
          </a:p>
        </p:txBody>
      </p:sp>
      <p:sp>
        <p:nvSpPr>
          <p:cNvPr id="11" name="îsļídè">
            <a:extLst>
              <a:ext uri="{FF2B5EF4-FFF2-40B4-BE49-F238E27FC236}">
                <a16:creationId xmlns:a16="http://schemas.microsoft.com/office/drawing/2014/main" xmlns="" id="{791E472F-95A0-4679-B76A-DD342A197EFE}"/>
              </a:ext>
            </a:extLst>
          </p:cNvPr>
          <p:cNvSpPr/>
          <p:nvPr/>
        </p:nvSpPr>
        <p:spPr>
          <a:xfrm>
            <a:off x="7282613" y="702246"/>
            <a:ext cx="542925" cy="542921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2018</a:t>
            </a:r>
            <a:endParaRPr dirty="0">
              <a:cs typeface="+mn-ea"/>
              <a:sym typeface="+mn-lt"/>
            </a:endParaRPr>
          </a:p>
        </p:txBody>
      </p:sp>
      <p:grpSp>
        <p:nvGrpSpPr>
          <p:cNvPr id="12" name="ïṡḷïḓê">
            <a:extLst>
              <a:ext uri="{FF2B5EF4-FFF2-40B4-BE49-F238E27FC236}">
                <a16:creationId xmlns:a16="http://schemas.microsoft.com/office/drawing/2014/main" xmlns="" id="{337F192C-4BD4-424D-A223-19023FDFA8EB}"/>
              </a:ext>
            </a:extLst>
          </p:cNvPr>
          <p:cNvGrpSpPr/>
          <p:nvPr/>
        </p:nvGrpSpPr>
        <p:grpSpPr>
          <a:xfrm>
            <a:off x="7356729" y="1389053"/>
            <a:ext cx="1646933" cy="616265"/>
            <a:chOff x="1268227" y="1619185"/>
            <a:chExt cx="2195910" cy="821686"/>
          </a:xfrm>
        </p:grpSpPr>
        <p:sp>
          <p:nvSpPr>
            <p:cNvPr id="15" name="ïṧļîde">
              <a:extLst>
                <a:ext uri="{FF2B5EF4-FFF2-40B4-BE49-F238E27FC236}">
                  <a16:creationId xmlns:a16="http://schemas.microsoft.com/office/drawing/2014/main" xmlns="" id="{F9B10653-DF27-4E5C-BAD1-744A3C2C7D05}"/>
                </a:ext>
              </a:extLst>
            </p:cNvPr>
            <p:cNvSpPr/>
            <p:nvPr/>
          </p:nvSpPr>
          <p:spPr bwMode="auto">
            <a:xfrm>
              <a:off x="1268227" y="1883471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íś1îďé">
              <a:extLst>
                <a:ext uri="{FF2B5EF4-FFF2-40B4-BE49-F238E27FC236}">
                  <a16:creationId xmlns:a16="http://schemas.microsoft.com/office/drawing/2014/main" xmlns="" id="{E7D42BB9-1A91-42D3-B36E-B752EB45DB09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EF6CCF79-32DA-4FB3-816A-5F373417B29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8393" y="2000831"/>
            <a:ext cx="3454711" cy="345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59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ļîḑé-Rectangle 7">
            <a:extLst>
              <a:ext uri="{FF2B5EF4-FFF2-40B4-BE49-F238E27FC236}">
                <a16:creationId xmlns:a16="http://schemas.microsoft.com/office/drawing/2014/main" xmlns="" id="{83960BF8-B0F3-4A32-97B8-B82E5DBD4890}"/>
              </a:ext>
            </a:extLst>
          </p:cNvPr>
          <p:cNvSpPr/>
          <p:nvPr/>
        </p:nvSpPr>
        <p:spPr>
          <a:xfrm>
            <a:off x="805295" y="3867894"/>
            <a:ext cx="7533409" cy="71958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4" name="îṥļîḑé-Diamond 8">
            <a:extLst>
              <a:ext uri="{FF2B5EF4-FFF2-40B4-BE49-F238E27FC236}">
                <a16:creationId xmlns:a16="http://schemas.microsoft.com/office/drawing/2014/main" xmlns="" id="{A808232B-B04B-4960-9452-33AE01A257CC}"/>
              </a:ext>
            </a:extLst>
          </p:cNvPr>
          <p:cNvSpPr/>
          <p:nvPr/>
        </p:nvSpPr>
        <p:spPr>
          <a:xfrm>
            <a:off x="2246402" y="1669926"/>
            <a:ext cx="685800" cy="6858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ṥļîḑé-Diamond 9">
            <a:extLst>
              <a:ext uri="{FF2B5EF4-FFF2-40B4-BE49-F238E27FC236}">
                <a16:creationId xmlns:a16="http://schemas.microsoft.com/office/drawing/2014/main" xmlns="" id="{BC386F6D-5706-49F4-A77E-D7DAFAA2F075}"/>
              </a:ext>
            </a:extLst>
          </p:cNvPr>
          <p:cNvSpPr/>
          <p:nvPr/>
        </p:nvSpPr>
        <p:spPr>
          <a:xfrm>
            <a:off x="4229099" y="2731829"/>
            <a:ext cx="685800" cy="6858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şḻïďê-Diamond 10">
            <a:extLst>
              <a:ext uri="{FF2B5EF4-FFF2-40B4-BE49-F238E27FC236}">
                <a16:creationId xmlns:a16="http://schemas.microsoft.com/office/drawing/2014/main" xmlns="" id="{E245C71C-9102-4E19-A993-D4D2AE092E58}"/>
              </a:ext>
            </a:extLst>
          </p:cNvPr>
          <p:cNvSpPr/>
          <p:nvPr/>
        </p:nvSpPr>
        <p:spPr>
          <a:xfrm>
            <a:off x="6251776" y="1635646"/>
            <a:ext cx="685800" cy="685800"/>
          </a:xfrm>
          <a:prstGeom prst="diamond">
            <a:avLst/>
          </a:prstGeom>
          <a:solidFill>
            <a:srgbClr val="B62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şḻïďê-Diamond 1">
            <a:extLst>
              <a:ext uri="{FF2B5EF4-FFF2-40B4-BE49-F238E27FC236}">
                <a16:creationId xmlns:a16="http://schemas.microsoft.com/office/drawing/2014/main" xmlns="" id="{C81A25D1-8207-4E8C-BF40-28C80946CE8D}"/>
              </a:ext>
            </a:extLst>
          </p:cNvPr>
          <p:cNvSpPr/>
          <p:nvPr/>
        </p:nvSpPr>
        <p:spPr>
          <a:xfrm>
            <a:off x="583530" y="1572639"/>
            <a:ext cx="1908906" cy="1903761"/>
          </a:xfrm>
          <a:prstGeom prst="diamond">
            <a:avLst/>
          </a:prstGeom>
          <a:blipFill dpi="0" rotWithShape="1">
            <a:blip r:embed="rId5"/>
            <a:srcRect/>
            <a:stretch>
              <a:fillRect l="-25022" r="-24691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şḻïďê-Diamond 2">
            <a:extLst>
              <a:ext uri="{FF2B5EF4-FFF2-40B4-BE49-F238E27FC236}">
                <a16:creationId xmlns:a16="http://schemas.microsoft.com/office/drawing/2014/main" xmlns="" id="{F7D7E744-3B1E-4806-91A8-83AE6714ED95}"/>
              </a:ext>
            </a:extLst>
          </p:cNvPr>
          <p:cNvSpPr/>
          <p:nvPr/>
        </p:nvSpPr>
        <p:spPr>
          <a:xfrm>
            <a:off x="2606208" y="1572639"/>
            <a:ext cx="1908906" cy="1903761"/>
          </a:xfrm>
          <a:prstGeom prst="diamond">
            <a:avLst/>
          </a:prstGeom>
          <a:blipFill dpi="0" rotWithShape="1">
            <a:blip r:embed="rId6"/>
            <a:srcRect/>
            <a:stretch>
              <a:fillRect l="-25258" r="-24924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ïşḻïďê-Diamond 3">
            <a:extLst>
              <a:ext uri="{FF2B5EF4-FFF2-40B4-BE49-F238E27FC236}">
                <a16:creationId xmlns:a16="http://schemas.microsoft.com/office/drawing/2014/main" xmlns="" id="{EE0C091B-DEE2-4916-A8F6-92BCC1EE7B66}"/>
              </a:ext>
            </a:extLst>
          </p:cNvPr>
          <p:cNvSpPr/>
          <p:nvPr/>
        </p:nvSpPr>
        <p:spPr>
          <a:xfrm>
            <a:off x="4628885" y="1572639"/>
            <a:ext cx="1908906" cy="1903761"/>
          </a:xfrm>
          <a:prstGeom prst="diamond">
            <a:avLst/>
          </a:prstGeom>
          <a:blipFill dpi="0" rotWithShape="1">
            <a:blip r:embed="rId7"/>
            <a:srcRect/>
            <a:stretch>
              <a:fillRect l="-24992" r="-24662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şḻïďê-Diamond 4">
            <a:extLst>
              <a:ext uri="{FF2B5EF4-FFF2-40B4-BE49-F238E27FC236}">
                <a16:creationId xmlns:a16="http://schemas.microsoft.com/office/drawing/2014/main" xmlns="" id="{A23488E7-7E31-4693-AC87-5856716FBBE9}"/>
              </a:ext>
            </a:extLst>
          </p:cNvPr>
          <p:cNvSpPr/>
          <p:nvPr/>
        </p:nvSpPr>
        <p:spPr>
          <a:xfrm>
            <a:off x="6651561" y="1572639"/>
            <a:ext cx="1908906" cy="1903761"/>
          </a:xfrm>
          <a:prstGeom prst="diamond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040" r="-8676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43279C60-8762-4132-9EF8-F93A8DCD078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03918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í$ļîḍé">
            <a:extLst>
              <a:ext uri="{FF2B5EF4-FFF2-40B4-BE49-F238E27FC236}">
                <a16:creationId xmlns:a16="http://schemas.microsoft.com/office/drawing/2014/main" xmlns="" id="{D01246F4-075F-426A-95D0-3626BCDC3557}"/>
              </a:ext>
            </a:extLst>
          </p:cNvPr>
          <p:cNvGrpSpPr/>
          <p:nvPr/>
        </p:nvGrpSpPr>
        <p:grpSpPr>
          <a:xfrm>
            <a:off x="505731" y="1707654"/>
            <a:ext cx="2632501" cy="978749"/>
            <a:chOff x="674308" y="3080168"/>
            <a:chExt cx="3510001" cy="1304998"/>
          </a:xfrm>
        </p:grpSpPr>
        <p:sp>
          <p:nvSpPr>
            <p:cNvPr id="17" name="iṣḻíďê">
              <a:extLst>
                <a:ext uri="{FF2B5EF4-FFF2-40B4-BE49-F238E27FC236}">
                  <a16:creationId xmlns:a16="http://schemas.microsoft.com/office/drawing/2014/main" xmlns="" id="{47F4DBAB-28EF-480E-A04F-2B34E7CBC6E3}"/>
                </a:ext>
              </a:extLst>
            </p:cNvPr>
            <p:cNvSpPr/>
            <p:nvPr/>
          </p:nvSpPr>
          <p:spPr bwMode="auto">
            <a:xfrm>
              <a:off x="674309" y="3080168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8" name="ïṧḻîḋê">
              <a:extLst>
                <a:ext uri="{FF2B5EF4-FFF2-40B4-BE49-F238E27FC236}">
                  <a16:creationId xmlns:a16="http://schemas.microsoft.com/office/drawing/2014/main" xmlns="" id="{F7C2B126-10D7-4979-AA3D-D3D2AFB0573E}"/>
                </a:ext>
              </a:extLst>
            </p:cNvPr>
            <p:cNvSpPr/>
            <p:nvPr/>
          </p:nvSpPr>
          <p:spPr>
            <a:xfrm>
              <a:off x="674308" y="3482920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8" name="ïṩļïḋé">
            <a:extLst>
              <a:ext uri="{FF2B5EF4-FFF2-40B4-BE49-F238E27FC236}">
                <a16:creationId xmlns:a16="http://schemas.microsoft.com/office/drawing/2014/main" xmlns="" id="{D2CC4B38-48ED-4A5A-8B78-21FD0EEB949E}"/>
              </a:ext>
            </a:extLst>
          </p:cNvPr>
          <p:cNvGrpSpPr/>
          <p:nvPr/>
        </p:nvGrpSpPr>
        <p:grpSpPr>
          <a:xfrm>
            <a:off x="505731" y="3034669"/>
            <a:ext cx="2632501" cy="978749"/>
            <a:chOff x="674308" y="4849522"/>
            <a:chExt cx="3510001" cy="1304998"/>
          </a:xfrm>
        </p:grpSpPr>
        <p:sp>
          <p:nvSpPr>
            <p:cNvPr id="15" name="ïslîḍê">
              <a:extLst>
                <a:ext uri="{FF2B5EF4-FFF2-40B4-BE49-F238E27FC236}">
                  <a16:creationId xmlns:a16="http://schemas.microsoft.com/office/drawing/2014/main" xmlns="" id="{C1A8D40F-0958-4B20-999F-AEC4AF1602B6}"/>
                </a:ext>
              </a:extLst>
            </p:cNvPr>
            <p:cNvSpPr/>
            <p:nvPr/>
          </p:nvSpPr>
          <p:spPr bwMode="auto">
            <a:xfrm>
              <a:off x="674309" y="4849522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6" name="ï$ļïdè">
              <a:extLst>
                <a:ext uri="{FF2B5EF4-FFF2-40B4-BE49-F238E27FC236}">
                  <a16:creationId xmlns:a16="http://schemas.microsoft.com/office/drawing/2014/main" xmlns="" id="{F4505B79-911F-49E1-B011-5AC688B6002F}"/>
                </a:ext>
              </a:extLst>
            </p:cNvPr>
            <p:cNvSpPr/>
            <p:nvPr/>
          </p:nvSpPr>
          <p:spPr>
            <a:xfrm>
              <a:off x="674308" y="5252274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9" name="ïšlíḑe">
            <a:extLst>
              <a:ext uri="{FF2B5EF4-FFF2-40B4-BE49-F238E27FC236}">
                <a16:creationId xmlns:a16="http://schemas.microsoft.com/office/drawing/2014/main" xmlns="" id="{08C1182F-F620-461A-BB4C-ECDF0FAAB29E}"/>
              </a:ext>
            </a:extLst>
          </p:cNvPr>
          <p:cNvGrpSpPr/>
          <p:nvPr/>
        </p:nvGrpSpPr>
        <p:grpSpPr>
          <a:xfrm>
            <a:off x="6102302" y="1707654"/>
            <a:ext cx="2632501" cy="978749"/>
            <a:chOff x="8136402" y="3080168"/>
            <a:chExt cx="3510001" cy="1304998"/>
          </a:xfrm>
        </p:grpSpPr>
        <p:sp>
          <p:nvSpPr>
            <p:cNvPr id="13" name="ï$1îde">
              <a:extLst>
                <a:ext uri="{FF2B5EF4-FFF2-40B4-BE49-F238E27FC236}">
                  <a16:creationId xmlns:a16="http://schemas.microsoft.com/office/drawing/2014/main" xmlns="" id="{1AA3EDD0-E94C-4AFF-89B4-CFD61C13C98D}"/>
                </a:ext>
              </a:extLst>
            </p:cNvPr>
            <p:cNvSpPr/>
            <p:nvPr/>
          </p:nvSpPr>
          <p:spPr bwMode="auto">
            <a:xfrm>
              <a:off x="8136403" y="3080168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4" name="íŝ1iďe">
              <a:extLst>
                <a:ext uri="{FF2B5EF4-FFF2-40B4-BE49-F238E27FC236}">
                  <a16:creationId xmlns:a16="http://schemas.microsoft.com/office/drawing/2014/main" xmlns="" id="{9510213A-46D7-4900-A121-99B289F2EC10}"/>
                </a:ext>
              </a:extLst>
            </p:cNvPr>
            <p:cNvSpPr/>
            <p:nvPr/>
          </p:nvSpPr>
          <p:spPr>
            <a:xfrm>
              <a:off x="8136402" y="3482920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0" name="işlíḑe">
            <a:extLst>
              <a:ext uri="{FF2B5EF4-FFF2-40B4-BE49-F238E27FC236}">
                <a16:creationId xmlns:a16="http://schemas.microsoft.com/office/drawing/2014/main" xmlns="" id="{A15CD49F-5A51-4EFA-9A83-41FB620C02A3}"/>
              </a:ext>
            </a:extLst>
          </p:cNvPr>
          <p:cNvGrpSpPr/>
          <p:nvPr/>
        </p:nvGrpSpPr>
        <p:grpSpPr>
          <a:xfrm>
            <a:off x="6102302" y="3034669"/>
            <a:ext cx="2632501" cy="978749"/>
            <a:chOff x="8136402" y="4849522"/>
            <a:chExt cx="3510001" cy="1304998"/>
          </a:xfrm>
        </p:grpSpPr>
        <p:sp>
          <p:nvSpPr>
            <p:cNvPr id="11" name="iṡḷïďè">
              <a:extLst>
                <a:ext uri="{FF2B5EF4-FFF2-40B4-BE49-F238E27FC236}">
                  <a16:creationId xmlns:a16="http://schemas.microsoft.com/office/drawing/2014/main" xmlns="" id="{ADA1D429-6D03-4F45-A65C-34A73A12B5EE}"/>
                </a:ext>
              </a:extLst>
            </p:cNvPr>
            <p:cNvSpPr/>
            <p:nvPr/>
          </p:nvSpPr>
          <p:spPr bwMode="auto">
            <a:xfrm>
              <a:off x="8136403" y="4849522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2" name="íşļïḋe">
              <a:extLst>
                <a:ext uri="{FF2B5EF4-FFF2-40B4-BE49-F238E27FC236}">
                  <a16:creationId xmlns:a16="http://schemas.microsoft.com/office/drawing/2014/main" xmlns="" id="{159CAF1A-A7B1-4DF6-9046-55EEDDB6DFC6}"/>
                </a:ext>
              </a:extLst>
            </p:cNvPr>
            <p:cNvSpPr/>
            <p:nvPr/>
          </p:nvSpPr>
          <p:spPr>
            <a:xfrm>
              <a:off x="8136402" y="5252274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xmlns="" id="{43279C60-8762-4132-9EF8-F93A8DCD078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428" y="339637"/>
            <a:ext cx="385714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264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 smtClean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ḻïďê-PA_矩形 1">
            <a:extLst>
              <a:ext uri="{FF2B5EF4-FFF2-40B4-BE49-F238E27FC236}">
                <a16:creationId xmlns:a16="http://schemas.microsoft.com/office/drawing/2014/main" xmlns="" id="{38C75FFE-3AD1-4ADF-B623-E260619263DC}"/>
              </a:ext>
            </a:extLst>
          </p:cNvPr>
          <p:cNvSpPr/>
          <p:nvPr/>
        </p:nvSpPr>
        <p:spPr>
          <a:xfrm>
            <a:off x="1512921" y="1506190"/>
            <a:ext cx="2034425" cy="1561120"/>
          </a:xfrm>
          <a:prstGeom prst="rect">
            <a:avLst/>
          </a:prstGeom>
          <a:blipFill dpi="0" rotWithShape="1">
            <a:blip r:embed="rId5"/>
            <a:srcRect/>
            <a:stretch>
              <a:fillRect l="-7598" r="-7505"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PA_组合 44">
            <a:extLst>
              <a:ext uri="{FF2B5EF4-FFF2-40B4-BE49-F238E27FC236}">
                <a16:creationId xmlns:a16="http://schemas.microsoft.com/office/drawing/2014/main" xmlns="" id="{D73F7BE0-4A9A-43FD-9EB2-C9B32B492BBA}"/>
              </a:ext>
            </a:extLst>
          </p:cNvPr>
          <p:cNvGrpSpPr/>
          <p:nvPr/>
        </p:nvGrpSpPr>
        <p:grpSpPr>
          <a:xfrm>
            <a:off x="2287106" y="2824283"/>
            <a:ext cx="486054" cy="486054"/>
            <a:chOff x="3023394" y="4355240"/>
            <a:chExt cx="648072" cy="648072"/>
          </a:xfrm>
        </p:grpSpPr>
        <p:sp>
          <p:nvSpPr>
            <p:cNvPr id="23" name="ïšḻïďê-Oval 22">
              <a:extLst>
                <a:ext uri="{FF2B5EF4-FFF2-40B4-BE49-F238E27FC236}">
                  <a16:creationId xmlns:a16="http://schemas.microsoft.com/office/drawing/2014/main" xmlns="" id="{B3B2273B-1501-4CC6-9F58-2821FC4754D1}"/>
                </a:ext>
              </a:extLst>
            </p:cNvPr>
            <p:cNvSpPr/>
            <p:nvPr/>
          </p:nvSpPr>
          <p:spPr>
            <a:xfrm>
              <a:off x="3023394" y="4355240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ïšḻïďê-university7">
              <a:extLst>
                <a:ext uri="{FF2B5EF4-FFF2-40B4-BE49-F238E27FC236}">
                  <a16:creationId xmlns:a16="http://schemas.microsoft.com/office/drawing/2014/main" xmlns="" id="{43303573-6C8A-429D-8845-763BFEBB8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284" y="4496131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PA_组合 27">
            <a:extLst>
              <a:ext uri="{FF2B5EF4-FFF2-40B4-BE49-F238E27FC236}">
                <a16:creationId xmlns:a16="http://schemas.microsoft.com/office/drawing/2014/main" xmlns="" id="{4A74B50F-0379-4C2C-ABC9-A226E2700B7D}"/>
              </a:ext>
            </a:extLst>
          </p:cNvPr>
          <p:cNvGrpSpPr/>
          <p:nvPr/>
        </p:nvGrpSpPr>
        <p:grpSpPr>
          <a:xfrm>
            <a:off x="1563166" y="3453540"/>
            <a:ext cx="1933522" cy="588005"/>
            <a:chOff x="251866" y="1988839"/>
            <a:chExt cx="3288629" cy="784007"/>
          </a:xfrm>
        </p:grpSpPr>
        <p:sp>
          <p:nvSpPr>
            <p:cNvPr id="21" name="ïšḻïďê-TextBox 5">
              <a:extLst>
                <a:ext uri="{FF2B5EF4-FFF2-40B4-BE49-F238E27FC236}">
                  <a16:creationId xmlns:a16="http://schemas.microsoft.com/office/drawing/2014/main" xmlns="" id="{EA60178B-E561-446E-9ACB-0209B27AF464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ïšḻïďê-Rectangle 21">
              <a:extLst>
                <a:ext uri="{FF2B5EF4-FFF2-40B4-BE49-F238E27FC236}">
                  <a16:creationId xmlns:a16="http://schemas.microsoft.com/office/drawing/2014/main" xmlns="" id="{CECAAAB0-0332-431C-B538-0789F9D883E4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ïšḻïďê-PA_圆角矩形 39">
            <a:extLst>
              <a:ext uri="{FF2B5EF4-FFF2-40B4-BE49-F238E27FC236}">
                <a16:creationId xmlns:a16="http://schemas.microsoft.com/office/drawing/2014/main" xmlns="" id="{65634B5E-FCBF-420B-9FC1-2B474F291C38}"/>
              </a:ext>
            </a:extLst>
          </p:cNvPr>
          <p:cNvSpPr/>
          <p:nvPr/>
        </p:nvSpPr>
        <p:spPr>
          <a:xfrm>
            <a:off x="2125088" y="1347614"/>
            <a:ext cx="810090" cy="317149"/>
          </a:xfrm>
          <a:prstGeom prst="roundRect">
            <a:avLst>
              <a:gd name="adj" fmla="val 1369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4" name="ïšḻïďê-PA_矩形 2">
            <a:extLst>
              <a:ext uri="{FF2B5EF4-FFF2-40B4-BE49-F238E27FC236}">
                <a16:creationId xmlns:a16="http://schemas.microsoft.com/office/drawing/2014/main" xmlns="" id="{693B2BAE-5D16-44DB-89F4-1D03EE8D4612}"/>
              </a:ext>
            </a:extLst>
          </p:cNvPr>
          <p:cNvSpPr/>
          <p:nvPr/>
        </p:nvSpPr>
        <p:spPr>
          <a:xfrm>
            <a:off x="3555051" y="1506190"/>
            <a:ext cx="2034425" cy="1561120"/>
          </a:xfrm>
          <a:prstGeom prst="rect">
            <a:avLst/>
          </a:prstGeom>
          <a:blipFill dpi="0" rotWithShape="1">
            <a:blip r:embed="rId6"/>
            <a:srcRect/>
            <a:stretch>
              <a:fillRect l="-7598" r="-7505"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PA_组合 43">
            <a:extLst>
              <a:ext uri="{FF2B5EF4-FFF2-40B4-BE49-F238E27FC236}">
                <a16:creationId xmlns:a16="http://schemas.microsoft.com/office/drawing/2014/main" xmlns="" id="{81B97DE3-29A4-4468-BF6D-F6DB913E9B3E}"/>
              </a:ext>
            </a:extLst>
          </p:cNvPr>
          <p:cNvGrpSpPr/>
          <p:nvPr/>
        </p:nvGrpSpPr>
        <p:grpSpPr>
          <a:xfrm>
            <a:off x="4328973" y="2824283"/>
            <a:ext cx="486054" cy="486054"/>
            <a:chOff x="5735960" y="4355240"/>
            <a:chExt cx="648072" cy="648072"/>
          </a:xfrm>
        </p:grpSpPr>
        <p:sp>
          <p:nvSpPr>
            <p:cNvPr id="25" name="ïšḻïďê-Oval 24">
              <a:extLst>
                <a:ext uri="{FF2B5EF4-FFF2-40B4-BE49-F238E27FC236}">
                  <a16:creationId xmlns:a16="http://schemas.microsoft.com/office/drawing/2014/main" xmlns="" id="{62708D09-9A1F-4491-94A0-138F5B40EA05}"/>
                </a:ext>
              </a:extLst>
            </p:cNvPr>
            <p:cNvSpPr/>
            <p:nvPr/>
          </p:nvSpPr>
          <p:spPr>
            <a:xfrm>
              <a:off x="5735960" y="4355240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ïšḻïďê-Freeform 70">
              <a:extLst>
                <a:ext uri="{FF2B5EF4-FFF2-40B4-BE49-F238E27FC236}">
                  <a16:creationId xmlns:a16="http://schemas.microsoft.com/office/drawing/2014/main" xmlns="" id="{CCBAF2BE-7668-4DDC-B6E0-8B1D94218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9850" y="4496131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343">
                <a:lnSpc>
                  <a:spcPct val="150000"/>
                </a:lnSpc>
              </a:pPr>
              <a:endParaRPr lang="en-GB" sz="3599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PA_组合 36">
            <a:extLst>
              <a:ext uri="{FF2B5EF4-FFF2-40B4-BE49-F238E27FC236}">
                <a16:creationId xmlns:a16="http://schemas.microsoft.com/office/drawing/2014/main" xmlns="" id="{D0BBB617-316A-45E4-A515-840BA64D4D9D}"/>
              </a:ext>
            </a:extLst>
          </p:cNvPr>
          <p:cNvGrpSpPr/>
          <p:nvPr/>
        </p:nvGrpSpPr>
        <p:grpSpPr>
          <a:xfrm>
            <a:off x="3605239" y="3453540"/>
            <a:ext cx="1933522" cy="588005"/>
            <a:chOff x="251866" y="1988839"/>
            <a:chExt cx="3288629" cy="784007"/>
          </a:xfrm>
        </p:grpSpPr>
        <p:sp>
          <p:nvSpPr>
            <p:cNvPr id="17" name="ïšḻïďê-TextBox 5">
              <a:extLst>
                <a:ext uri="{FF2B5EF4-FFF2-40B4-BE49-F238E27FC236}">
                  <a16:creationId xmlns:a16="http://schemas.microsoft.com/office/drawing/2014/main" xmlns="" id="{8B48A082-93BA-4BDB-B481-087F8DF9FDD6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ïšḻïďê-Rectangle 17">
              <a:extLst>
                <a:ext uri="{FF2B5EF4-FFF2-40B4-BE49-F238E27FC236}">
                  <a16:creationId xmlns:a16="http://schemas.microsoft.com/office/drawing/2014/main" xmlns="" id="{2938B2BA-4C19-40BB-A23A-580854E9974E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ïšḻïďê-PA_圆角矩形 40">
            <a:extLst>
              <a:ext uri="{FF2B5EF4-FFF2-40B4-BE49-F238E27FC236}">
                <a16:creationId xmlns:a16="http://schemas.microsoft.com/office/drawing/2014/main" xmlns="" id="{0159CDA2-FF5E-4BEC-A965-F0ACA61954FF}"/>
              </a:ext>
            </a:extLst>
          </p:cNvPr>
          <p:cNvSpPr/>
          <p:nvPr/>
        </p:nvSpPr>
        <p:spPr>
          <a:xfrm>
            <a:off x="4166955" y="1347614"/>
            <a:ext cx="810090" cy="317149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关键词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ïšḻïďê-PA_矩形 3">
            <a:extLst>
              <a:ext uri="{FF2B5EF4-FFF2-40B4-BE49-F238E27FC236}">
                <a16:creationId xmlns:a16="http://schemas.microsoft.com/office/drawing/2014/main" xmlns="" id="{105DC506-F935-428F-B0AC-83964596E91D}"/>
              </a:ext>
            </a:extLst>
          </p:cNvPr>
          <p:cNvSpPr/>
          <p:nvPr/>
        </p:nvSpPr>
        <p:spPr>
          <a:xfrm>
            <a:off x="5596655" y="1506190"/>
            <a:ext cx="2034425" cy="1561120"/>
          </a:xfrm>
          <a:prstGeom prst="rect">
            <a:avLst/>
          </a:prstGeom>
          <a:blipFill dpi="0" rotWithShape="1">
            <a:blip r:embed="rId7"/>
            <a:srcRect/>
            <a:stretch>
              <a:fillRect l="-7598" r="-7505"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PA_组合 45">
            <a:extLst>
              <a:ext uri="{FF2B5EF4-FFF2-40B4-BE49-F238E27FC236}">
                <a16:creationId xmlns:a16="http://schemas.microsoft.com/office/drawing/2014/main" xmlns="" id="{A44B95F6-7FE2-489C-B4B4-ABAD4D69C7BF}"/>
              </a:ext>
            </a:extLst>
          </p:cNvPr>
          <p:cNvGrpSpPr/>
          <p:nvPr/>
        </p:nvGrpSpPr>
        <p:grpSpPr>
          <a:xfrm>
            <a:off x="6370840" y="2824283"/>
            <a:ext cx="486054" cy="486054"/>
            <a:chOff x="8509796" y="4355240"/>
            <a:chExt cx="648072" cy="648072"/>
          </a:xfrm>
        </p:grpSpPr>
        <p:sp>
          <p:nvSpPr>
            <p:cNvPr id="27" name="ïšḻïďê-Oval 26">
              <a:extLst>
                <a:ext uri="{FF2B5EF4-FFF2-40B4-BE49-F238E27FC236}">
                  <a16:creationId xmlns:a16="http://schemas.microsoft.com/office/drawing/2014/main" xmlns="" id="{064B292B-6CDF-44CD-BF8B-F2829B6C275A}"/>
                </a:ext>
              </a:extLst>
            </p:cNvPr>
            <p:cNvSpPr/>
            <p:nvPr/>
          </p:nvSpPr>
          <p:spPr>
            <a:xfrm>
              <a:off x="8509796" y="4355240"/>
              <a:ext cx="648072" cy="648072"/>
            </a:xfrm>
            <a:prstGeom prst="ellipse">
              <a:avLst/>
            </a:prstGeom>
            <a:solidFill>
              <a:srgbClr val="E66FA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ïšḻïďê-Freeform 428">
              <a:extLst>
                <a:ext uri="{FF2B5EF4-FFF2-40B4-BE49-F238E27FC236}">
                  <a16:creationId xmlns:a16="http://schemas.microsoft.com/office/drawing/2014/main" xmlns="" id="{E847081D-E721-4CA9-9278-EAC3F79B1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3686" y="4496131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</p:grpSp>
      <p:grpSp>
        <p:nvGrpSpPr>
          <p:cNvPr id="12" name="PA_组合 30">
            <a:extLst>
              <a:ext uri="{FF2B5EF4-FFF2-40B4-BE49-F238E27FC236}">
                <a16:creationId xmlns:a16="http://schemas.microsoft.com/office/drawing/2014/main" xmlns="" id="{4A9D0158-0ADE-44C4-9FA0-3A5B0844E3A4}"/>
              </a:ext>
            </a:extLst>
          </p:cNvPr>
          <p:cNvGrpSpPr/>
          <p:nvPr/>
        </p:nvGrpSpPr>
        <p:grpSpPr>
          <a:xfrm>
            <a:off x="5647311" y="3453540"/>
            <a:ext cx="1933522" cy="588005"/>
            <a:chOff x="128816" y="2217083"/>
            <a:chExt cx="3288629" cy="784007"/>
          </a:xfrm>
        </p:grpSpPr>
        <p:sp>
          <p:nvSpPr>
            <p:cNvPr id="19" name="ïšḻïďê-TextBox 5">
              <a:extLst>
                <a:ext uri="{FF2B5EF4-FFF2-40B4-BE49-F238E27FC236}">
                  <a16:creationId xmlns:a16="http://schemas.microsoft.com/office/drawing/2014/main" xmlns="" id="{0508843A-F4E4-44CC-9E20-A1DB85F12BA4}"/>
                </a:ext>
              </a:extLst>
            </p:cNvPr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ïšḻïďê-Rectangle 19">
              <a:extLst>
                <a:ext uri="{FF2B5EF4-FFF2-40B4-BE49-F238E27FC236}">
                  <a16:creationId xmlns:a16="http://schemas.microsoft.com/office/drawing/2014/main" xmlns="" id="{59CDB312-29EC-45E0-B7F2-E06DCF870126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E66FA7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rgbClr val="E66FA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ïšḻïďê-PA_圆角矩形 41">
            <a:extLst>
              <a:ext uri="{FF2B5EF4-FFF2-40B4-BE49-F238E27FC236}">
                <a16:creationId xmlns:a16="http://schemas.microsoft.com/office/drawing/2014/main" xmlns="" id="{7B06EBE9-9A96-4020-BEC7-3044D96FAA24}"/>
              </a:ext>
            </a:extLst>
          </p:cNvPr>
          <p:cNvSpPr/>
          <p:nvPr/>
        </p:nvSpPr>
        <p:spPr>
          <a:xfrm>
            <a:off x="6208822" y="1347614"/>
            <a:ext cx="810090" cy="317149"/>
          </a:xfrm>
          <a:prstGeom prst="roundRect">
            <a:avLst>
              <a:gd name="adj" fmla="val 13693"/>
            </a:avLst>
          </a:prstGeom>
          <a:solidFill>
            <a:srgbClr val="E66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xmlns="" id="{48520C87-2C95-4A73-8BD6-8B93F4F5DF9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828670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4" grpId="0" animBg="1"/>
      <p:bldP spid="15" grpId="0" animBg="1"/>
      <p:bldP spid="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d19994-a95d-40f5-98b9-292a54bb5aa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2bb76a-3119-41ba-a46b-a79503d3e2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470cc8-da2c-44d3-9bf7-71771a10f9e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94bb4d-acf1-4db5-8da9-14cb4d36bad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3f9355-d9fc-471d-b1a7-66fd35454ea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FD72A3"/>
      </a:accent1>
      <a:accent2>
        <a:srgbClr val="FD72A3"/>
      </a:accent2>
      <a:accent3>
        <a:srgbClr val="FD72A3"/>
      </a:accent3>
      <a:accent4>
        <a:srgbClr val="FD72A3"/>
      </a:accent4>
      <a:accent5>
        <a:srgbClr val="F56F9F"/>
      </a:accent5>
      <a:accent6>
        <a:srgbClr val="F56F9F"/>
      </a:accent6>
      <a:hlink>
        <a:srgbClr val="081B40"/>
      </a:hlink>
      <a:folHlink>
        <a:srgbClr val="FEBF00"/>
      </a:folHlink>
    </a:clrScheme>
    <a:fontScheme name="h4axfmlh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9262</TotalTime>
  <Words>2752</Words>
  <Application>Microsoft Office PowerPoint</Application>
  <PresentationFormat>全屏显示(16:9)</PresentationFormat>
  <Paragraphs>246</Paragraphs>
  <Slides>26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1064</cp:revision>
  <dcterms:created xsi:type="dcterms:W3CDTF">2015-04-24T01:01:13Z</dcterms:created>
  <dcterms:modified xsi:type="dcterms:W3CDTF">2018-06-15T05:08:23Z</dcterms:modified>
</cp:coreProperties>
</file>