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84" r:id="rId2"/>
  </p:sldMasterIdLst>
  <p:notesMasterIdLst>
    <p:notesMasterId r:id="rId13"/>
  </p:notesMasterIdLst>
  <p:sldIdLst>
    <p:sldId id="257" r:id="rId3"/>
    <p:sldId id="259" r:id="rId4"/>
    <p:sldId id="258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96" autoAdjust="0"/>
    <p:restoredTop sz="96198" autoAdjust="0"/>
  </p:normalViewPr>
  <p:slideViewPr>
    <p:cSldViewPr>
      <p:cViewPr varScale="1">
        <p:scale>
          <a:sx n="143" d="100"/>
          <a:sy n="143" d="100"/>
        </p:scale>
        <p:origin x="76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E947D9-29E4-4705-A9B5-D882ACE2298B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943414-A444-4D43-8D4F-2C94920F00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41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43414-A444-4D43-8D4F-2C94920F00F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237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8858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91B90-59E6-447E-B262-81F6393A08D2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2D5AB-78CE-4D5A-99EA-ADEA329598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850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85424-6A9F-4D35-8008-52405E92F11A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47D20-C2BB-48FA-99FD-687BF43097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6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645D8-DE71-40F5-8D13-9FC6A2423D0A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F9697-81DE-4BB1-983E-7A42FD3A9A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595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4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688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559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930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160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511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214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080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CD8B2-8F6C-41D0-9D84-D6F2D2C33DDE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589ED-1419-4ED3-989F-1CB8766612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012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106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897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377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B5312-5B93-430A-9F60-501A0972CC60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1D094-FB44-4ADB-906A-2F1EEFF7F2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78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160DF-6B7F-4BC2-BC05-A8E65419063D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7CC90-7D28-42D1-89BA-359044207B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767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231F4-3E00-4922-B6C8-50F84952087E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396FB-BC7B-42A0-9DE3-98200B4C7C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848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438A1-2C37-4B3C-85CA-8EEF8DCB2B12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4502-7F50-4911-BEE2-56CF4FB163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10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E2A63-99B1-4D4B-9922-F8B6AB0D53F9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1C56B-1DD7-4EE2-AE1B-E3549C4B35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848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2E830-1C7E-45D7-94CF-25C8F2B2B160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066A6-9E7E-41E3-9692-315BF9B5A9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343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D8E21-002E-4570-A992-9FBF63BBE500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1076A-4C63-448C-8CE9-DCE8D29712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05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03138F-93A2-461C-A9C7-E2E8644913A0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CE2AAAD-8FC1-48BF-984D-2990553DD1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9917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36512" y="-1588"/>
            <a:ext cx="9180513" cy="5163157"/>
            <a:chOff x="-36512" y="-1588"/>
            <a:chExt cx="9180513" cy="5163157"/>
          </a:xfrm>
        </p:grpSpPr>
        <p:pic>
          <p:nvPicPr>
            <p:cNvPr id="5122" name="Picture 2" descr="C:\Documents and Settings\Administrator\桌面\2011831中秋\中秋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894" y="-1588"/>
              <a:ext cx="9172894" cy="516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3" descr="C:\Documents and Settings\Administrator\桌面\2011831中秋\花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2790825"/>
              <a:ext cx="3633787" cy="235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矩形 54"/>
            <p:cNvSpPr/>
            <p:nvPr/>
          </p:nvSpPr>
          <p:spPr bwMode="auto">
            <a:xfrm>
              <a:off x="-28576" y="557325"/>
              <a:ext cx="9172576" cy="3937000"/>
            </a:xfrm>
            <a:custGeom>
              <a:avLst/>
              <a:gdLst>
                <a:gd name="connsiteX0" fmla="*/ 0 w 9144001"/>
                <a:gd name="connsiteY0" fmla="*/ 0 h 3937000"/>
                <a:gd name="connsiteX1" fmla="*/ 9144001 w 9144001"/>
                <a:gd name="connsiteY1" fmla="*/ 0 h 3937000"/>
                <a:gd name="connsiteX2" fmla="*/ 9144001 w 9144001"/>
                <a:gd name="connsiteY2" fmla="*/ 3937000 h 3937000"/>
                <a:gd name="connsiteX3" fmla="*/ 0 w 9144001"/>
                <a:gd name="connsiteY3" fmla="*/ 3937000 h 3937000"/>
                <a:gd name="connsiteX4" fmla="*/ 0 w 9144001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28575 w 9172576"/>
                <a:gd name="connsiteY3" fmla="*/ 3937000 h 3937000"/>
                <a:gd name="connsiteX4" fmla="*/ 0 w 9172576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0 w 9172576"/>
                <a:gd name="connsiteY3" fmla="*/ 3927475 h 3937000"/>
                <a:gd name="connsiteX4" fmla="*/ 0 w 9172576"/>
                <a:gd name="connsiteY4" fmla="*/ 0 h 393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576" h="3937000">
                  <a:moveTo>
                    <a:pt x="0" y="0"/>
                  </a:moveTo>
                  <a:lnTo>
                    <a:pt x="9172576" y="0"/>
                  </a:lnTo>
                  <a:lnTo>
                    <a:pt x="9172576" y="3937000"/>
                  </a:lnTo>
                  <a:lnTo>
                    <a:pt x="0" y="3927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7000">
                  <a:schemeClr val="bg1">
                    <a:lumMod val="84000"/>
                  </a:schemeClr>
                </a:gs>
                <a:gs pos="6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 bwMode="auto">
            <a:xfrm>
              <a:off x="179512" y="627534"/>
              <a:ext cx="2520292" cy="2664296"/>
            </a:xfrm>
            <a:prstGeom prst="ellipse">
              <a:avLst/>
            </a:prstGeom>
            <a:solidFill>
              <a:srgbClr val="FFFF00">
                <a:alpha val="54000"/>
              </a:srgbClr>
            </a:solidFill>
            <a:ln>
              <a:noFill/>
            </a:ln>
            <a:effectLst>
              <a:softEdge rad="342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5139" name="Picture 4" descr="C:\Documents and Settings\Administrator\桌面\图片2副本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084" y="1563638"/>
              <a:ext cx="1794203" cy="251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3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24288"/>
              <a:ext cx="9180513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4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255868"/>
              <a:ext cx="9144000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9" name="Picture 5" descr="C:\Documents and Settings\Administrator\桌面\2011831中秋\5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491519"/>
              <a:ext cx="1463675" cy="16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4" name="Picture 4" descr="C:\Documents and Settings\Administrator\桌面\2011831中秋\1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988" y="3290888"/>
              <a:ext cx="2767012" cy="185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2915816" y="2067694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中秋节快乐</a:t>
            </a:r>
            <a:endParaRPr lang="zh-CN" altLang="en-US" sz="4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" name="矩形 48"/>
          <p:cNvSpPr/>
          <p:nvPr/>
        </p:nvSpPr>
        <p:spPr>
          <a:xfrm>
            <a:off x="3059832" y="3003798"/>
            <a:ext cx="576064" cy="288032"/>
          </a:xfrm>
          <a:custGeom>
            <a:avLst/>
            <a:gdLst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0 w 576064"/>
              <a:gd name="connsiteY4" fmla="*/ 0 h 288032"/>
              <a:gd name="connsiteX0" fmla="*/ 1836 w 577900"/>
              <a:gd name="connsiteY0" fmla="*/ 0 h 288032"/>
              <a:gd name="connsiteX1" fmla="*/ 577900 w 577900"/>
              <a:gd name="connsiteY1" fmla="*/ 0 h 288032"/>
              <a:gd name="connsiteX2" fmla="*/ 577900 w 577900"/>
              <a:gd name="connsiteY2" fmla="*/ 288032 h 288032"/>
              <a:gd name="connsiteX3" fmla="*/ 1836 w 577900"/>
              <a:gd name="connsiteY3" fmla="*/ 288032 h 288032"/>
              <a:gd name="connsiteX4" fmla="*/ 0 w 577900"/>
              <a:gd name="connsiteY4" fmla="*/ 127719 h 288032"/>
              <a:gd name="connsiteX5" fmla="*/ 1836 w 577900"/>
              <a:gd name="connsiteY5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86271 w 576064"/>
              <a:gd name="connsiteY4" fmla="*/ 146769 h 288032"/>
              <a:gd name="connsiteX5" fmla="*/ 0 w 576064"/>
              <a:gd name="connsiteY5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64" h="288032">
                <a:moveTo>
                  <a:pt x="0" y="0"/>
                </a:moveTo>
                <a:lnTo>
                  <a:pt x="576064" y="0"/>
                </a:lnTo>
                <a:lnTo>
                  <a:pt x="576064" y="288032"/>
                </a:lnTo>
                <a:lnTo>
                  <a:pt x="0" y="288032"/>
                </a:lnTo>
                <a:lnTo>
                  <a:pt x="86271" y="14676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49"/>
          <p:cNvSpPr/>
          <p:nvPr/>
        </p:nvSpPr>
        <p:spPr>
          <a:xfrm>
            <a:off x="5148064" y="3003798"/>
            <a:ext cx="576064" cy="288032"/>
          </a:xfrm>
          <a:custGeom>
            <a:avLst/>
            <a:gdLst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0 w 576064"/>
              <a:gd name="connsiteY4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69789 w 576064"/>
              <a:gd name="connsiteY2" fmla="*/ 149151 h 288032"/>
              <a:gd name="connsiteX3" fmla="*/ 576064 w 576064"/>
              <a:gd name="connsiteY3" fmla="*/ 288032 h 288032"/>
              <a:gd name="connsiteX4" fmla="*/ 0 w 576064"/>
              <a:gd name="connsiteY4" fmla="*/ 288032 h 288032"/>
              <a:gd name="connsiteX5" fmla="*/ 0 w 576064"/>
              <a:gd name="connsiteY5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417389 w 576064"/>
              <a:gd name="connsiteY2" fmla="*/ 144388 h 288032"/>
              <a:gd name="connsiteX3" fmla="*/ 576064 w 576064"/>
              <a:gd name="connsiteY3" fmla="*/ 288032 h 288032"/>
              <a:gd name="connsiteX4" fmla="*/ 0 w 576064"/>
              <a:gd name="connsiteY4" fmla="*/ 288032 h 288032"/>
              <a:gd name="connsiteX5" fmla="*/ 0 w 576064"/>
              <a:gd name="connsiteY5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64" h="288032">
                <a:moveTo>
                  <a:pt x="0" y="0"/>
                </a:moveTo>
                <a:lnTo>
                  <a:pt x="576064" y="0"/>
                </a:lnTo>
                <a:lnTo>
                  <a:pt x="417389" y="144388"/>
                </a:lnTo>
                <a:lnTo>
                  <a:pt x="576064" y="288032"/>
                </a:lnTo>
                <a:lnTo>
                  <a:pt x="0" y="288032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491880" y="2859782"/>
            <a:ext cx="18002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80112" y="771550"/>
            <a:ext cx="1440160" cy="1608685"/>
            <a:chOff x="5580112" y="771550"/>
            <a:chExt cx="1440160" cy="1608685"/>
          </a:xfrm>
        </p:grpSpPr>
        <p:grpSp>
          <p:nvGrpSpPr>
            <p:cNvPr id="7" name="组合 6"/>
            <p:cNvGrpSpPr/>
            <p:nvPr/>
          </p:nvGrpSpPr>
          <p:grpSpPr>
            <a:xfrm rot="1222932">
              <a:off x="5580112" y="771550"/>
              <a:ext cx="1440160" cy="1608685"/>
              <a:chOff x="5580112" y="771550"/>
              <a:chExt cx="1440160" cy="16086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5580112" y="771550"/>
                <a:ext cx="1440160" cy="144016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11298684">
                <a:off x="5959079" y="2092203"/>
                <a:ext cx="360040" cy="28803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773583" y="1205339"/>
              <a:ext cx="117468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Free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9355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6512" y="-1588"/>
            <a:ext cx="9180513" cy="5163157"/>
            <a:chOff x="-36512" y="-1588"/>
            <a:chExt cx="9180513" cy="5163157"/>
          </a:xfrm>
        </p:grpSpPr>
        <p:pic>
          <p:nvPicPr>
            <p:cNvPr id="5" name="Picture 2" descr="C:\Documents and Settings\Administrator\桌面\2011831中秋\中秋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894" y="-1588"/>
              <a:ext cx="9172894" cy="516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C:\Documents and Settings\Administrator\桌面\2011831中秋\花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2790825"/>
              <a:ext cx="3633787" cy="235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54"/>
            <p:cNvSpPr/>
            <p:nvPr/>
          </p:nvSpPr>
          <p:spPr bwMode="auto">
            <a:xfrm>
              <a:off x="-28576" y="557325"/>
              <a:ext cx="9172576" cy="3937000"/>
            </a:xfrm>
            <a:custGeom>
              <a:avLst/>
              <a:gdLst>
                <a:gd name="connsiteX0" fmla="*/ 0 w 9144001"/>
                <a:gd name="connsiteY0" fmla="*/ 0 h 3937000"/>
                <a:gd name="connsiteX1" fmla="*/ 9144001 w 9144001"/>
                <a:gd name="connsiteY1" fmla="*/ 0 h 3937000"/>
                <a:gd name="connsiteX2" fmla="*/ 9144001 w 9144001"/>
                <a:gd name="connsiteY2" fmla="*/ 3937000 h 3937000"/>
                <a:gd name="connsiteX3" fmla="*/ 0 w 9144001"/>
                <a:gd name="connsiteY3" fmla="*/ 3937000 h 3937000"/>
                <a:gd name="connsiteX4" fmla="*/ 0 w 9144001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28575 w 9172576"/>
                <a:gd name="connsiteY3" fmla="*/ 3937000 h 3937000"/>
                <a:gd name="connsiteX4" fmla="*/ 0 w 9172576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0 w 9172576"/>
                <a:gd name="connsiteY3" fmla="*/ 3927475 h 3937000"/>
                <a:gd name="connsiteX4" fmla="*/ 0 w 9172576"/>
                <a:gd name="connsiteY4" fmla="*/ 0 h 393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576" h="3937000">
                  <a:moveTo>
                    <a:pt x="0" y="0"/>
                  </a:moveTo>
                  <a:lnTo>
                    <a:pt x="9172576" y="0"/>
                  </a:lnTo>
                  <a:lnTo>
                    <a:pt x="9172576" y="3937000"/>
                  </a:lnTo>
                  <a:lnTo>
                    <a:pt x="0" y="3927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7000">
                  <a:schemeClr val="bg1">
                    <a:lumMod val="84000"/>
                  </a:schemeClr>
                </a:gs>
                <a:gs pos="6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8" name="Picture 4" descr="C:\Documents and Settings\Administrator\桌面\图片2副本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084" y="1563638"/>
              <a:ext cx="1794203" cy="251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24288"/>
              <a:ext cx="9180513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255868"/>
              <a:ext cx="9144000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 descr="C:\Documents and Settings\Administrator\桌面\2011831中秋\5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491519"/>
              <a:ext cx="1463675" cy="16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 descr="C:\Documents and Settings\Administrator\桌面\2011831中秋\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988" y="3290888"/>
              <a:ext cx="2767012" cy="185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" name="文本框 42"/>
          <p:cNvSpPr txBox="1"/>
          <p:nvPr/>
        </p:nvSpPr>
        <p:spPr>
          <a:xfrm>
            <a:off x="3923928" y="2047949"/>
            <a:ext cx="1512168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添加目录文字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923928" y="2479997"/>
            <a:ext cx="1512168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添加目录文字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923928" y="2912045"/>
            <a:ext cx="1512168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添加目录文字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347864" y="1635646"/>
            <a:ext cx="576064" cy="288032"/>
          </a:xfrm>
          <a:custGeom>
            <a:avLst/>
            <a:gdLst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0 w 576064"/>
              <a:gd name="connsiteY4" fmla="*/ 0 h 288032"/>
              <a:gd name="connsiteX0" fmla="*/ 1836 w 577900"/>
              <a:gd name="connsiteY0" fmla="*/ 0 h 288032"/>
              <a:gd name="connsiteX1" fmla="*/ 577900 w 577900"/>
              <a:gd name="connsiteY1" fmla="*/ 0 h 288032"/>
              <a:gd name="connsiteX2" fmla="*/ 577900 w 577900"/>
              <a:gd name="connsiteY2" fmla="*/ 288032 h 288032"/>
              <a:gd name="connsiteX3" fmla="*/ 1836 w 577900"/>
              <a:gd name="connsiteY3" fmla="*/ 288032 h 288032"/>
              <a:gd name="connsiteX4" fmla="*/ 0 w 577900"/>
              <a:gd name="connsiteY4" fmla="*/ 127719 h 288032"/>
              <a:gd name="connsiteX5" fmla="*/ 1836 w 577900"/>
              <a:gd name="connsiteY5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86271 w 576064"/>
              <a:gd name="connsiteY4" fmla="*/ 146769 h 288032"/>
              <a:gd name="connsiteX5" fmla="*/ 0 w 576064"/>
              <a:gd name="connsiteY5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64" h="288032">
                <a:moveTo>
                  <a:pt x="0" y="0"/>
                </a:moveTo>
                <a:lnTo>
                  <a:pt x="576064" y="0"/>
                </a:lnTo>
                <a:lnTo>
                  <a:pt x="576064" y="288032"/>
                </a:lnTo>
                <a:lnTo>
                  <a:pt x="0" y="288032"/>
                </a:lnTo>
                <a:lnTo>
                  <a:pt x="86271" y="14676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436096" y="1635646"/>
            <a:ext cx="576064" cy="288032"/>
          </a:xfrm>
          <a:custGeom>
            <a:avLst/>
            <a:gdLst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0 w 576064"/>
              <a:gd name="connsiteY4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69789 w 576064"/>
              <a:gd name="connsiteY2" fmla="*/ 149151 h 288032"/>
              <a:gd name="connsiteX3" fmla="*/ 576064 w 576064"/>
              <a:gd name="connsiteY3" fmla="*/ 288032 h 288032"/>
              <a:gd name="connsiteX4" fmla="*/ 0 w 576064"/>
              <a:gd name="connsiteY4" fmla="*/ 288032 h 288032"/>
              <a:gd name="connsiteX5" fmla="*/ 0 w 576064"/>
              <a:gd name="connsiteY5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417389 w 576064"/>
              <a:gd name="connsiteY2" fmla="*/ 144388 h 288032"/>
              <a:gd name="connsiteX3" fmla="*/ 576064 w 576064"/>
              <a:gd name="connsiteY3" fmla="*/ 288032 h 288032"/>
              <a:gd name="connsiteX4" fmla="*/ 0 w 576064"/>
              <a:gd name="connsiteY4" fmla="*/ 288032 h 288032"/>
              <a:gd name="connsiteX5" fmla="*/ 0 w 576064"/>
              <a:gd name="connsiteY5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64" h="288032">
                <a:moveTo>
                  <a:pt x="0" y="0"/>
                </a:moveTo>
                <a:lnTo>
                  <a:pt x="576064" y="0"/>
                </a:lnTo>
                <a:lnTo>
                  <a:pt x="417389" y="144388"/>
                </a:lnTo>
                <a:lnTo>
                  <a:pt x="576064" y="288032"/>
                </a:lnTo>
                <a:lnTo>
                  <a:pt x="0" y="288032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923928" y="3344093"/>
            <a:ext cx="1512168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添加目录文字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79912" y="1491630"/>
            <a:ext cx="18002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96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6512" y="-1588"/>
            <a:ext cx="9180513" cy="5163157"/>
            <a:chOff x="-36512" y="-1588"/>
            <a:chExt cx="9180513" cy="5163157"/>
          </a:xfrm>
        </p:grpSpPr>
        <p:pic>
          <p:nvPicPr>
            <p:cNvPr id="5" name="Picture 2" descr="C:\Documents and Settings\Administrator\桌面\2011831中秋\中秋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894" y="-1588"/>
              <a:ext cx="9172894" cy="516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C:\Documents and Settings\Administrator\桌面\2011831中秋\花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2790825"/>
              <a:ext cx="3633787" cy="235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54"/>
            <p:cNvSpPr/>
            <p:nvPr/>
          </p:nvSpPr>
          <p:spPr bwMode="auto">
            <a:xfrm>
              <a:off x="-28576" y="557325"/>
              <a:ext cx="9172576" cy="3937000"/>
            </a:xfrm>
            <a:custGeom>
              <a:avLst/>
              <a:gdLst>
                <a:gd name="connsiteX0" fmla="*/ 0 w 9144001"/>
                <a:gd name="connsiteY0" fmla="*/ 0 h 3937000"/>
                <a:gd name="connsiteX1" fmla="*/ 9144001 w 9144001"/>
                <a:gd name="connsiteY1" fmla="*/ 0 h 3937000"/>
                <a:gd name="connsiteX2" fmla="*/ 9144001 w 9144001"/>
                <a:gd name="connsiteY2" fmla="*/ 3937000 h 3937000"/>
                <a:gd name="connsiteX3" fmla="*/ 0 w 9144001"/>
                <a:gd name="connsiteY3" fmla="*/ 3937000 h 3937000"/>
                <a:gd name="connsiteX4" fmla="*/ 0 w 9144001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28575 w 9172576"/>
                <a:gd name="connsiteY3" fmla="*/ 3937000 h 3937000"/>
                <a:gd name="connsiteX4" fmla="*/ 0 w 9172576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0 w 9172576"/>
                <a:gd name="connsiteY3" fmla="*/ 3927475 h 3937000"/>
                <a:gd name="connsiteX4" fmla="*/ 0 w 9172576"/>
                <a:gd name="connsiteY4" fmla="*/ 0 h 393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576" h="3937000">
                  <a:moveTo>
                    <a:pt x="0" y="0"/>
                  </a:moveTo>
                  <a:lnTo>
                    <a:pt x="9172576" y="0"/>
                  </a:lnTo>
                  <a:lnTo>
                    <a:pt x="9172576" y="3937000"/>
                  </a:lnTo>
                  <a:lnTo>
                    <a:pt x="0" y="3927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7000">
                  <a:schemeClr val="bg1">
                    <a:lumMod val="84000"/>
                  </a:schemeClr>
                </a:gs>
                <a:gs pos="6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9" name="Picture 4" descr="C:\Documents and Settings\Administrator\桌面\图片2副本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084" y="1563638"/>
              <a:ext cx="1794203" cy="251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24288"/>
              <a:ext cx="9180513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255868"/>
              <a:ext cx="9144000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" descr="C:\Documents and Settings\Administrator\桌面\2011831中秋\5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491519"/>
              <a:ext cx="1463675" cy="16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4" descr="C:\Documents and Settings\Administrator\桌面\2011831中秋\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988" y="3290888"/>
              <a:ext cx="2767012" cy="185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971600" y="987574"/>
            <a:ext cx="5747221" cy="2987092"/>
            <a:chOff x="1993131" y="1257434"/>
            <a:chExt cx="8208912" cy="4266545"/>
          </a:xfrm>
          <a:solidFill>
            <a:srgbClr val="FF0000"/>
          </a:solidFill>
        </p:grpSpPr>
        <p:sp>
          <p:nvSpPr>
            <p:cNvPr id="14" name="任意多边形 13"/>
            <p:cNvSpPr/>
            <p:nvPr/>
          </p:nvSpPr>
          <p:spPr>
            <a:xfrm>
              <a:off x="1993131" y="1471826"/>
              <a:ext cx="2302424" cy="1723614"/>
            </a:xfrm>
            <a:custGeom>
              <a:avLst/>
              <a:gdLst>
                <a:gd name="connsiteX0" fmla="*/ 0 w 1996534"/>
                <a:gd name="connsiteY0" fmla="*/ 0 h 1493279"/>
                <a:gd name="connsiteX1" fmla="*/ 1996534 w 1996534"/>
                <a:gd name="connsiteY1" fmla="*/ 0 h 1493279"/>
                <a:gd name="connsiteX2" fmla="*/ 1996534 w 1996534"/>
                <a:gd name="connsiteY2" fmla="*/ 1493279 h 1493279"/>
                <a:gd name="connsiteX3" fmla="*/ 0 w 1996534"/>
                <a:gd name="connsiteY3" fmla="*/ 1493279 h 1493279"/>
                <a:gd name="connsiteX4" fmla="*/ 0 w 1996534"/>
                <a:gd name="connsiteY4" fmla="*/ 0 h 149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1493279">
                  <a:moveTo>
                    <a:pt x="0" y="0"/>
                  </a:moveTo>
                  <a:lnTo>
                    <a:pt x="1996534" y="0"/>
                  </a:lnTo>
                  <a:lnTo>
                    <a:pt x="1996534" y="1493279"/>
                  </a:lnTo>
                  <a:lnTo>
                    <a:pt x="0" y="14932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0688" tIns="170688" rIns="227584" bIns="256032" spcCol="1270"/>
            <a:lstStyle/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945459" y="1485578"/>
              <a:ext cx="2304256" cy="1723613"/>
            </a:xfrm>
            <a:custGeom>
              <a:avLst/>
              <a:gdLst>
                <a:gd name="connsiteX0" fmla="*/ 0 w 1996534"/>
                <a:gd name="connsiteY0" fmla="*/ 0 h 1493279"/>
                <a:gd name="connsiteX1" fmla="*/ 1996534 w 1996534"/>
                <a:gd name="connsiteY1" fmla="*/ 0 h 1493279"/>
                <a:gd name="connsiteX2" fmla="*/ 1996534 w 1996534"/>
                <a:gd name="connsiteY2" fmla="*/ 1493279 h 1493279"/>
                <a:gd name="connsiteX3" fmla="*/ 0 w 1996534"/>
                <a:gd name="connsiteY3" fmla="*/ 1493279 h 1493279"/>
                <a:gd name="connsiteX4" fmla="*/ 0 w 1996534"/>
                <a:gd name="connsiteY4" fmla="*/ 0 h 149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1493279">
                  <a:moveTo>
                    <a:pt x="0" y="0"/>
                  </a:moveTo>
                  <a:lnTo>
                    <a:pt x="1996534" y="0"/>
                  </a:lnTo>
                  <a:lnTo>
                    <a:pt x="1996534" y="1493279"/>
                  </a:lnTo>
                  <a:lnTo>
                    <a:pt x="0" y="14932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tint val="40000"/>
                <a:alpha val="90000"/>
                <a:hueOff val="2630408"/>
                <a:satOff val="-5396"/>
                <a:lumOff val="-3394"/>
                <a:alphaOff val="0"/>
              </a:schemeClr>
            </a:lnRef>
            <a:fillRef idx="1">
              <a:schemeClr val="accent5">
                <a:tint val="40000"/>
                <a:alpha val="90000"/>
                <a:hueOff val="2630408"/>
                <a:satOff val="-5396"/>
                <a:lumOff val="-3394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2630408"/>
                <a:satOff val="-5396"/>
                <a:lumOff val="-3394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0688" tIns="170688" rIns="227584" bIns="256032" spcCol="1270"/>
            <a:lstStyle/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825779" y="1485578"/>
              <a:ext cx="2304256" cy="1723613"/>
            </a:xfrm>
            <a:custGeom>
              <a:avLst/>
              <a:gdLst>
                <a:gd name="connsiteX0" fmla="*/ 0 w 1996534"/>
                <a:gd name="connsiteY0" fmla="*/ 0 h 1493279"/>
                <a:gd name="connsiteX1" fmla="*/ 1996534 w 1996534"/>
                <a:gd name="connsiteY1" fmla="*/ 0 h 1493279"/>
                <a:gd name="connsiteX2" fmla="*/ 1996534 w 1996534"/>
                <a:gd name="connsiteY2" fmla="*/ 1493279 h 1493279"/>
                <a:gd name="connsiteX3" fmla="*/ 0 w 1996534"/>
                <a:gd name="connsiteY3" fmla="*/ 1493279 h 1493279"/>
                <a:gd name="connsiteX4" fmla="*/ 0 w 1996534"/>
                <a:gd name="connsiteY4" fmla="*/ 0 h 149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1493279">
                  <a:moveTo>
                    <a:pt x="0" y="0"/>
                  </a:moveTo>
                  <a:lnTo>
                    <a:pt x="1996534" y="0"/>
                  </a:lnTo>
                  <a:lnTo>
                    <a:pt x="1996534" y="1493279"/>
                  </a:lnTo>
                  <a:lnTo>
                    <a:pt x="0" y="14932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tint val="40000"/>
                <a:alpha val="90000"/>
                <a:hueOff val="5260815"/>
                <a:satOff val="-10792"/>
                <a:lumOff val="-6789"/>
                <a:alphaOff val="0"/>
              </a:schemeClr>
            </a:lnRef>
            <a:fillRef idx="1">
              <a:schemeClr val="accent5">
                <a:tint val="40000"/>
                <a:alpha val="90000"/>
                <a:hueOff val="5260815"/>
                <a:satOff val="-10792"/>
                <a:lumOff val="-6789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5260815"/>
                <a:satOff val="-10792"/>
                <a:lumOff val="-678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0688" tIns="170688" rIns="227584" bIns="256032" spcCol="1270"/>
            <a:lstStyle/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037358" y="3776327"/>
              <a:ext cx="2302424" cy="1721781"/>
            </a:xfrm>
            <a:custGeom>
              <a:avLst/>
              <a:gdLst>
                <a:gd name="connsiteX0" fmla="*/ 0 w 1996534"/>
                <a:gd name="connsiteY0" fmla="*/ 0 h 1493279"/>
                <a:gd name="connsiteX1" fmla="*/ 1996534 w 1996534"/>
                <a:gd name="connsiteY1" fmla="*/ 0 h 1493279"/>
                <a:gd name="connsiteX2" fmla="*/ 1996534 w 1996534"/>
                <a:gd name="connsiteY2" fmla="*/ 1493279 h 1493279"/>
                <a:gd name="connsiteX3" fmla="*/ 0 w 1996534"/>
                <a:gd name="connsiteY3" fmla="*/ 1493279 h 1493279"/>
                <a:gd name="connsiteX4" fmla="*/ 0 w 1996534"/>
                <a:gd name="connsiteY4" fmla="*/ 0 h 149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1493279">
                  <a:moveTo>
                    <a:pt x="0" y="0"/>
                  </a:moveTo>
                  <a:lnTo>
                    <a:pt x="1996534" y="0"/>
                  </a:lnTo>
                  <a:lnTo>
                    <a:pt x="1996534" y="1493279"/>
                  </a:lnTo>
                  <a:lnTo>
                    <a:pt x="0" y="14932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0688" tIns="170688" rIns="227584" bIns="256032" spcCol="1270"/>
            <a:lstStyle/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945459" y="3802198"/>
              <a:ext cx="2304256" cy="1721781"/>
            </a:xfrm>
            <a:custGeom>
              <a:avLst/>
              <a:gdLst>
                <a:gd name="connsiteX0" fmla="*/ 0 w 1996534"/>
                <a:gd name="connsiteY0" fmla="*/ 0 h 1493279"/>
                <a:gd name="connsiteX1" fmla="*/ 1996534 w 1996534"/>
                <a:gd name="connsiteY1" fmla="*/ 0 h 1493279"/>
                <a:gd name="connsiteX2" fmla="*/ 1996534 w 1996534"/>
                <a:gd name="connsiteY2" fmla="*/ 1493279 h 1493279"/>
                <a:gd name="connsiteX3" fmla="*/ 0 w 1996534"/>
                <a:gd name="connsiteY3" fmla="*/ 1493279 h 1493279"/>
                <a:gd name="connsiteX4" fmla="*/ 0 w 1996534"/>
                <a:gd name="connsiteY4" fmla="*/ 0 h 149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1493279">
                  <a:moveTo>
                    <a:pt x="0" y="0"/>
                  </a:moveTo>
                  <a:lnTo>
                    <a:pt x="1996534" y="0"/>
                  </a:lnTo>
                  <a:lnTo>
                    <a:pt x="1996534" y="1493279"/>
                  </a:lnTo>
                  <a:lnTo>
                    <a:pt x="0" y="14932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tint val="40000"/>
                <a:alpha val="90000"/>
                <a:hueOff val="2630408"/>
                <a:satOff val="-5396"/>
                <a:lumOff val="-3394"/>
                <a:alphaOff val="0"/>
              </a:schemeClr>
            </a:lnRef>
            <a:fillRef idx="1">
              <a:schemeClr val="accent5">
                <a:tint val="40000"/>
                <a:alpha val="90000"/>
                <a:hueOff val="2630408"/>
                <a:satOff val="-5396"/>
                <a:lumOff val="-3394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2630408"/>
                <a:satOff val="-5396"/>
                <a:lumOff val="-3394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0688" tIns="170688" rIns="227584" bIns="256032" spcCol="1270"/>
            <a:lstStyle/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897787" y="3717826"/>
              <a:ext cx="2304256" cy="1721781"/>
            </a:xfrm>
            <a:custGeom>
              <a:avLst/>
              <a:gdLst>
                <a:gd name="connsiteX0" fmla="*/ 0 w 1996534"/>
                <a:gd name="connsiteY0" fmla="*/ 0 h 1493279"/>
                <a:gd name="connsiteX1" fmla="*/ 1996534 w 1996534"/>
                <a:gd name="connsiteY1" fmla="*/ 0 h 1493279"/>
                <a:gd name="connsiteX2" fmla="*/ 1996534 w 1996534"/>
                <a:gd name="connsiteY2" fmla="*/ 1493279 h 1493279"/>
                <a:gd name="connsiteX3" fmla="*/ 0 w 1996534"/>
                <a:gd name="connsiteY3" fmla="*/ 1493279 h 1493279"/>
                <a:gd name="connsiteX4" fmla="*/ 0 w 1996534"/>
                <a:gd name="connsiteY4" fmla="*/ 0 h 149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1493279">
                  <a:moveTo>
                    <a:pt x="0" y="0"/>
                  </a:moveTo>
                  <a:lnTo>
                    <a:pt x="1996534" y="0"/>
                  </a:lnTo>
                  <a:lnTo>
                    <a:pt x="1996534" y="1493279"/>
                  </a:lnTo>
                  <a:lnTo>
                    <a:pt x="0" y="14932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tint val="40000"/>
                <a:alpha val="90000"/>
                <a:hueOff val="5260815"/>
                <a:satOff val="-10792"/>
                <a:lumOff val="-6789"/>
                <a:alphaOff val="0"/>
              </a:schemeClr>
            </a:lnRef>
            <a:fillRef idx="1">
              <a:schemeClr val="accent5">
                <a:tint val="40000"/>
                <a:alpha val="90000"/>
                <a:hueOff val="5260815"/>
                <a:satOff val="-10792"/>
                <a:lumOff val="-6789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5260815"/>
                <a:satOff val="-10792"/>
                <a:lumOff val="-678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0688" tIns="170688" rIns="227584" bIns="256032" spcCol="1270"/>
            <a:lstStyle/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  <a:p>
              <a:pPr marL="285750" lvl="1" indent="-285750" defTabSz="14224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000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007989" y="1269554"/>
              <a:ext cx="1463513" cy="457920"/>
            </a:xfrm>
            <a:custGeom>
              <a:avLst/>
              <a:gdLst>
                <a:gd name="connsiteX0" fmla="*/ 0 w 1996534"/>
                <a:gd name="connsiteY0" fmla="*/ 0 h 798613"/>
                <a:gd name="connsiteX1" fmla="*/ 1996534 w 1996534"/>
                <a:gd name="connsiteY1" fmla="*/ 0 h 798613"/>
                <a:gd name="connsiteX2" fmla="*/ 1996534 w 1996534"/>
                <a:gd name="connsiteY2" fmla="*/ 798613 h 798613"/>
                <a:gd name="connsiteX3" fmla="*/ 0 w 1996534"/>
                <a:gd name="connsiteY3" fmla="*/ 798613 h 798613"/>
                <a:gd name="connsiteX4" fmla="*/ 0 w 1996534"/>
                <a:gd name="connsiteY4" fmla="*/ 0 h 79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798613">
                  <a:moveTo>
                    <a:pt x="0" y="0"/>
                  </a:moveTo>
                  <a:lnTo>
                    <a:pt x="1996534" y="0"/>
                  </a:lnTo>
                  <a:lnTo>
                    <a:pt x="1996534" y="798613"/>
                  </a:lnTo>
                  <a:lnTo>
                    <a:pt x="0" y="7986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7584" tIns="130048" rIns="227584" bIns="130048" spcCol="1270" anchor="ctr"/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制</a:t>
              </a:r>
              <a:r>
                <a:rPr lang="zh-CN" altLang="en-US" sz="11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度</a:t>
              </a:r>
              <a:r>
                <a:rPr lang="en-US" altLang="zh-CN" sz="11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endParaRPr lang="zh-CN" altLang="en-US" sz="11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945459" y="1257434"/>
              <a:ext cx="1712623" cy="457920"/>
            </a:xfrm>
            <a:custGeom>
              <a:avLst/>
              <a:gdLst>
                <a:gd name="connsiteX0" fmla="*/ 0 w 1996534"/>
                <a:gd name="connsiteY0" fmla="*/ 0 h 798613"/>
                <a:gd name="connsiteX1" fmla="*/ 1996534 w 1996534"/>
                <a:gd name="connsiteY1" fmla="*/ 0 h 798613"/>
                <a:gd name="connsiteX2" fmla="*/ 1996534 w 1996534"/>
                <a:gd name="connsiteY2" fmla="*/ 798613 h 798613"/>
                <a:gd name="connsiteX3" fmla="*/ 0 w 1996534"/>
                <a:gd name="connsiteY3" fmla="*/ 798613 h 798613"/>
                <a:gd name="connsiteX4" fmla="*/ 0 w 1996534"/>
                <a:gd name="connsiteY4" fmla="*/ 0 h 79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798613">
                  <a:moveTo>
                    <a:pt x="0" y="0"/>
                  </a:moveTo>
                  <a:lnTo>
                    <a:pt x="1996534" y="0"/>
                  </a:lnTo>
                  <a:lnTo>
                    <a:pt x="1996534" y="798613"/>
                  </a:lnTo>
                  <a:lnTo>
                    <a:pt x="0" y="7986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7584" tIns="130048" rIns="227584" bIns="130048" spcCol="1270" anchor="ctr"/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1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XXXX</a:t>
              </a:r>
              <a:endParaRPr lang="zh-CN" altLang="en-US" sz="11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825779" y="1257434"/>
              <a:ext cx="1712623" cy="457920"/>
            </a:xfrm>
            <a:custGeom>
              <a:avLst/>
              <a:gdLst>
                <a:gd name="connsiteX0" fmla="*/ 0 w 1996534"/>
                <a:gd name="connsiteY0" fmla="*/ 0 h 798613"/>
                <a:gd name="connsiteX1" fmla="*/ 1996534 w 1996534"/>
                <a:gd name="connsiteY1" fmla="*/ 0 h 798613"/>
                <a:gd name="connsiteX2" fmla="*/ 1996534 w 1996534"/>
                <a:gd name="connsiteY2" fmla="*/ 798613 h 798613"/>
                <a:gd name="connsiteX3" fmla="*/ 0 w 1996534"/>
                <a:gd name="connsiteY3" fmla="*/ 798613 h 798613"/>
                <a:gd name="connsiteX4" fmla="*/ 0 w 1996534"/>
                <a:gd name="connsiteY4" fmla="*/ 0 h 79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798613">
                  <a:moveTo>
                    <a:pt x="0" y="0"/>
                  </a:moveTo>
                  <a:lnTo>
                    <a:pt x="1996534" y="0"/>
                  </a:lnTo>
                  <a:lnTo>
                    <a:pt x="1996534" y="798613"/>
                  </a:lnTo>
                  <a:lnTo>
                    <a:pt x="0" y="7986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7584" tIns="130048" rIns="227584" bIns="130048" spcCol="1270" anchor="ctr"/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1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XXXX</a:t>
              </a:r>
              <a:endParaRPr lang="zh-CN" altLang="en-US" sz="11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056644" y="3546107"/>
              <a:ext cx="1463513" cy="459751"/>
            </a:xfrm>
            <a:custGeom>
              <a:avLst/>
              <a:gdLst>
                <a:gd name="connsiteX0" fmla="*/ 0 w 1996534"/>
                <a:gd name="connsiteY0" fmla="*/ 0 h 798613"/>
                <a:gd name="connsiteX1" fmla="*/ 1996534 w 1996534"/>
                <a:gd name="connsiteY1" fmla="*/ 0 h 798613"/>
                <a:gd name="connsiteX2" fmla="*/ 1996534 w 1996534"/>
                <a:gd name="connsiteY2" fmla="*/ 798613 h 798613"/>
                <a:gd name="connsiteX3" fmla="*/ 0 w 1996534"/>
                <a:gd name="connsiteY3" fmla="*/ 798613 h 798613"/>
                <a:gd name="connsiteX4" fmla="*/ 0 w 1996534"/>
                <a:gd name="connsiteY4" fmla="*/ 0 h 79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798613">
                  <a:moveTo>
                    <a:pt x="0" y="0"/>
                  </a:moveTo>
                  <a:lnTo>
                    <a:pt x="1996534" y="0"/>
                  </a:lnTo>
                  <a:lnTo>
                    <a:pt x="1996534" y="798613"/>
                  </a:lnTo>
                  <a:lnTo>
                    <a:pt x="0" y="7986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7584" tIns="130048" rIns="227584" bIns="130048" spcCol="1270" anchor="ctr"/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1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  <a:r>
                <a:rPr lang="zh-CN" altLang="en-US" sz="11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管</a:t>
              </a: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理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945459" y="3573810"/>
              <a:ext cx="1712623" cy="457920"/>
            </a:xfrm>
            <a:custGeom>
              <a:avLst/>
              <a:gdLst>
                <a:gd name="connsiteX0" fmla="*/ 0 w 1996534"/>
                <a:gd name="connsiteY0" fmla="*/ 0 h 798613"/>
                <a:gd name="connsiteX1" fmla="*/ 1996534 w 1996534"/>
                <a:gd name="connsiteY1" fmla="*/ 0 h 798613"/>
                <a:gd name="connsiteX2" fmla="*/ 1996534 w 1996534"/>
                <a:gd name="connsiteY2" fmla="*/ 798613 h 798613"/>
                <a:gd name="connsiteX3" fmla="*/ 0 w 1996534"/>
                <a:gd name="connsiteY3" fmla="*/ 798613 h 798613"/>
                <a:gd name="connsiteX4" fmla="*/ 0 w 1996534"/>
                <a:gd name="connsiteY4" fmla="*/ 0 h 79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798613">
                  <a:moveTo>
                    <a:pt x="0" y="0"/>
                  </a:moveTo>
                  <a:lnTo>
                    <a:pt x="1996534" y="0"/>
                  </a:lnTo>
                  <a:lnTo>
                    <a:pt x="1996534" y="798613"/>
                  </a:lnTo>
                  <a:lnTo>
                    <a:pt x="0" y="7986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7584" tIns="130048" rIns="227584" bIns="130048" spcCol="1270" anchor="ctr"/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1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XXXX</a:t>
              </a:r>
              <a:endParaRPr lang="zh-CN" altLang="en-US" sz="11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897787" y="3489438"/>
              <a:ext cx="1712623" cy="457920"/>
            </a:xfrm>
            <a:custGeom>
              <a:avLst/>
              <a:gdLst>
                <a:gd name="connsiteX0" fmla="*/ 0 w 1996534"/>
                <a:gd name="connsiteY0" fmla="*/ 0 h 798613"/>
                <a:gd name="connsiteX1" fmla="*/ 1996534 w 1996534"/>
                <a:gd name="connsiteY1" fmla="*/ 0 h 798613"/>
                <a:gd name="connsiteX2" fmla="*/ 1996534 w 1996534"/>
                <a:gd name="connsiteY2" fmla="*/ 798613 h 798613"/>
                <a:gd name="connsiteX3" fmla="*/ 0 w 1996534"/>
                <a:gd name="connsiteY3" fmla="*/ 798613 h 798613"/>
                <a:gd name="connsiteX4" fmla="*/ 0 w 1996534"/>
                <a:gd name="connsiteY4" fmla="*/ 0 h 79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534" h="798613">
                  <a:moveTo>
                    <a:pt x="0" y="0"/>
                  </a:moveTo>
                  <a:lnTo>
                    <a:pt x="1996534" y="0"/>
                  </a:lnTo>
                  <a:lnTo>
                    <a:pt x="1996534" y="798613"/>
                  </a:lnTo>
                  <a:lnTo>
                    <a:pt x="0" y="7986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7584" tIns="130048" rIns="227584" bIns="130048" spcCol="1270" anchor="ctr"/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1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XXXX</a:t>
              </a:r>
              <a:endParaRPr lang="zh-CN" altLang="en-US" sz="11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315248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6512" y="-1588"/>
            <a:ext cx="9180513" cy="5163157"/>
            <a:chOff x="-36512" y="-1588"/>
            <a:chExt cx="9180513" cy="5163157"/>
          </a:xfrm>
        </p:grpSpPr>
        <p:pic>
          <p:nvPicPr>
            <p:cNvPr id="5" name="Picture 2" descr="C:\Documents and Settings\Administrator\桌面\2011831中秋\中秋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894" y="-1588"/>
              <a:ext cx="9172894" cy="516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C:\Documents and Settings\Administrator\桌面\2011831中秋\花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2790825"/>
              <a:ext cx="3633787" cy="235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54"/>
            <p:cNvSpPr/>
            <p:nvPr/>
          </p:nvSpPr>
          <p:spPr bwMode="auto">
            <a:xfrm>
              <a:off x="-28576" y="557325"/>
              <a:ext cx="9172576" cy="3937000"/>
            </a:xfrm>
            <a:custGeom>
              <a:avLst/>
              <a:gdLst>
                <a:gd name="connsiteX0" fmla="*/ 0 w 9144001"/>
                <a:gd name="connsiteY0" fmla="*/ 0 h 3937000"/>
                <a:gd name="connsiteX1" fmla="*/ 9144001 w 9144001"/>
                <a:gd name="connsiteY1" fmla="*/ 0 h 3937000"/>
                <a:gd name="connsiteX2" fmla="*/ 9144001 w 9144001"/>
                <a:gd name="connsiteY2" fmla="*/ 3937000 h 3937000"/>
                <a:gd name="connsiteX3" fmla="*/ 0 w 9144001"/>
                <a:gd name="connsiteY3" fmla="*/ 3937000 h 3937000"/>
                <a:gd name="connsiteX4" fmla="*/ 0 w 9144001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28575 w 9172576"/>
                <a:gd name="connsiteY3" fmla="*/ 3937000 h 3937000"/>
                <a:gd name="connsiteX4" fmla="*/ 0 w 9172576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0 w 9172576"/>
                <a:gd name="connsiteY3" fmla="*/ 3927475 h 3937000"/>
                <a:gd name="connsiteX4" fmla="*/ 0 w 9172576"/>
                <a:gd name="connsiteY4" fmla="*/ 0 h 393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576" h="3937000">
                  <a:moveTo>
                    <a:pt x="0" y="0"/>
                  </a:moveTo>
                  <a:lnTo>
                    <a:pt x="9172576" y="0"/>
                  </a:lnTo>
                  <a:lnTo>
                    <a:pt x="9172576" y="3937000"/>
                  </a:lnTo>
                  <a:lnTo>
                    <a:pt x="0" y="3927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7000">
                  <a:schemeClr val="bg1">
                    <a:lumMod val="84000"/>
                  </a:schemeClr>
                </a:gs>
                <a:gs pos="6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8" name="Picture 4" descr="C:\Documents and Settings\Administrator\桌面\图片2副本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084" y="1563638"/>
              <a:ext cx="1794203" cy="251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24288"/>
              <a:ext cx="9180513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255868"/>
              <a:ext cx="9144000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 descr="C:\Documents and Settings\Administrator\桌面\2011831中秋\5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491519"/>
              <a:ext cx="1463675" cy="16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 descr="C:\Documents and Settings\Administrator\桌面\2011831中秋\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988" y="3290888"/>
              <a:ext cx="2767012" cy="185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2780527" y="2014622"/>
            <a:ext cx="1400" cy="2062307"/>
          </a:xfrm>
          <a:prstGeom prst="line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+mn-lt"/>
              <a:ea typeface="+mn-ea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4327606" y="2014622"/>
            <a:ext cx="1401" cy="2062307"/>
          </a:xfrm>
          <a:prstGeom prst="line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+mn-lt"/>
              <a:ea typeface="+mn-ea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5864886" y="2014622"/>
            <a:ext cx="2800" cy="2062307"/>
          </a:xfrm>
          <a:prstGeom prst="line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+mn-lt"/>
              <a:ea typeface="+mn-ea"/>
            </a:endParaRPr>
          </a:p>
        </p:txBody>
      </p:sp>
      <p:sp>
        <p:nvSpPr>
          <p:cNvPr id="16" name="Text Box 56"/>
          <p:cNvSpPr txBox="1">
            <a:spLocks noChangeArrowheads="1"/>
          </p:cNvSpPr>
          <p:nvPr/>
        </p:nvSpPr>
        <p:spPr bwMode="auto">
          <a:xfrm>
            <a:off x="1626224" y="4124532"/>
            <a:ext cx="7489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7" name="Text Box 57"/>
          <p:cNvSpPr txBox="1">
            <a:spLocks noChangeArrowheads="1"/>
          </p:cNvSpPr>
          <p:nvPr/>
        </p:nvSpPr>
        <p:spPr bwMode="auto">
          <a:xfrm>
            <a:off x="3171904" y="4124532"/>
            <a:ext cx="7489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8" name="Text Box 58"/>
          <p:cNvSpPr txBox="1">
            <a:spLocks noChangeArrowheads="1"/>
          </p:cNvSpPr>
          <p:nvPr/>
        </p:nvSpPr>
        <p:spPr bwMode="auto">
          <a:xfrm>
            <a:off x="4720385" y="4124532"/>
            <a:ext cx="7489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dirty="0" smtClean="0"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9" name="Text Box 59"/>
          <p:cNvSpPr txBox="1">
            <a:spLocks noChangeArrowheads="1"/>
          </p:cNvSpPr>
          <p:nvPr/>
        </p:nvSpPr>
        <p:spPr bwMode="auto">
          <a:xfrm>
            <a:off x="6274465" y="4124532"/>
            <a:ext cx="7489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0" name="AutoShape 25"/>
          <p:cNvSpPr>
            <a:spLocks noChangeArrowheads="1"/>
          </p:cNvSpPr>
          <p:nvPr/>
        </p:nvSpPr>
        <p:spPr bwMode="auto">
          <a:xfrm>
            <a:off x="1555463" y="3959323"/>
            <a:ext cx="446624" cy="127406"/>
          </a:xfrm>
          <a:prstGeom prst="rect">
            <a:avLst/>
          </a:prstGeom>
          <a:solidFill>
            <a:srgbClr val="C00000">
              <a:alpha val="93000"/>
            </a:srgbClr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 sz="1400">
              <a:latin typeface="Calibri" pitchFamily="34" charset="0"/>
            </a:endParaRPr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auto">
          <a:xfrm>
            <a:off x="3095543" y="3658307"/>
            <a:ext cx="443823" cy="427022"/>
          </a:xfrm>
          <a:prstGeom prst="rect">
            <a:avLst/>
          </a:prstGeom>
          <a:solidFill>
            <a:srgbClr val="C00000">
              <a:alpha val="93000"/>
            </a:srgbClr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 sz="1400">
              <a:latin typeface="Calibri" pitchFamily="34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4618821" y="3239686"/>
            <a:ext cx="446624" cy="847043"/>
          </a:xfrm>
          <a:prstGeom prst="rect">
            <a:avLst/>
          </a:prstGeom>
          <a:solidFill>
            <a:srgbClr val="C00000">
              <a:alpha val="93000"/>
            </a:srgbClr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 sz="1400">
              <a:latin typeface="Calibri" pitchFamily="34" charset="0"/>
            </a:endParaRPr>
          </a:p>
        </p:txBody>
      </p:sp>
      <p:sp>
        <p:nvSpPr>
          <p:cNvPr id="23" name="AutoShape 28"/>
          <p:cNvSpPr>
            <a:spLocks noChangeArrowheads="1"/>
          </p:cNvSpPr>
          <p:nvPr/>
        </p:nvSpPr>
        <p:spPr bwMode="auto">
          <a:xfrm>
            <a:off x="6143501" y="3124880"/>
            <a:ext cx="445223" cy="974450"/>
          </a:xfrm>
          <a:prstGeom prst="rect">
            <a:avLst/>
          </a:prstGeom>
          <a:solidFill>
            <a:srgbClr val="C00000">
              <a:alpha val="93000"/>
            </a:srgbClr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 sz="1400">
              <a:latin typeface="Calibri" pitchFamily="34" charset="0"/>
            </a:endParaRPr>
          </a:p>
        </p:txBody>
      </p:sp>
      <p:sp>
        <p:nvSpPr>
          <p:cNvPr id="24" name="AutoShape 29"/>
          <p:cNvSpPr>
            <a:spLocks noChangeArrowheads="1"/>
          </p:cNvSpPr>
          <p:nvPr/>
        </p:nvSpPr>
        <p:spPr bwMode="auto">
          <a:xfrm>
            <a:off x="1995086" y="3033875"/>
            <a:ext cx="434022" cy="1057055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 sz="1400">
              <a:latin typeface="Calibri" pitchFamily="34" charset="0"/>
            </a:endParaRPr>
          </a:p>
        </p:txBody>
      </p:sp>
      <p:sp>
        <p:nvSpPr>
          <p:cNvPr id="25" name="AutoShape 30"/>
          <p:cNvSpPr>
            <a:spLocks noChangeArrowheads="1"/>
          </p:cNvSpPr>
          <p:nvPr/>
        </p:nvSpPr>
        <p:spPr bwMode="auto">
          <a:xfrm>
            <a:off x="3532365" y="3197684"/>
            <a:ext cx="446624" cy="891846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 sz="1400">
              <a:latin typeface="Calibri" pitchFamily="34" charset="0"/>
            </a:endParaRPr>
          </a:p>
        </p:txBody>
      </p:sp>
      <p:sp>
        <p:nvSpPr>
          <p:cNvPr id="26" name="AutoShape 31"/>
          <p:cNvSpPr>
            <a:spLocks noChangeArrowheads="1"/>
          </p:cNvSpPr>
          <p:nvPr/>
        </p:nvSpPr>
        <p:spPr bwMode="auto">
          <a:xfrm>
            <a:off x="5072445" y="2689457"/>
            <a:ext cx="434022" cy="1402872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 sz="1400">
              <a:latin typeface="Calibri" pitchFamily="34" charset="0"/>
            </a:endParaRPr>
          </a:p>
        </p:txBody>
      </p:sp>
      <p:sp>
        <p:nvSpPr>
          <p:cNvPr id="27" name="AutoShape 32"/>
          <p:cNvSpPr>
            <a:spLocks noChangeArrowheads="1"/>
          </p:cNvSpPr>
          <p:nvPr/>
        </p:nvSpPr>
        <p:spPr bwMode="auto">
          <a:xfrm>
            <a:off x="6597124" y="2948471"/>
            <a:ext cx="436823" cy="114665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 sz="1400">
              <a:latin typeface="Calibri" pitchFamily="34" charset="0"/>
            </a:endParaRPr>
          </a:p>
        </p:txBody>
      </p:sp>
      <p:sp>
        <p:nvSpPr>
          <p:cNvPr id="28" name="Text Box 56"/>
          <p:cNvSpPr txBox="1">
            <a:spLocks noChangeArrowheads="1"/>
          </p:cNvSpPr>
          <p:nvPr/>
        </p:nvSpPr>
        <p:spPr bwMode="auto">
          <a:xfrm>
            <a:off x="1987100" y="2770661"/>
            <a:ext cx="4667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29" name="Text Box 56"/>
          <p:cNvSpPr txBox="1">
            <a:spLocks noChangeArrowheads="1"/>
          </p:cNvSpPr>
          <p:nvPr/>
        </p:nvSpPr>
        <p:spPr bwMode="auto">
          <a:xfrm>
            <a:off x="1550278" y="3683509"/>
            <a:ext cx="4667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30" name="Text Box 56"/>
          <p:cNvSpPr txBox="1">
            <a:spLocks noChangeArrowheads="1"/>
          </p:cNvSpPr>
          <p:nvPr/>
        </p:nvSpPr>
        <p:spPr bwMode="auto">
          <a:xfrm>
            <a:off x="3523965" y="2879867"/>
            <a:ext cx="48022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31" name="Text Box 56"/>
          <p:cNvSpPr txBox="1">
            <a:spLocks noChangeArrowheads="1"/>
          </p:cNvSpPr>
          <p:nvPr/>
        </p:nvSpPr>
        <p:spPr bwMode="auto">
          <a:xfrm>
            <a:off x="3084757" y="3383893"/>
            <a:ext cx="4667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32" name="Text Box 56"/>
          <p:cNvSpPr txBox="1">
            <a:spLocks noChangeArrowheads="1"/>
          </p:cNvSpPr>
          <p:nvPr/>
        </p:nvSpPr>
        <p:spPr bwMode="auto">
          <a:xfrm>
            <a:off x="5050044" y="2391242"/>
            <a:ext cx="48022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33" name="Text Box 56"/>
          <p:cNvSpPr txBox="1">
            <a:spLocks noChangeArrowheads="1"/>
          </p:cNvSpPr>
          <p:nvPr/>
        </p:nvSpPr>
        <p:spPr bwMode="auto">
          <a:xfrm>
            <a:off x="4619237" y="2956872"/>
            <a:ext cx="4667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34" name="Text Box 56"/>
          <p:cNvSpPr txBox="1">
            <a:spLocks noChangeArrowheads="1"/>
          </p:cNvSpPr>
          <p:nvPr/>
        </p:nvSpPr>
        <p:spPr bwMode="auto">
          <a:xfrm>
            <a:off x="6587323" y="2591452"/>
            <a:ext cx="48022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35" name="Text Box 56"/>
          <p:cNvSpPr txBox="1">
            <a:spLocks noChangeArrowheads="1"/>
          </p:cNvSpPr>
          <p:nvPr/>
        </p:nvSpPr>
        <p:spPr bwMode="auto">
          <a:xfrm>
            <a:off x="6164917" y="2870067"/>
            <a:ext cx="4667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100" smtClean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>
            <a:off x="1290850" y="1610002"/>
            <a:ext cx="0" cy="2487928"/>
          </a:xfrm>
          <a:prstGeom prst="line">
            <a:avLst/>
          </a:prstGeom>
          <a:noFill/>
          <a:ln w="25400">
            <a:solidFill>
              <a:srgbClr val="C0C0C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auto">
          <a:xfrm rot="16200000">
            <a:off x="4298905" y="1081474"/>
            <a:ext cx="0" cy="6032912"/>
          </a:xfrm>
          <a:prstGeom prst="line">
            <a:avLst/>
          </a:prstGeom>
          <a:noFill/>
          <a:ln w="2540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38" name="任意多边形 37"/>
          <p:cNvSpPr/>
          <p:nvPr/>
        </p:nvSpPr>
        <p:spPr>
          <a:xfrm>
            <a:off x="395536" y="915566"/>
            <a:ext cx="1671762" cy="403856"/>
          </a:xfrm>
          <a:custGeom>
            <a:avLst/>
            <a:gdLst>
              <a:gd name="connsiteX0" fmla="*/ 0 w 1996534"/>
              <a:gd name="connsiteY0" fmla="*/ 0 h 798613"/>
              <a:gd name="connsiteX1" fmla="*/ 1996534 w 1996534"/>
              <a:gd name="connsiteY1" fmla="*/ 0 h 798613"/>
              <a:gd name="connsiteX2" fmla="*/ 1996534 w 1996534"/>
              <a:gd name="connsiteY2" fmla="*/ 798613 h 798613"/>
              <a:gd name="connsiteX3" fmla="*/ 0 w 1996534"/>
              <a:gd name="connsiteY3" fmla="*/ 798613 h 798613"/>
              <a:gd name="connsiteX4" fmla="*/ 0 w 1996534"/>
              <a:gd name="connsiteY4" fmla="*/ 0 h 79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6534" h="798613">
                <a:moveTo>
                  <a:pt x="0" y="0"/>
                </a:moveTo>
                <a:lnTo>
                  <a:pt x="1996534" y="0"/>
                </a:lnTo>
                <a:lnTo>
                  <a:pt x="1996534" y="798613"/>
                </a:lnTo>
                <a:lnTo>
                  <a:pt x="0" y="798613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27584" tIns="130048" rIns="227584" bIns="130048" spcCol="1270" anchor="ctr"/>
          <a:lstStyle/>
          <a:p>
            <a:pPr algn="ctr" defTabSz="14224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业绩同比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320782"/>
      </p:ext>
    </p:extLst>
  </p:cSld>
  <p:clrMapOvr>
    <a:masterClrMapping/>
  </p:clrMapOvr>
  <p:transition spd="slow" advTm="3000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6512" y="-1588"/>
            <a:ext cx="9180513" cy="5163157"/>
            <a:chOff x="-36512" y="-1588"/>
            <a:chExt cx="9180513" cy="5163157"/>
          </a:xfrm>
        </p:grpSpPr>
        <p:pic>
          <p:nvPicPr>
            <p:cNvPr id="5" name="Picture 2" descr="C:\Documents and Settings\Administrator\桌面\2011831中秋\中秋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894" y="-1588"/>
              <a:ext cx="9172894" cy="516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C:\Documents and Settings\Administrator\桌面\2011831中秋\花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2790825"/>
              <a:ext cx="3633787" cy="235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54"/>
            <p:cNvSpPr/>
            <p:nvPr/>
          </p:nvSpPr>
          <p:spPr bwMode="auto">
            <a:xfrm>
              <a:off x="-28576" y="557325"/>
              <a:ext cx="9172576" cy="3937000"/>
            </a:xfrm>
            <a:custGeom>
              <a:avLst/>
              <a:gdLst>
                <a:gd name="connsiteX0" fmla="*/ 0 w 9144001"/>
                <a:gd name="connsiteY0" fmla="*/ 0 h 3937000"/>
                <a:gd name="connsiteX1" fmla="*/ 9144001 w 9144001"/>
                <a:gd name="connsiteY1" fmla="*/ 0 h 3937000"/>
                <a:gd name="connsiteX2" fmla="*/ 9144001 w 9144001"/>
                <a:gd name="connsiteY2" fmla="*/ 3937000 h 3937000"/>
                <a:gd name="connsiteX3" fmla="*/ 0 w 9144001"/>
                <a:gd name="connsiteY3" fmla="*/ 3937000 h 3937000"/>
                <a:gd name="connsiteX4" fmla="*/ 0 w 9144001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28575 w 9172576"/>
                <a:gd name="connsiteY3" fmla="*/ 3937000 h 3937000"/>
                <a:gd name="connsiteX4" fmla="*/ 0 w 9172576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0 w 9172576"/>
                <a:gd name="connsiteY3" fmla="*/ 3927475 h 3937000"/>
                <a:gd name="connsiteX4" fmla="*/ 0 w 9172576"/>
                <a:gd name="connsiteY4" fmla="*/ 0 h 393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576" h="3937000">
                  <a:moveTo>
                    <a:pt x="0" y="0"/>
                  </a:moveTo>
                  <a:lnTo>
                    <a:pt x="9172576" y="0"/>
                  </a:lnTo>
                  <a:lnTo>
                    <a:pt x="9172576" y="3937000"/>
                  </a:lnTo>
                  <a:lnTo>
                    <a:pt x="0" y="3927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7000">
                  <a:schemeClr val="bg1">
                    <a:lumMod val="84000"/>
                  </a:schemeClr>
                </a:gs>
                <a:gs pos="6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8" name="Picture 4" descr="C:\Documents and Settings\Administrator\桌面\图片2副本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084" y="1563638"/>
              <a:ext cx="1794203" cy="251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24288"/>
              <a:ext cx="9180513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255868"/>
              <a:ext cx="9144000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 descr="C:\Documents and Settings\Administrator\桌面\2011831中秋\5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491519"/>
              <a:ext cx="1463675" cy="16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 descr="C:\Documents and Settings\Administrator\桌面\2011831中秋\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988" y="3290888"/>
              <a:ext cx="2767012" cy="185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AutoShape 196"/>
          <p:cNvSpPr>
            <a:spLocks noChangeArrowheads="1"/>
          </p:cNvSpPr>
          <p:nvPr/>
        </p:nvSpPr>
        <p:spPr bwMode="auto">
          <a:xfrm>
            <a:off x="3116529" y="2180164"/>
            <a:ext cx="1565765" cy="1575148"/>
          </a:xfrm>
          <a:prstGeom prst="roundRect">
            <a:avLst>
              <a:gd name="adj" fmla="val 3727"/>
            </a:avLst>
          </a:prstGeom>
          <a:solidFill>
            <a:srgbClr val="FF0000"/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140000"/>
              </a:lnSpc>
              <a:buClr>
                <a:schemeClr val="bg1"/>
              </a:buClr>
            </a:pPr>
            <a:endParaRPr lang="zh-CN" altLang="zh-CN" sz="1200">
              <a:latin typeface="Calibri" pitchFamily="34" charset="0"/>
            </a:endParaRPr>
          </a:p>
        </p:txBody>
      </p:sp>
      <p:sp>
        <p:nvSpPr>
          <p:cNvPr id="14" name="AutoShape 196"/>
          <p:cNvSpPr>
            <a:spLocks noChangeArrowheads="1"/>
          </p:cNvSpPr>
          <p:nvPr/>
        </p:nvSpPr>
        <p:spPr bwMode="auto">
          <a:xfrm>
            <a:off x="5030633" y="2159052"/>
            <a:ext cx="1564592" cy="1575148"/>
          </a:xfrm>
          <a:prstGeom prst="roundRect">
            <a:avLst>
              <a:gd name="adj" fmla="val 3727"/>
            </a:avLst>
          </a:prstGeom>
          <a:solidFill>
            <a:srgbClr val="FF0000"/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140000"/>
              </a:lnSpc>
              <a:buClr>
                <a:schemeClr val="bg1"/>
              </a:buClr>
            </a:pPr>
            <a:endParaRPr lang="zh-CN" altLang="zh-CN" sz="1200">
              <a:latin typeface="Calibri" pitchFamily="34" charset="0"/>
            </a:endParaRPr>
          </a:p>
        </p:txBody>
      </p:sp>
      <p:sp>
        <p:nvSpPr>
          <p:cNvPr id="15" name="AutoShape 196"/>
          <p:cNvSpPr>
            <a:spLocks noChangeArrowheads="1"/>
          </p:cNvSpPr>
          <p:nvPr/>
        </p:nvSpPr>
        <p:spPr bwMode="auto">
          <a:xfrm>
            <a:off x="1201252" y="2180164"/>
            <a:ext cx="1565765" cy="1575148"/>
          </a:xfrm>
          <a:prstGeom prst="roundRect">
            <a:avLst>
              <a:gd name="adj" fmla="val 3727"/>
            </a:avLst>
          </a:prstGeom>
          <a:solidFill>
            <a:srgbClr val="FF0000"/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140000"/>
              </a:lnSpc>
              <a:buClr>
                <a:schemeClr val="bg1"/>
              </a:buClr>
            </a:pPr>
            <a:endParaRPr lang="zh-CN" altLang="zh-CN" sz="1200">
              <a:latin typeface="Calibri" pitchFamily="34" charset="0"/>
            </a:endParaRPr>
          </a:p>
        </p:txBody>
      </p:sp>
      <p:sp>
        <p:nvSpPr>
          <p:cNvPr id="16" name="Text Box 228"/>
          <p:cNvSpPr txBox="1">
            <a:spLocks noChangeArrowheads="1"/>
          </p:cNvSpPr>
          <p:nvPr/>
        </p:nvSpPr>
        <p:spPr bwMode="auto">
          <a:xfrm>
            <a:off x="3313607" y="2612637"/>
            <a:ext cx="1159956" cy="16927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1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229"/>
          <p:cNvSpPr txBox="1">
            <a:spLocks noChangeArrowheads="1"/>
          </p:cNvSpPr>
          <p:nvPr/>
        </p:nvSpPr>
        <p:spPr bwMode="auto">
          <a:xfrm>
            <a:off x="3313607" y="2943383"/>
            <a:ext cx="1159956" cy="16927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1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228"/>
          <p:cNvSpPr txBox="1">
            <a:spLocks noChangeArrowheads="1"/>
          </p:cNvSpPr>
          <p:nvPr/>
        </p:nvSpPr>
        <p:spPr bwMode="auto">
          <a:xfrm>
            <a:off x="5272279" y="2591525"/>
            <a:ext cx="1161129" cy="16927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1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 Box 229"/>
          <p:cNvSpPr txBox="1">
            <a:spLocks noChangeArrowheads="1"/>
          </p:cNvSpPr>
          <p:nvPr/>
        </p:nvSpPr>
        <p:spPr bwMode="auto">
          <a:xfrm>
            <a:off x="5272279" y="2922271"/>
            <a:ext cx="1161129" cy="16927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4958415" y="1556792"/>
            <a:ext cx="1701817" cy="554762"/>
            <a:chOff x="3614" y="968"/>
            <a:chExt cx="1451" cy="488"/>
          </a:xfrm>
          <a:solidFill>
            <a:srgbClr val="FF0000"/>
          </a:solidFill>
        </p:grpSpPr>
        <p:grpSp>
          <p:nvGrpSpPr>
            <p:cNvPr id="21" name="组合 57"/>
            <p:cNvGrpSpPr>
              <a:grpSpLocks/>
            </p:cNvGrpSpPr>
            <p:nvPr/>
          </p:nvGrpSpPr>
          <p:grpSpPr bwMode="auto">
            <a:xfrm>
              <a:off x="3614" y="968"/>
              <a:ext cx="1451" cy="453"/>
              <a:chOff x="1049338" y="2933965"/>
              <a:chExt cx="1800225" cy="468312"/>
            </a:xfrm>
            <a:grpFill/>
          </p:grpSpPr>
          <p:sp>
            <p:nvSpPr>
              <p:cNvPr id="24" name="AutoShape 3"/>
              <p:cNvSpPr>
                <a:spLocks noChangeArrowheads="1"/>
              </p:cNvSpPr>
              <p:nvPr/>
            </p:nvSpPr>
            <p:spPr bwMode="auto">
              <a:xfrm>
                <a:off x="1049338" y="2933965"/>
                <a:ext cx="1800225" cy="468231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hangingPunct="0"/>
                <a:endParaRPr lang="zh-CN" altLang="zh-CN" sz="1200"/>
              </a:p>
            </p:txBody>
          </p:sp>
          <p:sp>
            <p:nvSpPr>
              <p:cNvPr id="25" name="AutoShape 3"/>
              <p:cNvSpPr>
                <a:spLocks noChangeArrowheads="1"/>
              </p:cNvSpPr>
              <p:nvPr/>
            </p:nvSpPr>
            <p:spPr bwMode="gray">
              <a:xfrm>
                <a:off x="1049338" y="2992504"/>
                <a:ext cx="1800225" cy="351234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zh-CN" sz="1400"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2" name="Text Box 229"/>
            <p:cNvSpPr txBox="1">
              <a:spLocks noChangeArrowheads="1"/>
            </p:cNvSpPr>
            <p:nvPr/>
          </p:nvSpPr>
          <p:spPr bwMode="auto">
            <a:xfrm>
              <a:off x="3945" y="1107"/>
              <a:ext cx="787" cy="1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ko-KR" altLang="en-US" sz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AutoShape 222"/>
            <p:cNvSpPr>
              <a:spLocks noChangeArrowheads="1"/>
            </p:cNvSpPr>
            <p:nvPr/>
          </p:nvSpPr>
          <p:spPr bwMode="auto">
            <a:xfrm>
              <a:off x="3659" y="1409"/>
              <a:ext cx="1361" cy="47"/>
            </a:xfrm>
            <a:custGeom>
              <a:avLst/>
              <a:gdLst>
                <a:gd name="T0" fmla="*/ 2370872 w 21600"/>
                <a:gd name="T1" fmla="*/ 35719 h 21600"/>
                <a:gd name="T2" fmla="*/ 1208088 w 21600"/>
                <a:gd name="T3" fmla="*/ 71437 h 21600"/>
                <a:gd name="T4" fmla="*/ 45303 w 21600"/>
                <a:gd name="T5" fmla="*/ 35719 h 21600"/>
                <a:gd name="T6" fmla="*/ 12080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05 w 21600"/>
                <a:gd name="T13" fmla="*/ 2205 h 21600"/>
                <a:gd name="T14" fmla="*/ 19395 w 21600"/>
                <a:gd name="T15" fmla="*/ 193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200">
                <a:latin typeface="+mn-lt"/>
                <a:ea typeface="+mn-ea"/>
              </a:endParaRPr>
            </a:p>
          </p:txBody>
        </p:sp>
      </p:grpSp>
      <p:grpSp>
        <p:nvGrpSpPr>
          <p:cNvPr id="26" name="Group 24"/>
          <p:cNvGrpSpPr>
            <a:grpSpLocks/>
          </p:cNvGrpSpPr>
          <p:nvPr/>
        </p:nvGrpSpPr>
        <p:grpSpPr bwMode="auto">
          <a:xfrm>
            <a:off x="3044311" y="1577903"/>
            <a:ext cx="1701817" cy="561799"/>
            <a:chOff x="2064" y="985"/>
            <a:chExt cx="1451" cy="494"/>
          </a:xfrm>
          <a:solidFill>
            <a:srgbClr val="FF0000"/>
          </a:solidFill>
        </p:grpSpPr>
        <p:grpSp>
          <p:nvGrpSpPr>
            <p:cNvPr id="27" name="组合 57"/>
            <p:cNvGrpSpPr>
              <a:grpSpLocks/>
            </p:cNvGrpSpPr>
            <p:nvPr/>
          </p:nvGrpSpPr>
          <p:grpSpPr bwMode="auto">
            <a:xfrm>
              <a:off x="2064" y="985"/>
              <a:ext cx="1451" cy="453"/>
              <a:chOff x="1049338" y="2933965"/>
              <a:chExt cx="1800225" cy="468312"/>
            </a:xfrm>
            <a:grpFill/>
          </p:grpSpPr>
          <p:sp>
            <p:nvSpPr>
              <p:cNvPr id="30" name="AutoShape 3"/>
              <p:cNvSpPr>
                <a:spLocks noChangeArrowheads="1"/>
              </p:cNvSpPr>
              <p:nvPr/>
            </p:nvSpPr>
            <p:spPr bwMode="auto">
              <a:xfrm>
                <a:off x="1049338" y="2933965"/>
                <a:ext cx="1800225" cy="468051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hangingPunct="0"/>
                <a:endParaRPr lang="zh-CN" altLang="zh-CN" sz="1200"/>
              </a:p>
            </p:txBody>
          </p:sp>
          <p:sp>
            <p:nvSpPr>
              <p:cNvPr id="31" name="AutoShape 3"/>
              <p:cNvSpPr>
                <a:spLocks noChangeArrowheads="1"/>
              </p:cNvSpPr>
              <p:nvPr/>
            </p:nvSpPr>
            <p:spPr bwMode="gray">
              <a:xfrm>
                <a:off x="1049338" y="2992504"/>
                <a:ext cx="1800225" cy="351234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zh-CN" sz="1400"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8" name="Text Box 229"/>
            <p:cNvSpPr txBox="1">
              <a:spLocks noChangeArrowheads="1"/>
            </p:cNvSpPr>
            <p:nvPr/>
          </p:nvSpPr>
          <p:spPr bwMode="auto">
            <a:xfrm>
              <a:off x="2395" y="1124"/>
              <a:ext cx="787" cy="1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ko-KR" altLang="en-US" sz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AutoShape 222"/>
            <p:cNvSpPr>
              <a:spLocks noChangeArrowheads="1"/>
            </p:cNvSpPr>
            <p:nvPr/>
          </p:nvSpPr>
          <p:spPr bwMode="auto">
            <a:xfrm>
              <a:off x="2112" y="1432"/>
              <a:ext cx="1361" cy="47"/>
            </a:xfrm>
            <a:custGeom>
              <a:avLst/>
              <a:gdLst>
                <a:gd name="T0" fmla="*/ 2370872 w 21600"/>
                <a:gd name="T1" fmla="*/ 35719 h 21600"/>
                <a:gd name="T2" fmla="*/ 1208088 w 21600"/>
                <a:gd name="T3" fmla="*/ 71437 h 21600"/>
                <a:gd name="T4" fmla="*/ 45303 w 21600"/>
                <a:gd name="T5" fmla="*/ 35719 h 21600"/>
                <a:gd name="T6" fmla="*/ 12080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05 w 21600"/>
                <a:gd name="T13" fmla="*/ 2205 h 21600"/>
                <a:gd name="T14" fmla="*/ 19395 w 21600"/>
                <a:gd name="T15" fmla="*/ 193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200">
                <a:latin typeface="+mn-lt"/>
                <a:ea typeface="+mn-ea"/>
              </a:endParaRPr>
            </a:p>
          </p:txBody>
        </p:sp>
      </p:grpSp>
      <p:sp>
        <p:nvSpPr>
          <p:cNvPr id="32" name="Text Box 228"/>
          <p:cNvSpPr txBox="1">
            <a:spLocks noChangeArrowheads="1"/>
          </p:cNvSpPr>
          <p:nvPr/>
        </p:nvSpPr>
        <p:spPr bwMode="auto">
          <a:xfrm>
            <a:off x="1398330" y="2612637"/>
            <a:ext cx="1159957" cy="16927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Box 229"/>
          <p:cNvSpPr txBox="1">
            <a:spLocks noChangeArrowheads="1"/>
          </p:cNvSpPr>
          <p:nvPr/>
        </p:nvSpPr>
        <p:spPr bwMode="auto">
          <a:xfrm>
            <a:off x="1398330" y="2943383"/>
            <a:ext cx="1159957" cy="16927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Group 39"/>
          <p:cNvGrpSpPr>
            <a:grpSpLocks/>
          </p:cNvGrpSpPr>
          <p:nvPr/>
        </p:nvGrpSpPr>
        <p:grpSpPr bwMode="auto">
          <a:xfrm>
            <a:off x="1129035" y="1577903"/>
            <a:ext cx="1701816" cy="561799"/>
            <a:chOff x="2064" y="985"/>
            <a:chExt cx="1451" cy="494"/>
          </a:xfrm>
          <a:solidFill>
            <a:srgbClr val="FF0000"/>
          </a:solidFill>
        </p:grpSpPr>
        <p:grpSp>
          <p:nvGrpSpPr>
            <p:cNvPr id="35" name="组合 57"/>
            <p:cNvGrpSpPr>
              <a:grpSpLocks/>
            </p:cNvGrpSpPr>
            <p:nvPr/>
          </p:nvGrpSpPr>
          <p:grpSpPr bwMode="auto">
            <a:xfrm>
              <a:off x="2064" y="985"/>
              <a:ext cx="1451" cy="453"/>
              <a:chOff x="1049338" y="2933965"/>
              <a:chExt cx="1800225" cy="468312"/>
            </a:xfrm>
            <a:grpFill/>
          </p:grpSpPr>
          <p:sp>
            <p:nvSpPr>
              <p:cNvPr id="38" name="AutoShape 3"/>
              <p:cNvSpPr>
                <a:spLocks noChangeArrowheads="1"/>
              </p:cNvSpPr>
              <p:nvPr/>
            </p:nvSpPr>
            <p:spPr bwMode="auto">
              <a:xfrm>
                <a:off x="1049338" y="2933965"/>
                <a:ext cx="1800225" cy="468051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hangingPunct="0"/>
                <a:endParaRPr lang="zh-CN" altLang="zh-CN" sz="1200"/>
              </a:p>
            </p:txBody>
          </p:sp>
          <p:sp>
            <p:nvSpPr>
              <p:cNvPr id="39" name="AutoShape 3"/>
              <p:cNvSpPr>
                <a:spLocks noChangeArrowheads="1"/>
              </p:cNvSpPr>
              <p:nvPr/>
            </p:nvSpPr>
            <p:spPr bwMode="gray">
              <a:xfrm>
                <a:off x="1049338" y="2992504"/>
                <a:ext cx="1800225" cy="351234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zh-CN" sz="1400"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36" name="Text Box 229"/>
            <p:cNvSpPr txBox="1">
              <a:spLocks noChangeArrowheads="1"/>
            </p:cNvSpPr>
            <p:nvPr/>
          </p:nvSpPr>
          <p:spPr bwMode="auto">
            <a:xfrm>
              <a:off x="2395" y="1124"/>
              <a:ext cx="787" cy="1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ko-KR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AutoShape 222"/>
            <p:cNvSpPr>
              <a:spLocks noChangeArrowheads="1"/>
            </p:cNvSpPr>
            <p:nvPr/>
          </p:nvSpPr>
          <p:spPr bwMode="auto">
            <a:xfrm>
              <a:off x="2112" y="1432"/>
              <a:ext cx="1361" cy="47"/>
            </a:xfrm>
            <a:custGeom>
              <a:avLst/>
              <a:gdLst>
                <a:gd name="T0" fmla="*/ 2370872 w 21600"/>
                <a:gd name="T1" fmla="*/ 35719 h 21600"/>
                <a:gd name="T2" fmla="*/ 1208088 w 21600"/>
                <a:gd name="T3" fmla="*/ 71437 h 21600"/>
                <a:gd name="T4" fmla="*/ 45303 w 21600"/>
                <a:gd name="T5" fmla="*/ 35719 h 21600"/>
                <a:gd name="T6" fmla="*/ 12080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05 w 21600"/>
                <a:gd name="T13" fmla="*/ 2205 h 21600"/>
                <a:gd name="T14" fmla="*/ 19395 w 21600"/>
                <a:gd name="T15" fmla="*/ 193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200">
                <a:latin typeface="+mn-lt"/>
                <a:ea typeface="+mn-ea"/>
              </a:endParaRPr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395536" y="915566"/>
            <a:ext cx="1671762" cy="403856"/>
          </a:xfrm>
          <a:custGeom>
            <a:avLst/>
            <a:gdLst>
              <a:gd name="connsiteX0" fmla="*/ 0 w 1996534"/>
              <a:gd name="connsiteY0" fmla="*/ 0 h 798613"/>
              <a:gd name="connsiteX1" fmla="*/ 1996534 w 1996534"/>
              <a:gd name="connsiteY1" fmla="*/ 0 h 798613"/>
              <a:gd name="connsiteX2" fmla="*/ 1996534 w 1996534"/>
              <a:gd name="connsiteY2" fmla="*/ 798613 h 798613"/>
              <a:gd name="connsiteX3" fmla="*/ 0 w 1996534"/>
              <a:gd name="connsiteY3" fmla="*/ 798613 h 798613"/>
              <a:gd name="connsiteX4" fmla="*/ 0 w 1996534"/>
              <a:gd name="connsiteY4" fmla="*/ 0 h 79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6534" h="798613">
                <a:moveTo>
                  <a:pt x="0" y="0"/>
                </a:moveTo>
                <a:lnTo>
                  <a:pt x="1996534" y="0"/>
                </a:lnTo>
                <a:lnTo>
                  <a:pt x="1996534" y="798613"/>
                </a:lnTo>
                <a:lnTo>
                  <a:pt x="0" y="798613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27584" tIns="130048" rIns="227584" bIns="130048" spcCol="1270" anchor="ctr"/>
          <a:lstStyle/>
          <a:p>
            <a:pPr algn="ctr" defTabSz="14224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4392308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6512" y="-1588"/>
            <a:ext cx="9180513" cy="5163157"/>
            <a:chOff x="-36512" y="-1588"/>
            <a:chExt cx="9180513" cy="5163157"/>
          </a:xfrm>
        </p:grpSpPr>
        <p:pic>
          <p:nvPicPr>
            <p:cNvPr id="5" name="Picture 2" descr="C:\Documents and Settings\Administrator\桌面\2011831中秋\中秋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894" y="-1588"/>
              <a:ext cx="9172894" cy="516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C:\Documents and Settings\Administrator\桌面\2011831中秋\花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2790825"/>
              <a:ext cx="3633787" cy="235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54"/>
            <p:cNvSpPr/>
            <p:nvPr/>
          </p:nvSpPr>
          <p:spPr bwMode="auto">
            <a:xfrm>
              <a:off x="-28576" y="557325"/>
              <a:ext cx="9172576" cy="3937000"/>
            </a:xfrm>
            <a:custGeom>
              <a:avLst/>
              <a:gdLst>
                <a:gd name="connsiteX0" fmla="*/ 0 w 9144001"/>
                <a:gd name="connsiteY0" fmla="*/ 0 h 3937000"/>
                <a:gd name="connsiteX1" fmla="*/ 9144001 w 9144001"/>
                <a:gd name="connsiteY1" fmla="*/ 0 h 3937000"/>
                <a:gd name="connsiteX2" fmla="*/ 9144001 w 9144001"/>
                <a:gd name="connsiteY2" fmla="*/ 3937000 h 3937000"/>
                <a:gd name="connsiteX3" fmla="*/ 0 w 9144001"/>
                <a:gd name="connsiteY3" fmla="*/ 3937000 h 3937000"/>
                <a:gd name="connsiteX4" fmla="*/ 0 w 9144001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28575 w 9172576"/>
                <a:gd name="connsiteY3" fmla="*/ 3937000 h 3937000"/>
                <a:gd name="connsiteX4" fmla="*/ 0 w 9172576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0 w 9172576"/>
                <a:gd name="connsiteY3" fmla="*/ 3927475 h 3937000"/>
                <a:gd name="connsiteX4" fmla="*/ 0 w 9172576"/>
                <a:gd name="connsiteY4" fmla="*/ 0 h 393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576" h="3937000">
                  <a:moveTo>
                    <a:pt x="0" y="0"/>
                  </a:moveTo>
                  <a:lnTo>
                    <a:pt x="9172576" y="0"/>
                  </a:lnTo>
                  <a:lnTo>
                    <a:pt x="9172576" y="3937000"/>
                  </a:lnTo>
                  <a:lnTo>
                    <a:pt x="0" y="3927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7000">
                  <a:schemeClr val="bg1">
                    <a:lumMod val="84000"/>
                  </a:schemeClr>
                </a:gs>
                <a:gs pos="6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8" name="Picture 4" descr="C:\Documents and Settings\Administrator\桌面\图片2副本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084" y="1563638"/>
              <a:ext cx="1794203" cy="251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24288"/>
              <a:ext cx="9180513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255868"/>
              <a:ext cx="9144000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 descr="C:\Documents and Settings\Administrator\桌面\2011831中秋\5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491519"/>
              <a:ext cx="1463675" cy="16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 descr="C:\Documents and Settings\Administrator\桌面\2011831中秋\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988" y="3290888"/>
              <a:ext cx="2767012" cy="185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3" name="直接连接符 12"/>
          <p:cNvCxnSpPr/>
          <p:nvPr/>
        </p:nvCxnSpPr>
        <p:spPr>
          <a:xfrm>
            <a:off x="2711340" y="1474647"/>
            <a:ext cx="0" cy="2641199"/>
          </a:xfrm>
          <a:prstGeom prst="line">
            <a:avLst/>
          </a:prstGeom>
          <a:ln w="25400">
            <a:solidFill>
              <a:srgbClr val="7D7D81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252040" y="1474647"/>
            <a:ext cx="0" cy="2641199"/>
          </a:xfrm>
          <a:prstGeom prst="line">
            <a:avLst/>
          </a:prstGeom>
          <a:ln w="25400">
            <a:solidFill>
              <a:srgbClr val="7D7D81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47764" y="1474647"/>
            <a:ext cx="0" cy="2641199"/>
          </a:xfrm>
          <a:prstGeom prst="line">
            <a:avLst/>
          </a:prstGeom>
          <a:ln w="25400">
            <a:solidFill>
              <a:srgbClr val="7D7D81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390741" y="1474647"/>
            <a:ext cx="0" cy="264119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390741" y="4115846"/>
            <a:ext cx="555752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390741" y="3015346"/>
            <a:ext cx="5502498" cy="1100500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0" name="任意多边形 19"/>
          <p:cNvSpPr/>
          <p:nvPr/>
        </p:nvSpPr>
        <p:spPr>
          <a:xfrm>
            <a:off x="1674858" y="3264278"/>
            <a:ext cx="4965710" cy="345204"/>
          </a:xfrm>
          <a:custGeom>
            <a:avLst/>
            <a:gdLst>
              <a:gd name="connsiteX0" fmla="*/ 0 w 6498336"/>
              <a:gd name="connsiteY0" fmla="*/ 438912 h 451749"/>
              <a:gd name="connsiteX1" fmla="*/ 560832 w 6498336"/>
              <a:gd name="connsiteY1" fmla="*/ 414528 h 451749"/>
              <a:gd name="connsiteX2" fmla="*/ 1389888 w 6498336"/>
              <a:gd name="connsiteY2" fmla="*/ 292608 h 451749"/>
              <a:gd name="connsiteX3" fmla="*/ 2145792 w 6498336"/>
              <a:gd name="connsiteY3" fmla="*/ 451104 h 451749"/>
              <a:gd name="connsiteX4" fmla="*/ 2865120 w 6498336"/>
              <a:gd name="connsiteY4" fmla="*/ 219456 h 451749"/>
              <a:gd name="connsiteX5" fmla="*/ 3779520 w 6498336"/>
              <a:gd name="connsiteY5" fmla="*/ 170688 h 451749"/>
              <a:gd name="connsiteX6" fmla="*/ 4669536 w 6498336"/>
              <a:gd name="connsiteY6" fmla="*/ 353568 h 451749"/>
              <a:gd name="connsiteX7" fmla="*/ 5401056 w 6498336"/>
              <a:gd name="connsiteY7" fmla="*/ 438912 h 451749"/>
              <a:gd name="connsiteX8" fmla="*/ 6108192 w 6498336"/>
              <a:gd name="connsiteY8" fmla="*/ 292608 h 451749"/>
              <a:gd name="connsiteX9" fmla="*/ 6498336 w 6498336"/>
              <a:gd name="connsiteY9" fmla="*/ 0 h 45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8336" h="451749">
                <a:moveTo>
                  <a:pt x="0" y="438912"/>
                </a:moveTo>
                <a:cubicBezTo>
                  <a:pt x="164592" y="438912"/>
                  <a:pt x="329184" y="438912"/>
                  <a:pt x="560832" y="414528"/>
                </a:cubicBezTo>
                <a:cubicBezTo>
                  <a:pt x="792480" y="390144"/>
                  <a:pt x="1125728" y="286512"/>
                  <a:pt x="1389888" y="292608"/>
                </a:cubicBezTo>
                <a:cubicBezTo>
                  <a:pt x="1654048" y="298704"/>
                  <a:pt x="1899920" y="463296"/>
                  <a:pt x="2145792" y="451104"/>
                </a:cubicBezTo>
                <a:cubicBezTo>
                  <a:pt x="2391664" y="438912"/>
                  <a:pt x="2592832" y="266192"/>
                  <a:pt x="2865120" y="219456"/>
                </a:cubicBezTo>
                <a:cubicBezTo>
                  <a:pt x="3137408" y="172720"/>
                  <a:pt x="3478784" y="148336"/>
                  <a:pt x="3779520" y="170688"/>
                </a:cubicBezTo>
                <a:cubicBezTo>
                  <a:pt x="4080256" y="193040"/>
                  <a:pt x="4399280" y="308864"/>
                  <a:pt x="4669536" y="353568"/>
                </a:cubicBezTo>
                <a:cubicBezTo>
                  <a:pt x="4939792" y="398272"/>
                  <a:pt x="5161280" y="449072"/>
                  <a:pt x="5401056" y="438912"/>
                </a:cubicBezTo>
                <a:cubicBezTo>
                  <a:pt x="5640832" y="428752"/>
                  <a:pt x="5925312" y="365760"/>
                  <a:pt x="6108192" y="292608"/>
                </a:cubicBezTo>
                <a:cubicBezTo>
                  <a:pt x="6291072" y="219456"/>
                  <a:pt x="6394704" y="109728"/>
                  <a:pt x="6498336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椭圆 20"/>
          <p:cNvSpPr/>
          <p:nvPr/>
        </p:nvSpPr>
        <p:spPr>
          <a:xfrm>
            <a:off x="1610841" y="3565596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2" name="椭圆 21"/>
          <p:cNvSpPr/>
          <p:nvPr/>
        </p:nvSpPr>
        <p:spPr>
          <a:xfrm>
            <a:off x="2656315" y="3455546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3" name="椭圆 22"/>
          <p:cNvSpPr/>
          <p:nvPr/>
        </p:nvSpPr>
        <p:spPr>
          <a:xfrm>
            <a:off x="3261590" y="3565596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椭圆 23"/>
          <p:cNvSpPr/>
          <p:nvPr/>
        </p:nvSpPr>
        <p:spPr>
          <a:xfrm>
            <a:off x="4197015" y="3345496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5" name="椭圆 24"/>
          <p:cNvSpPr/>
          <p:nvPr/>
        </p:nvSpPr>
        <p:spPr>
          <a:xfrm>
            <a:off x="5022390" y="3455546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6" name="椭圆 25"/>
          <p:cNvSpPr/>
          <p:nvPr/>
        </p:nvSpPr>
        <p:spPr>
          <a:xfrm>
            <a:off x="5792739" y="3510571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7" name="椭圆 26"/>
          <p:cNvSpPr/>
          <p:nvPr/>
        </p:nvSpPr>
        <p:spPr>
          <a:xfrm>
            <a:off x="6618114" y="3180421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8" name="任意多边形 27"/>
          <p:cNvSpPr/>
          <p:nvPr/>
        </p:nvSpPr>
        <p:spPr>
          <a:xfrm>
            <a:off x="1628276" y="1760784"/>
            <a:ext cx="5105458" cy="553208"/>
          </a:xfrm>
          <a:custGeom>
            <a:avLst/>
            <a:gdLst>
              <a:gd name="connsiteX0" fmla="*/ 0 w 6681216"/>
              <a:gd name="connsiteY0" fmla="*/ 723951 h 723951"/>
              <a:gd name="connsiteX1" fmla="*/ 1402080 w 6681216"/>
              <a:gd name="connsiteY1" fmla="*/ 565455 h 723951"/>
              <a:gd name="connsiteX2" fmla="*/ 2267712 w 6681216"/>
              <a:gd name="connsiteY2" fmla="*/ 467919 h 723951"/>
              <a:gd name="connsiteX3" fmla="*/ 3450336 w 6681216"/>
              <a:gd name="connsiteY3" fmla="*/ 175311 h 723951"/>
              <a:gd name="connsiteX4" fmla="*/ 4645152 w 6681216"/>
              <a:gd name="connsiteY4" fmla="*/ 16815 h 723951"/>
              <a:gd name="connsiteX5" fmla="*/ 5522976 w 6681216"/>
              <a:gd name="connsiteY5" fmla="*/ 4623 h 723951"/>
              <a:gd name="connsiteX6" fmla="*/ 6681216 w 6681216"/>
              <a:gd name="connsiteY6" fmla="*/ 4623 h 72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81216" h="723951">
                <a:moveTo>
                  <a:pt x="0" y="723951"/>
                </a:moveTo>
                <a:lnTo>
                  <a:pt x="1402080" y="565455"/>
                </a:lnTo>
                <a:cubicBezTo>
                  <a:pt x="1780032" y="522783"/>
                  <a:pt x="1926336" y="532943"/>
                  <a:pt x="2267712" y="467919"/>
                </a:cubicBezTo>
                <a:cubicBezTo>
                  <a:pt x="2609088" y="402895"/>
                  <a:pt x="3054096" y="250495"/>
                  <a:pt x="3450336" y="175311"/>
                </a:cubicBezTo>
                <a:cubicBezTo>
                  <a:pt x="3846576" y="100127"/>
                  <a:pt x="4299712" y="45263"/>
                  <a:pt x="4645152" y="16815"/>
                </a:cubicBezTo>
                <a:cubicBezTo>
                  <a:pt x="4990592" y="-11633"/>
                  <a:pt x="5522976" y="4623"/>
                  <a:pt x="5522976" y="4623"/>
                </a:cubicBezTo>
                <a:lnTo>
                  <a:pt x="6681216" y="4623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9" name="椭圆 28"/>
          <p:cNvSpPr/>
          <p:nvPr/>
        </p:nvSpPr>
        <p:spPr>
          <a:xfrm>
            <a:off x="1555816" y="2244997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0" name="椭圆 29"/>
          <p:cNvSpPr/>
          <p:nvPr/>
        </p:nvSpPr>
        <p:spPr>
          <a:xfrm>
            <a:off x="2656315" y="2134947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椭圆 30"/>
          <p:cNvSpPr/>
          <p:nvPr/>
        </p:nvSpPr>
        <p:spPr>
          <a:xfrm>
            <a:off x="3261590" y="2079922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2" name="椭圆 31"/>
          <p:cNvSpPr/>
          <p:nvPr/>
        </p:nvSpPr>
        <p:spPr>
          <a:xfrm>
            <a:off x="4197015" y="1804797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3" name="椭圆 32"/>
          <p:cNvSpPr/>
          <p:nvPr/>
        </p:nvSpPr>
        <p:spPr>
          <a:xfrm>
            <a:off x="5022390" y="1749772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椭圆 33"/>
          <p:cNvSpPr/>
          <p:nvPr/>
        </p:nvSpPr>
        <p:spPr>
          <a:xfrm>
            <a:off x="5792739" y="1694747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椭圆 34"/>
          <p:cNvSpPr/>
          <p:nvPr/>
        </p:nvSpPr>
        <p:spPr>
          <a:xfrm>
            <a:off x="6673139" y="1694747"/>
            <a:ext cx="110050" cy="11005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TextBox 44"/>
          <p:cNvSpPr txBox="1"/>
          <p:nvPr/>
        </p:nvSpPr>
        <p:spPr>
          <a:xfrm>
            <a:off x="1445766" y="4115846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37" name="TextBox 45"/>
          <p:cNvSpPr txBox="1"/>
          <p:nvPr/>
        </p:nvSpPr>
        <p:spPr>
          <a:xfrm>
            <a:off x="2436216" y="4115846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38" name="TextBox 46"/>
          <p:cNvSpPr txBox="1"/>
          <p:nvPr/>
        </p:nvSpPr>
        <p:spPr>
          <a:xfrm>
            <a:off x="3150421" y="4115846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39" name="TextBox 47"/>
          <p:cNvSpPr txBox="1"/>
          <p:nvPr/>
        </p:nvSpPr>
        <p:spPr>
          <a:xfrm>
            <a:off x="3976915" y="4115846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0" name="TextBox 48"/>
          <p:cNvSpPr txBox="1"/>
          <p:nvPr/>
        </p:nvSpPr>
        <p:spPr>
          <a:xfrm>
            <a:off x="4802289" y="4115846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1" name="TextBox 49"/>
          <p:cNvSpPr txBox="1"/>
          <p:nvPr/>
        </p:nvSpPr>
        <p:spPr>
          <a:xfrm>
            <a:off x="5572638" y="4115846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2" name="TextBox 50"/>
          <p:cNvSpPr txBox="1"/>
          <p:nvPr/>
        </p:nvSpPr>
        <p:spPr>
          <a:xfrm>
            <a:off x="6398014" y="4115846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3" name="矩形 51"/>
          <p:cNvSpPr/>
          <p:nvPr/>
        </p:nvSpPr>
        <p:spPr>
          <a:xfrm>
            <a:off x="2876415" y="1694747"/>
            <a:ext cx="550250" cy="377590"/>
          </a:xfrm>
          <a:custGeom>
            <a:avLst/>
            <a:gdLst>
              <a:gd name="connsiteX0" fmla="*/ 0 w 720080"/>
              <a:gd name="connsiteY0" fmla="*/ 0 h 288032"/>
              <a:gd name="connsiteX1" fmla="*/ 720080 w 720080"/>
              <a:gd name="connsiteY1" fmla="*/ 0 h 288032"/>
              <a:gd name="connsiteX2" fmla="*/ 720080 w 720080"/>
              <a:gd name="connsiteY2" fmla="*/ 288032 h 288032"/>
              <a:gd name="connsiteX3" fmla="*/ 0 w 720080"/>
              <a:gd name="connsiteY3" fmla="*/ 288032 h 288032"/>
              <a:gd name="connsiteX4" fmla="*/ 0 w 720080"/>
              <a:gd name="connsiteY4" fmla="*/ 0 h 288032"/>
              <a:gd name="connsiteX0" fmla="*/ 0 w 720080"/>
              <a:gd name="connsiteY0" fmla="*/ 0 h 288032"/>
              <a:gd name="connsiteX1" fmla="*/ 720080 w 720080"/>
              <a:gd name="connsiteY1" fmla="*/ 0 h 288032"/>
              <a:gd name="connsiteX2" fmla="*/ 720080 w 720080"/>
              <a:gd name="connsiteY2" fmla="*/ 288032 h 288032"/>
              <a:gd name="connsiteX3" fmla="*/ 513568 w 720080"/>
              <a:gd name="connsiteY3" fmla="*/ 274674 h 288032"/>
              <a:gd name="connsiteX4" fmla="*/ 0 w 720080"/>
              <a:gd name="connsiteY4" fmla="*/ 288032 h 288032"/>
              <a:gd name="connsiteX5" fmla="*/ 0 w 720080"/>
              <a:gd name="connsiteY5" fmla="*/ 0 h 288032"/>
              <a:gd name="connsiteX0" fmla="*/ 0 w 720080"/>
              <a:gd name="connsiteY0" fmla="*/ 0 h 408786"/>
              <a:gd name="connsiteX1" fmla="*/ 720080 w 720080"/>
              <a:gd name="connsiteY1" fmla="*/ 0 h 408786"/>
              <a:gd name="connsiteX2" fmla="*/ 720080 w 720080"/>
              <a:gd name="connsiteY2" fmla="*/ 288032 h 408786"/>
              <a:gd name="connsiteX3" fmla="*/ 574528 w 720080"/>
              <a:gd name="connsiteY3" fmla="*/ 408786 h 408786"/>
              <a:gd name="connsiteX4" fmla="*/ 0 w 720080"/>
              <a:gd name="connsiteY4" fmla="*/ 288032 h 408786"/>
              <a:gd name="connsiteX5" fmla="*/ 0 w 720080"/>
              <a:gd name="connsiteY5" fmla="*/ 0 h 408786"/>
              <a:gd name="connsiteX0" fmla="*/ 0 w 720080"/>
              <a:gd name="connsiteY0" fmla="*/ 0 h 494130"/>
              <a:gd name="connsiteX1" fmla="*/ 720080 w 720080"/>
              <a:gd name="connsiteY1" fmla="*/ 0 h 494130"/>
              <a:gd name="connsiteX2" fmla="*/ 720080 w 720080"/>
              <a:gd name="connsiteY2" fmla="*/ 288032 h 494130"/>
              <a:gd name="connsiteX3" fmla="*/ 586720 w 720080"/>
              <a:gd name="connsiteY3" fmla="*/ 494130 h 494130"/>
              <a:gd name="connsiteX4" fmla="*/ 0 w 720080"/>
              <a:gd name="connsiteY4" fmla="*/ 288032 h 494130"/>
              <a:gd name="connsiteX5" fmla="*/ 0 w 720080"/>
              <a:gd name="connsiteY5" fmla="*/ 0 h 49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080" h="494130">
                <a:moveTo>
                  <a:pt x="0" y="0"/>
                </a:moveTo>
                <a:lnTo>
                  <a:pt x="720080" y="0"/>
                </a:lnTo>
                <a:lnTo>
                  <a:pt x="720080" y="288032"/>
                </a:lnTo>
                <a:lnTo>
                  <a:pt x="586720" y="494130"/>
                </a:lnTo>
                <a:lnTo>
                  <a:pt x="0" y="288032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TEXT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51"/>
          <p:cNvSpPr/>
          <p:nvPr/>
        </p:nvSpPr>
        <p:spPr>
          <a:xfrm>
            <a:off x="3704779" y="3424793"/>
            <a:ext cx="550250" cy="361133"/>
          </a:xfrm>
          <a:custGeom>
            <a:avLst/>
            <a:gdLst>
              <a:gd name="connsiteX0" fmla="*/ 0 w 720080"/>
              <a:gd name="connsiteY0" fmla="*/ 0 h 288032"/>
              <a:gd name="connsiteX1" fmla="*/ 720080 w 720080"/>
              <a:gd name="connsiteY1" fmla="*/ 0 h 288032"/>
              <a:gd name="connsiteX2" fmla="*/ 720080 w 720080"/>
              <a:gd name="connsiteY2" fmla="*/ 288032 h 288032"/>
              <a:gd name="connsiteX3" fmla="*/ 0 w 720080"/>
              <a:gd name="connsiteY3" fmla="*/ 288032 h 288032"/>
              <a:gd name="connsiteX4" fmla="*/ 0 w 720080"/>
              <a:gd name="connsiteY4" fmla="*/ 0 h 288032"/>
              <a:gd name="connsiteX0" fmla="*/ 0 w 720080"/>
              <a:gd name="connsiteY0" fmla="*/ 0 h 288032"/>
              <a:gd name="connsiteX1" fmla="*/ 720080 w 720080"/>
              <a:gd name="connsiteY1" fmla="*/ 0 h 288032"/>
              <a:gd name="connsiteX2" fmla="*/ 720080 w 720080"/>
              <a:gd name="connsiteY2" fmla="*/ 288032 h 288032"/>
              <a:gd name="connsiteX3" fmla="*/ 513568 w 720080"/>
              <a:gd name="connsiteY3" fmla="*/ 274674 h 288032"/>
              <a:gd name="connsiteX4" fmla="*/ 0 w 720080"/>
              <a:gd name="connsiteY4" fmla="*/ 288032 h 288032"/>
              <a:gd name="connsiteX5" fmla="*/ 0 w 720080"/>
              <a:gd name="connsiteY5" fmla="*/ 0 h 288032"/>
              <a:gd name="connsiteX0" fmla="*/ 0 w 720080"/>
              <a:gd name="connsiteY0" fmla="*/ 0 h 408786"/>
              <a:gd name="connsiteX1" fmla="*/ 720080 w 720080"/>
              <a:gd name="connsiteY1" fmla="*/ 0 h 408786"/>
              <a:gd name="connsiteX2" fmla="*/ 720080 w 720080"/>
              <a:gd name="connsiteY2" fmla="*/ 288032 h 408786"/>
              <a:gd name="connsiteX3" fmla="*/ 574528 w 720080"/>
              <a:gd name="connsiteY3" fmla="*/ 408786 h 408786"/>
              <a:gd name="connsiteX4" fmla="*/ 0 w 720080"/>
              <a:gd name="connsiteY4" fmla="*/ 288032 h 408786"/>
              <a:gd name="connsiteX5" fmla="*/ 0 w 720080"/>
              <a:gd name="connsiteY5" fmla="*/ 0 h 408786"/>
              <a:gd name="connsiteX0" fmla="*/ 0 w 720080"/>
              <a:gd name="connsiteY0" fmla="*/ 0 h 494130"/>
              <a:gd name="connsiteX1" fmla="*/ 720080 w 720080"/>
              <a:gd name="connsiteY1" fmla="*/ 0 h 494130"/>
              <a:gd name="connsiteX2" fmla="*/ 720080 w 720080"/>
              <a:gd name="connsiteY2" fmla="*/ 288032 h 494130"/>
              <a:gd name="connsiteX3" fmla="*/ 586720 w 720080"/>
              <a:gd name="connsiteY3" fmla="*/ 494130 h 494130"/>
              <a:gd name="connsiteX4" fmla="*/ 0 w 720080"/>
              <a:gd name="connsiteY4" fmla="*/ 288032 h 494130"/>
              <a:gd name="connsiteX5" fmla="*/ 0 w 720080"/>
              <a:gd name="connsiteY5" fmla="*/ 0 h 494130"/>
              <a:gd name="connsiteX0" fmla="*/ 0 w 720080"/>
              <a:gd name="connsiteY0" fmla="*/ 0 h 288032"/>
              <a:gd name="connsiteX1" fmla="*/ 720080 w 720080"/>
              <a:gd name="connsiteY1" fmla="*/ 0 h 288032"/>
              <a:gd name="connsiteX2" fmla="*/ 720080 w 720080"/>
              <a:gd name="connsiteY2" fmla="*/ 288032 h 288032"/>
              <a:gd name="connsiteX3" fmla="*/ 0 w 720080"/>
              <a:gd name="connsiteY3" fmla="*/ 288032 h 288032"/>
              <a:gd name="connsiteX4" fmla="*/ 0 w 720080"/>
              <a:gd name="connsiteY4" fmla="*/ 0 h 288032"/>
              <a:gd name="connsiteX0" fmla="*/ 0 w 720080"/>
              <a:gd name="connsiteY0" fmla="*/ 16366 h 304398"/>
              <a:gd name="connsiteX1" fmla="*/ 371088 w 720080"/>
              <a:gd name="connsiteY1" fmla="*/ 0 h 304398"/>
              <a:gd name="connsiteX2" fmla="*/ 720080 w 720080"/>
              <a:gd name="connsiteY2" fmla="*/ 16366 h 304398"/>
              <a:gd name="connsiteX3" fmla="*/ 720080 w 720080"/>
              <a:gd name="connsiteY3" fmla="*/ 304398 h 304398"/>
              <a:gd name="connsiteX4" fmla="*/ 0 w 720080"/>
              <a:gd name="connsiteY4" fmla="*/ 304398 h 304398"/>
              <a:gd name="connsiteX5" fmla="*/ 0 w 720080"/>
              <a:gd name="connsiteY5" fmla="*/ 16366 h 304398"/>
              <a:gd name="connsiteX0" fmla="*/ 0 w 720080"/>
              <a:gd name="connsiteY0" fmla="*/ 138286 h 426318"/>
              <a:gd name="connsiteX1" fmla="*/ 627120 w 720080"/>
              <a:gd name="connsiteY1" fmla="*/ 0 h 426318"/>
              <a:gd name="connsiteX2" fmla="*/ 720080 w 720080"/>
              <a:gd name="connsiteY2" fmla="*/ 138286 h 426318"/>
              <a:gd name="connsiteX3" fmla="*/ 720080 w 720080"/>
              <a:gd name="connsiteY3" fmla="*/ 426318 h 426318"/>
              <a:gd name="connsiteX4" fmla="*/ 0 w 720080"/>
              <a:gd name="connsiteY4" fmla="*/ 426318 h 426318"/>
              <a:gd name="connsiteX5" fmla="*/ 0 w 720080"/>
              <a:gd name="connsiteY5" fmla="*/ 138286 h 426318"/>
              <a:gd name="connsiteX0" fmla="*/ 0 w 720080"/>
              <a:gd name="connsiteY0" fmla="*/ 133524 h 421556"/>
              <a:gd name="connsiteX1" fmla="*/ 665220 w 720080"/>
              <a:gd name="connsiteY1" fmla="*/ 0 h 421556"/>
              <a:gd name="connsiteX2" fmla="*/ 720080 w 720080"/>
              <a:gd name="connsiteY2" fmla="*/ 133524 h 421556"/>
              <a:gd name="connsiteX3" fmla="*/ 720080 w 720080"/>
              <a:gd name="connsiteY3" fmla="*/ 421556 h 421556"/>
              <a:gd name="connsiteX4" fmla="*/ 0 w 720080"/>
              <a:gd name="connsiteY4" fmla="*/ 421556 h 421556"/>
              <a:gd name="connsiteX5" fmla="*/ 0 w 720080"/>
              <a:gd name="connsiteY5" fmla="*/ 133524 h 421556"/>
              <a:gd name="connsiteX0" fmla="*/ 0 w 720080"/>
              <a:gd name="connsiteY0" fmla="*/ 184562 h 472594"/>
              <a:gd name="connsiteX1" fmla="*/ 652485 w 720080"/>
              <a:gd name="connsiteY1" fmla="*/ 0 h 472594"/>
              <a:gd name="connsiteX2" fmla="*/ 720080 w 720080"/>
              <a:gd name="connsiteY2" fmla="*/ 184562 h 472594"/>
              <a:gd name="connsiteX3" fmla="*/ 720080 w 720080"/>
              <a:gd name="connsiteY3" fmla="*/ 472594 h 472594"/>
              <a:gd name="connsiteX4" fmla="*/ 0 w 720080"/>
              <a:gd name="connsiteY4" fmla="*/ 472594 h 472594"/>
              <a:gd name="connsiteX5" fmla="*/ 0 w 720080"/>
              <a:gd name="connsiteY5" fmla="*/ 184562 h 47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080" h="472594">
                <a:moveTo>
                  <a:pt x="0" y="184562"/>
                </a:moveTo>
                <a:lnTo>
                  <a:pt x="652485" y="0"/>
                </a:lnTo>
                <a:lnTo>
                  <a:pt x="720080" y="184562"/>
                </a:lnTo>
                <a:lnTo>
                  <a:pt x="720080" y="472594"/>
                </a:lnTo>
                <a:lnTo>
                  <a:pt x="0" y="472594"/>
                </a:lnTo>
                <a:lnTo>
                  <a:pt x="0" y="18456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TEXT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54"/>
          <p:cNvSpPr txBox="1"/>
          <p:nvPr/>
        </p:nvSpPr>
        <p:spPr>
          <a:xfrm>
            <a:off x="1115616" y="3510571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1170641" y="4005796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56"/>
          <p:cNvSpPr txBox="1"/>
          <p:nvPr/>
        </p:nvSpPr>
        <p:spPr>
          <a:xfrm>
            <a:off x="1115616" y="2890208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57"/>
          <p:cNvSpPr txBox="1"/>
          <p:nvPr/>
        </p:nvSpPr>
        <p:spPr>
          <a:xfrm>
            <a:off x="1115616" y="2355047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58"/>
          <p:cNvSpPr txBox="1"/>
          <p:nvPr/>
        </p:nvSpPr>
        <p:spPr>
          <a:xfrm>
            <a:off x="1115616" y="1914847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59"/>
          <p:cNvSpPr txBox="1"/>
          <p:nvPr/>
        </p:nvSpPr>
        <p:spPr>
          <a:xfrm>
            <a:off x="1115616" y="1419622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95536" y="915566"/>
            <a:ext cx="1671762" cy="403856"/>
          </a:xfrm>
          <a:custGeom>
            <a:avLst/>
            <a:gdLst>
              <a:gd name="connsiteX0" fmla="*/ 0 w 1996534"/>
              <a:gd name="connsiteY0" fmla="*/ 0 h 798613"/>
              <a:gd name="connsiteX1" fmla="*/ 1996534 w 1996534"/>
              <a:gd name="connsiteY1" fmla="*/ 0 h 798613"/>
              <a:gd name="connsiteX2" fmla="*/ 1996534 w 1996534"/>
              <a:gd name="connsiteY2" fmla="*/ 798613 h 798613"/>
              <a:gd name="connsiteX3" fmla="*/ 0 w 1996534"/>
              <a:gd name="connsiteY3" fmla="*/ 798613 h 798613"/>
              <a:gd name="connsiteX4" fmla="*/ 0 w 1996534"/>
              <a:gd name="connsiteY4" fmla="*/ 0 h 79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6534" h="798613">
                <a:moveTo>
                  <a:pt x="0" y="0"/>
                </a:moveTo>
                <a:lnTo>
                  <a:pt x="1996534" y="0"/>
                </a:lnTo>
                <a:lnTo>
                  <a:pt x="1996534" y="798613"/>
                </a:lnTo>
                <a:lnTo>
                  <a:pt x="0" y="798613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27584" tIns="130048" rIns="227584" bIns="130048" spcCol="1270" anchor="ctr"/>
          <a:lstStyle/>
          <a:p>
            <a:pPr algn="ctr" defTabSz="14224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同比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956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6512" y="-1588"/>
            <a:ext cx="9180513" cy="5163157"/>
            <a:chOff x="-36512" y="-1588"/>
            <a:chExt cx="9180513" cy="5163157"/>
          </a:xfrm>
        </p:grpSpPr>
        <p:pic>
          <p:nvPicPr>
            <p:cNvPr id="5" name="Picture 2" descr="C:\Documents and Settings\Administrator\桌面\2011831中秋\中秋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894" y="-1588"/>
              <a:ext cx="9172894" cy="516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C:\Documents and Settings\Administrator\桌面\2011831中秋\花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2790825"/>
              <a:ext cx="3633787" cy="235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54"/>
            <p:cNvSpPr/>
            <p:nvPr/>
          </p:nvSpPr>
          <p:spPr bwMode="auto">
            <a:xfrm>
              <a:off x="-28576" y="557325"/>
              <a:ext cx="9172576" cy="3937000"/>
            </a:xfrm>
            <a:custGeom>
              <a:avLst/>
              <a:gdLst>
                <a:gd name="connsiteX0" fmla="*/ 0 w 9144001"/>
                <a:gd name="connsiteY0" fmla="*/ 0 h 3937000"/>
                <a:gd name="connsiteX1" fmla="*/ 9144001 w 9144001"/>
                <a:gd name="connsiteY1" fmla="*/ 0 h 3937000"/>
                <a:gd name="connsiteX2" fmla="*/ 9144001 w 9144001"/>
                <a:gd name="connsiteY2" fmla="*/ 3937000 h 3937000"/>
                <a:gd name="connsiteX3" fmla="*/ 0 w 9144001"/>
                <a:gd name="connsiteY3" fmla="*/ 3937000 h 3937000"/>
                <a:gd name="connsiteX4" fmla="*/ 0 w 9144001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28575 w 9172576"/>
                <a:gd name="connsiteY3" fmla="*/ 3937000 h 3937000"/>
                <a:gd name="connsiteX4" fmla="*/ 0 w 9172576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0 w 9172576"/>
                <a:gd name="connsiteY3" fmla="*/ 3927475 h 3937000"/>
                <a:gd name="connsiteX4" fmla="*/ 0 w 9172576"/>
                <a:gd name="connsiteY4" fmla="*/ 0 h 393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576" h="3937000">
                  <a:moveTo>
                    <a:pt x="0" y="0"/>
                  </a:moveTo>
                  <a:lnTo>
                    <a:pt x="9172576" y="0"/>
                  </a:lnTo>
                  <a:lnTo>
                    <a:pt x="9172576" y="3937000"/>
                  </a:lnTo>
                  <a:lnTo>
                    <a:pt x="0" y="3927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7000">
                  <a:schemeClr val="bg1">
                    <a:lumMod val="84000"/>
                  </a:schemeClr>
                </a:gs>
                <a:gs pos="6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8" name="Picture 4" descr="C:\Documents and Settings\Administrator\桌面\图片2副本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084" y="1563638"/>
              <a:ext cx="1794203" cy="251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24288"/>
              <a:ext cx="9180513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255868"/>
              <a:ext cx="9144000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 descr="C:\Documents and Settings\Administrator\桌面\2011831中秋\5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491519"/>
              <a:ext cx="1463675" cy="16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 descr="C:\Documents and Settings\Administrator\桌面\2011831中秋\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988" y="3290888"/>
              <a:ext cx="2767012" cy="185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3" name="直接连接符 12"/>
          <p:cNvCxnSpPr>
            <a:endCxn id="28" idx="3"/>
          </p:cNvCxnSpPr>
          <p:nvPr/>
        </p:nvCxnSpPr>
        <p:spPr>
          <a:xfrm>
            <a:off x="1318854" y="987574"/>
            <a:ext cx="28505" cy="27853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4"/>
          <p:cNvSpPr txBox="1"/>
          <p:nvPr/>
        </p:nvSpPr>
        <p:spPr>
          <a:xfrm>
            <a:off x="2475188" y="3765604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4096882" y="3765604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775274" y="3765604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19" name="矩形 18"/>
          <p:cNvSpPr/>
          <p:nvPr/>
        </p:nvSpPr>
        <p:spPr>
          <a:xfrm>
            <a:off x="2360614" y="1682081"/>
            <a:ext cx="173627" cy="208352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0" name="矩形 19"/>
          <p:cNvSpPr/>
          <p:nvPr/>
        </p:nvSpPr>
        <p:spPr>
          <a:xfrm>
            <a:off x="2592116" y="2145086"/>
            <a:ext cx="173627" cy="162051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1" name="矩形 20"/>
          <p:cNvSpPr/>
          <p:nvPr/>
        </p:nvSpPr>
        <p:spPr>
          <a:xfrm>
            <a:off x="2823619" y="2029335"/>
            <a:ext cx="173627" cy="17362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2" name="矩形 21"/>
          <p:cNvSpPr/>
          <p:nvPr/>
        </p:nvSpPr>
        <p:spPr>
          <a:xfrm>
            <a:off x="3981131" y="2723842"/>
            <a:ext cx="173627" cy="104176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3" name="矩形 22"/>
          <p:cNvSpPr/>
          <p:nvPr/>
        </p:nvSpPr>
        <p:spPr>
          <a:xfrm>
            <a:off x="4212633" y="2145086"/>
            <a:ext cx="173627" cy="162051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4" name="矩形 23"/>
          <p:cNvSpPr/>
          <p:nvPr/>
        </p:nvSpPr>
        <p:spPr>
          <a:xfrm>
            <a:off x="4444135" y="2376588"/>
            <a:ext cx="173627" cy="13890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5" name="矩形 24"/>
          <p:cNvSpPr/>
          <p:nvPr/>
        </p:nvSpPr>
        <p:spPr>
          <a:xfrm>
            <a:off x="5659523" y="2029335"/>
            <a:ext cx="173627" cy="173626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6" name="矩形 25"/>
          <p:cNvSpPr/>
          <p:nvPr/>
        </p:nvSpPr>
        <p:spPr>
          <a:xfrm>
            <a:off x="5891025" y="1855708"/>
            <a:ext cx="173627" cy="190989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7" name="矩形 26"/>
          <p:cNvSpPr/>
          <p:nvPr/>
        </p:nvSpPr>
        <p:spPr>
          <a:xfrm>
            <a:off x="6122527" y="2897469"/>
            <a:ext cx="173627" cy="8681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8" name="TextBox 30"/>
          <p:cNvSpPr txBox="1"/>
          <p:nvPr/>
        </p:nvSpPr>
        <p:spPr>
          <a:xfrm>
            <a:off x="1087351" y="3649852"/>
            <a:ext cx="2600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1"/>
          <p:cNvSpPr txBox="1"/>
          <p:nvPr/>
        </p:nvSpPr>
        <p:spPr>
          <a:xfrm>
            <a:off x="1029476" y="3013221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1029476" y="2492339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3"/>
          <p:cNvSpPr txBox="1"/>
          <p:nvPr/>
        </p:nvSpPr>
        <p:spPr>
          <a:xfrm>
            <a:off x="1029476" y="1913583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4"/>
          <p:cNvSpPr txBox="1"/>
          <p:nvPr/>
        </p:nvSpPr>
        <p:spPr>
          <a:xfrm>
            <a:off x="971600" y="1334828"/>
            <a:ext cx="4106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6"/>
          <p:cNvSpPr txBox="1"/>
          <p:nvPr/>
        </p:nvSpPr>
        <p:spPr>
          <a:xfrm>
            <a:off x="2302739" y="1450579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95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7"/>
          <p:cNvSpPr txBox="1"/>
          <p:nvPr/>
        </p:nvSpPr>
        <p:spPr>
          <a:xfrm>
            <a:off x="2534241" y="1913583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69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8"/>
          <p:cNvSpPr txBox="1"/>
          <p:nvPr/>
        </p:nvSpPr>
        <p:spPr>
          <a:xfrm>
            <a:off x="2765743" y="1797832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78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9"/>
          <p:cNvSpPr txBox="1"/>
          <p:nvPr/>
        </p:nvSpPr>
        <p:spPr>
          <a:xfrm>
            <a:off x="3923255" y="2492339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40"/>
          <p:cNvSpPr txBox="1"/>
          <p:nvPr/>
        </p:nvSpPr>
        <p:spPr>
          <a:xfrm>
            <a:off x="4096882" y="1913583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68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41"/>
          <p:cNvSpPr txBox="1"/>
          <p:nvPr/>
        </p:nvSpPr>
        <p:spPr>
          <a:xfrm>
            <a:off x="4386260" y="2145086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65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42"/>
          <p:cNvSpPr txBox="1"/>
          <p:nvPr/>
        </p:nvSpPr>
        <p:spPr>
          <a:xfrm>
            <a:off x="5601647" y="1797832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43"/>
          <p:cNvSpPr txBox="1"/>
          <p:nvPr/>
        </p:nvSpPr>
        <p:spPr>
          <a:xfrm>
            <a:off x="5833149" y="1566330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4"/>
          <p:cNvSpPr txBox="1"/>
          <p:nvPr/>
        </p:nvSpPr>
        <p:spPr>
          <a:xfrm>
            <a:off x="6064652" y="2665966"/>
            <a:ext cx="335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1318854" y="3765603"/>
            <a:ext cx="584543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944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000">
        <p14:honeycomb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50"/>
            <a:ext cx="9144000" cy="51696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19872" y="213970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免费</a:t>
            </a:r>
          </a:p>
        </p:txBody>
      </p:sp>
      <p:sp>
        <p:nvSpPr>
          <p:cNvPr id="15" name="矩形 48"/>
          <p:cNvSpPr/>
          <p:nvPr/>
        </p:nvSpPr>
        <p:spPr>
          <a:xfrm>
            <a:off x="2771800" y="2715766"/>
            <a:ext cx="576064" cy="288032"/>
          </a:xfrm>
          <a:custGeom>
            <a:avLst/>
            <a:gdLst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0 w 576064"/>
              <a:gd name="connsiteY4" fmla="*/ 0 h 288032"/>
              <a:gd name="connsiteX0" fmla="*/ 1836 w 577900"/>
              <a:gd name="connsiteY0" fmla="*/ 0 h 288032"/>
              <a:gd name="connsiteX1" fmla="*/ 577900 w 577900"/>
              <a:gd name="connsiteY1" fmla="*/ 0 h 288032"/>
              <a:gd name="connsiteX2" fmla="*/ 577900 w 577900"/>
              <a:gd name="connsiteY2" fmla="*/ 288032 h 288032"/>
              <a:gd name="connsiteX3" fmla="*/ 1836 w 577900"/>
              <a:gd name="connsiteY3" fmla="*/ 288032 h 288032"/>
              <a:gd name="connsiteX4" fmla="*/ 0 w 577900"/>
              <a:gd name="connsiteY4" fmla="*/ 127719 h 288032"/>
              <a:gd name="connsiteX5" fmla="*/ 1836 w 577900"/>
              <a:gd name="connsiteY5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86271 w 576064"/>
              <a:gd name="connsiteY4" fmla="*/ 146769 h 288032"/>
              <a:gd name="connsiteX5" fmla="*/ 0 w 576064"/>
              <a:gd name="connsiteY5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64" h="288032">
                <a:moveTo>
                  <a:pt x="0" y="0"/>
                </a:moveTo>
                <a:lnTo>
                  <a:pt x="576064" y="0"/>
                </a:lnTo>
                <a:lnTo>
                  <a:pt x="576064" y="288032"/>
                </a:lnTo>
                <a:lnTo>
                  <a:pt x="0" y="288032"/>
                </a:lnTo>
                <a:lnTo>
                  <a:pt x="86271" y="14676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49"/>
          <p:cNvSpPr/>
          <p:nvPr/>
        </p:nvSpPr>
        <p:spPr>
          <a:xfrm>
            <a:off x="4860032" y="2715766"/>
            <a:ext cx="576064" cy="288032"/>
          </a:xfrm>
          <a:custGeom>
            <a:avLst/>
            <a:gdLst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0 w 576064"/>
              <a:gd name="connsiteY4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69789 w 576064"/>
              <a:gd name="connsiteY2" fmla="*/ 149151 h 288032"/>
              <a:gd name="connsiteX3" fmla="*/ 576064 w 576064"/>
              <a:gd name="connsiteY3" fmla="*/ 288032 h 288032"/>
              <a:gd name="connsiteX4" fmla="*/ 0 w 576064"/>
              <a:gd name="connsiteY4" fmla="*/ 288032 h 288032"/>
              <a:gd name="connsiteX5" fmla="*/ 0 w 576064"/>
              <a:gd name="connsiteY5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417389 w 576064"/>
              <a:gd name="connsiteY2" fmla="*/ 144388 h 288032"/>
              <a:gd name="connsiteX3" fmla="*/ 576064 w 576064"/>
              <a:gd name="connsiteY3" fmla="*/ 288032 h 288032"/>
              <a:gd name="connsiteX4" fmla="*/ 0 w 576064"/>
              <a:gd name="connsiteY4" fmla="*/ 288032 h 288032"/>
              <a:gd name="connsiteX5" fmla="*/ 0 w 576064"/>
              <a:gd name="connsiteY5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64" h="288032">
                <a:moveTo>
                  <a:pt x="0" y="0"/>
                </a:moveTo>
                <a:lnTo>
                  <a:pt x="576064" y="0"/>
                </a:lnTo>
                <a:lnTo>
                  <a:pt x="417389" y="144388"/>
                </a:lnTo>
                <a:lnTo>
                  <a:pt x="576064" y="288032"/>
                </a:lnTo>
                <a:lnTo>
                  <a:pt x="0" y="288032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203848" y="2571750"/>
            <a:ext cx="18002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高度可编辑素材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25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6512" y="-1588"/>
            <a:ext cx="9180513" cy="5163157"/>
            <a:chOff x="-36512" y="-1588"/>
            <a:chExt cx="9180513" cy="5163157"/>
          </a:xfrm>
        </p:grpSpPr>
        <p:pic>
          <p:nvPicPr>
            <p:cNvPr id="5" name="Picture 2" descr="C:\Documents and Settings\Administrator\桌面\2011831中秋\中秋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894" y="-1588"/>
              <a:ext cx="9172894" cy="516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C:\Documents and Settings\Administrator\桌面\2011831中秋\花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2790825"/>
              <a:ext cx="3633787" cy="235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54"/>
            <p:cNvSpPr/>
            <p:nvPr/>
          </p:nvSpPr>
          <p:spPr bwMode="auto">
            <a:xfrm>
              <a:off x="-28576" y="557325"/>
              <a:ext cx="9172576" cy="3937000"/>
            </a:xfrm>
            <a:custGeom>
              <a:avLst/>
              <a:gdLst>
                <a:gd name="connsiteX0" fmla="*/ 0 w 9144001"/>
                <a:gd name="connsiteY0" fmla="*/ 0 h 3937000"/>
                <a:gd name="connsiteX1" fmla="*/ 9144001 w 9144001"/>
                <a:gd name="connsiteY1" fmla="*/ 0 h 3937000"/>
                <a:gd name="connsiteX2" fmla="*/ 9144001 w 9144001"/>
                <a:gd name="connsiteY2" fmla="*/ 3937000 h 3937000"/>
                <a:gd name="connsiteX3" fmla="*/ 0 w 9144001"/>
                <a:gd name="connsiteY3" fmla="*/ 3937000 h 3937000"/>
                <a:gd name="connsiteX4" fmla="*/ 0 w 9144001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28575 w 9172576"/>
                <a:gd name="connsiteY3" fmla="*/ 3937000 h 3937000"/>
                <a:gd name="connsiteX4" fmla="*/ 0 w 9172576"/>
                <a:gd name="connsiteY4" fmla="*/ 0 h 3937000"/>
                <a:gd name="connsiteX0" fmla="*/ 0 w 9172576"/>
                <a:gd name="connsiteY0" fmla="*/ 0 h 3937000"/>
                <a:gd name="connsiteX1" fmla="*/ 9172576 w 9172576"/>
                <a:gd name="connsiteY1" fmla="*/ 0 h 3937000"/>
                <a:gd name="connsiteX2" fmla="*/ 9172576 w 9172576"/>
                <a:gd name="connsiteY2" fmla="*/ 3937000 h 3937000"/>
                <a:gd name="connsiteX3" fmla="*/ 0 w 9172576"/>
                <a:gd name="connsiteY3" fmla="*/ 3927475 h 3937000"/>
                <a:gd name="connsiteX4" fmla="*/ 0 w 9172576"/>
                <a:gd name="connsiteY4" fmla="*/ 0 h 393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576" h="3937000">
                  <a:moveTo>
                    <a:pt x="0" y="0"/>
                  </a:moveTo>
                  <a:lnTo>
                    <a:pt x="9172576" y="0"/>
                  </a:lnTo>
                  <a:lnTo>
                    <a:pt x="9172576" y="3937000"/>
                  </a:lnTo>
                  <a:lnTo>
                    <a:pt x="0" y="3927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7000">
                  <a:schemeClr val="bg1">
                    <a:lumMod val="84000"/>
                  </a:schemeClr>
                </a:gs>
                <a:gs pos="6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8" name="Picture 4" descr="C:\Documents and Settings\Administrator\桌面\图片2副本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084" y="1563638"/>
              <a:ext cx="1794203" cy="251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24288"/>
              <a:ext cx="9180513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255868"/>
              <a:ext cx="9144000" cy="4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 descr="C:\Documents and Settings\Administrator\桌面\2011831中秋\5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3491519"/>
              <a:ext cx="1463675" cy="16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 descr="C:\Documents and Settings\Administrator\桌面\2011831中秋\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988" y="3290888"/>
              <a:ext cx="2767012" cy="185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2195736" y="206769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</a:t>
            </a:r>
          </a:p>
        </p:txBody>
      </p:sp>
      <p:sp>
        <p:nvSpPr>
          <p:cNvPr id="13" name="矩形 48"/>
          <p:cNvSpPr/>
          <p:nvPr/>
        </p:nvSpPr>
        <p:spPr>
          <a:xfrm>
            <a:off x="1475656" y="2859782"/>
            <a:ext cx="576064" cy="288032"/>
          </a:xfrm>
          <a:custGeom>
            <a:avLst/>
            <a:gdLst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0 w 576064"/>
              <a:gd name="connsiteY4" fmla="*/ 0 h 288032"/>
              <a:gd name="connsiteX0" fmla="*/ 1836 w 577900"/>
              <a:gd name="connsiteY0" fmla="*/ 0 h 288032"/>
              <a:gd name="connsiteX1" fmla="*/ 577900 w 577900"/>
              <a:gd name="connsiteY1" fmla="*/ 0 h 288032"/>
              <a:gd name="connsiteX2" fmla="*/ 577900 w 577900"/>
              <a:gd name="connsiteY2" fmla="*/ 288032 h 288032"/>
              <a:gd name="connsiteX3" fmla="*/ 1836 w 577900"/>
              <a:gd name="connsiteY3" fmla="*/ 288032 h 288032"/>
              <a:gd name="connsiteX4" fmla="*/ 0 w 577900"/>
              <a:gd name="connsiteY4" fmla="*/ 127719 h 288032"/>
              <a:gd name="connsiteX5" fmla="*/ 1836 w 577900"/>
              <a:gd name="connsiteY5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86271 w 576064"/>
              <a:gd name="connsiteY4" fmla="*/ 146769 h 288032"/>
              <a:gd name="connsiteX5" fmla="*/ 0 w 576064"/>
              <a:gd name="connsiteY5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64" h="288032">
                <a:moveTo>
                  <a:pt x="0" y="0"/>
                </a:moveTo>
                <a:lnTo>
                  <a:pt x="576064" y="0"/>
                </a:lnTo>
                <a:lnTo>
                  <a:pt x="576064" y="288032"/>
                </a:lnTo>
                <a:lnTo>
                  <a:pt x="0" y="288032"/>
                </a:lnTo>
                <a:lnTo>
                  <a:pt x="86271" y="14676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49"/>
          <p:cNvSpPr/>
          <p:nvPr/>
        </p:nvSpPr>
        <p:spPr>
          <a:xfrm>
            <a:off x="3563888" y="2859782"/>
            <a:ext cx="576064" cy="288032"/>
          </a:xfrm>
          <a:custGeom>
            <a:avLst/>
            <a:gdLst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76064 w 576064"/>
              <a:gd name="connsiteY2" fmla="*/ 288032 h 288032"/>
              <a:gd name="connsiteX3" fmla="*/ 0 w 576064"/>
              <a:gd name="connsiteY3" fmla="*/ 288032 h 288032"/>
              <a:gd name="connsiteX4" fmla="*/ 0 w 576064"/>
              <a:gd name="connsiteY4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569789 w 576064"/>
              <a:gd name="connsiteY2" fmla="*/ 149151 h 288032"/>
              <a:gd name="connsiteX3" fmla="*/ 576064 w 576064"/>
              <a:gd name="connsiteY3" fmla="*/ 288032 h 288032"/>
              <a:gd name="connsiteX4" fmla="*/ 0 w 576064"/>
              <a:gd name="connsiteY4" fmla="*/ 288032 h 288032"/>
              <a:gd name="connsiteX5" fmla="*/ 0 w 576064"/>
              <a:gd name="connsiteY5" fmla="*/ 0 h 288032"/>
              <a:gd name="connsiteX0" fmla="*/ 0 w 576064"/>
              <a:gd name="connsiteY0" fmla="*/ 0 h 288032"/>
              <a:gd name="connsiteX1" fmla="*/ 576064 w 576064"/>
              <a:gd name="connsiteY1" fmla="*/ 0 h 288032"/>
              <a:gd name="connsiteX2" fmla="*/ 417389 w 576064"/>
              <a:gd name="connsiteY2" fmla="*/ 144388 h 288032"/>
              <a:gd name="connsiteX3" fmla="*/ 576064 w 576064"/>
              <a:gd name="connsiteY3" fmla="*/ 288032 h 288032"/>
              <a:gd name="connsiteX4" fmla="*/ 0 w 576064"/>
              <a:gd name="connsiteY4" fmla="*/ 288032 h 288032"/>
              <a:gd name="connsiteX5" fmla="*/ 0 w 576064"/>
              <a:gd name="connsiteY5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64" h="288032">
                <a:moveTo>
                  <a:pt x="0" y="0"/>
                </a:moveTo>
                <a:lnTo>
                  <a:pt x="576064" y="0"/>
                </a:lnTo>
                <a:lnTo>
                  <a:pt x="417389" y="144388"/>
                </a:lnTo>
                <a:lnTo>
                  <a:pt x="576064" y="288032"/>
                </a:lnTo>
                <a:lnTo>
                  <a:pt x="0" y="288032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907704" y="2715766"/>
            <a:ext cx="18002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95354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287</Words>
  <Application>Microsoft Office PowerPoint</Application>
  <PresentationFormat>全屏显示(16:9)</PresentationFormat>
  <Paragraphs>82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Meiryo</vt:lpstr>
      <vt:lpstr>华文行楷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dc:creator/>
  <cp:keywords/>
  <dc:description/>
  <cp:lastModifiedBy/>
  <cp:revision>1</cp:revision>
  <dcterms:created xsi:type="dcterms:W3CDTF">2014-09-01T13:50:04Z</dcterms:created>
  <dcterms:modified xsi:type="dcterms:W3CDTF">2018-07-01T01:47:28Z</dcterms:modified>
  <cp:category/>
</cp:coreProperties>
</file>