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7.xml" ContentType="application/vnd.openxmlformats-officedocument.presentationml.tags+xml"/>
  <Override PartName="/ppt/notesSlides/notesSlide10.xml" ContentType="application/vnd.openxmlformats-officedocument.presentationml.notesSlide+xml"/>
  <Override PartName="/ppt/tags/tag8.xml" ContentType="application/vnd.openxmlformats-officedocument.presentationml.tags+xml"/>
  <Override PartName="/ppt/notesSlides/notesSlide11.xml" ContentType="application/vnd.openxmlformats-officedocument.presentationml.notesSlide+xml"/>
  <Override PartName="/ppt/tags/tag9.xml" ContentType="application/vnd.openxmlformats-officedocument.presentationml.tags+xml"/>
  <Override PartName="/ppt/notesSlides/notesSlide12.xml" ContentType="application/vnd.openxmlformats-officedocument.presentationml.notesSlide+xml"/>
  <Override PartName="/ppt/tags/tag10.xml" ContentType="application/vnd.openxmlformats-officedocument.presentationml.tags+xml"/>
  <Override PartName="/ppt/notesSlides/notesSlide13.xml" ContentType="application/vnd.openxmlformats-officedocument.presentationml.notesSlide+xml"/>
  <Override PartName="/ppt/tags/tag11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2.xml" ContentType="application/vnd.openxmlformats-officedocument.presentationml.tags+xml"/>
  <Override PartName="/ppt/notesSlides/notesSlide16.xml" ContentType="application/vnd.openxmlformats-officedocument.presentationml.notesSlide+xml"/>
  <Override PartName="/ppt/tags/tag13.xml" ContentType="application/vnd.openxmlformats-officedocument.presentationml.tags+xml"/>
  <Override PartName="/ppt/notesSlides/notesSlide17.xml" ContentType="application/vnd.openxmlformats-officedocument.presentationml.notesSlide+xml"/>
  <Override PartName="/ppt/tags/tag14.xml" ContentType="application/vnd.openxmlformats-officedocument.presentationml.tags+xml"/>
  <Override PartName="/ppt/notesSlides/notesSlide18.xml" ContentType="application/vnd.openxmlformats-officedocument.presentationml.notesSlide+xml"/>
  <Override PartName="/ppt/tags/tag15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6.xml" ContentType="application/vnd.openxmlformats-officedocument.presentationml.tags+xml"/>
  <Override PartName="/ppt/notesSlides/notesSlide21.xml" ContentType="application/vnd.openxmlformats-officedocument.presentationml.notesSlide+xml"/>
  <Override PartName="/ppt/tags/tag17.xml" ContentType="application/vnd.openxmlformats-officedocument.presentationml.tags+xml"/>
  <Override PartName="/ppt/notesSlides/notesSlide22.xml" ContentType="application/vnd.openxmlformats-officedocument.presentationml.notesSlide+xml"/>
  <Override PartName="/ppt/tags/tag18.xml" ContentType="application/vnd.openxmlformats-officedocument.presentationml.tags+xml"/>
  <Override PartName="/ppt/notesSlides/notesSlide23.xml" ContentType="application/vnd.openxmlformats-officedocument.presentationml.notesSlide+xml"/>
  <Override PartName="/ppt/tags/tag19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58" r:id="rId5"/>
    <p:sldId id="264" r:id="rId6"/>
    <p:sldId id="281" r:id="rId7"/>
    <p:sldId id="265" r:id="rId8"/>
    <p:sldId id="267" r:id="rId9"/>
    <p:sldId id="268" r:id="rId10"/>
    <p:sldId id="259" r:id="rId11"/>
    <p:sldId id="271" r:id="rId12"/>
    <p:sldId id="272" r:id="rId13"/>
    <p:sldId id="273" r:id="rId14"/>
    <p:sldId id="270" r:id="rId15"/>
    <p:sldId id="269" r:id="rId16"/>
    <p:sldId id="260" r:id="rId17"/>
    <p:sldId id="283" r:id="rId18"/>
    <p:sldId id="274" r:id="rId19"/>
    <p:sldId id="276" r:id="rId20"/>
    <p:sldId id="279" r:id="rId21"/>
    <p:sldId id="261" r:id="rId22"/>
    <p:sldId id="280" r:id="rId23"/>
    <p:sldId id="278" r:id="rId24"/>
    <p:sldId id="282" r:id="rId25"/>
    <p:sldId id="275" r:id="rId26"/>
    <p:sldId id="262" r:id="rId27"/>
    <p:sldId id="284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1B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9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7C05C-1ED4-49C6-B93D-D22F53109009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0C60E-7E47-4E78-88AD-48BE6E17A2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9936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9834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6307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97280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8943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77683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9802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6910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2694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65597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083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655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2817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827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67088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28589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838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3420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30822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3563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661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6793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463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35137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3493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0465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0C60E-7E47-4E78-88AD-48BE6E17A27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920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F369-65D8-437F-8F2D-5B7BABB8F819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42F3-1FB3-447B-8F45-379DA8DE59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8147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F369-65D8-437F-8F2D-5B7BABB8F819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42F3-1FB3-447B-8F45-379DA8DE59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2482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F369-65D8-437F-8F2D-5B7BABB8F819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42F3-1FB3-447B-8F45-379DA8DE59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712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7502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6314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194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9157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318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546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092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996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F369-65D8-437F-8F2D-5B7BABB8F819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42F3-1FB3-447B-8F45-379DA8DE59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30644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962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1894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395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F369-65D8-437F-8F2D-5B7BABB8F819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42F3-1FB3-447B-8F45-379DA8DE59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196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F369-65D8-437F-8F2D-5B7BABB8F819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42F3-1FB3-447B-8F45-379DA8DE59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098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F369-65D8-437F-8F2D-5B7BABB8F819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42F3-1FB3-447B-8F45-379DA8DE59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1356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F369-65D8-437F-8F2D-5B7BABB8F819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42F3-1FB3-447B-8F45-379DA8DE59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1993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F369-65D8-437F-8F2D-5B7BABB8F819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42F3-1FB3-447B-8F45-379DA8DE59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364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F369-65D8-437F-8F2D-5B7BABB8F819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42F3-1FB3-447B-8F45-379DA8DE59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240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2F369-65D8-437F-8F2D-5B7BABB8F819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C42F3-1FB3-447B-8F45-379DA8DE59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345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2F369-65D8-437F-8F2D-5B7BABB8F819}" type="datetimeFigureOut">
              <a:rPr lang="zh-CN" altLang="en-US" smtClean="0"/>
              <a:t>2020/10/17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C42F3-1FB3-447B-8F45-379DA8DE59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9055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501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Relationship Id="rId4" Type="http://schemas.openxmlformats.org/officeDocument/2006/relationships/image" Target="../media/image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Relationship Id="rId4" Type="http://schemas.openxmlformats.org/officeDocument/2006/relationships/image" Target="../media/image1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4.xml"/><Relationship Id="rId4" Type="http://schemas.openxmlformats.org/officeDocument/2006/relationships/image" Target="../media/image15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8.xml"/><Relationship Id="rId4" Type="http://schemas.openxmlformats.org/officeDocument/2006/relationships/image" Target="../media/image16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9.xml"/><Relationship Id="rId4" Type="http://schemas.openxmlformats.org/officeDocument/2006/relationships/image" Target="../media/image17.jp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5" Type="http://schemas.openxmlformats.org/officeDocument/2006/relationships/image" Target="../media/image9.jp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1" y="0"/>
            <a:ext cx="12192002" cy="6858000"/>
            <a:chOff x="-1" y="0"/>
            <a:chExt cx="12192002" cy="685800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221566"/>
              <a:ext cx="12191999" cy="6234310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" y="6288258"/>
              <a:ext cx="12192000" cy="569742"/>
            </a:xfrm>
            <a:prstGeom prst="rect">
              <a:avLst/>
            </a:prstGeom>
            <a:solidFill>
              <a:srgbClr val="B71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0" y="0"/>
              <a:ext cx="12192000" cy="569742"/>
            </a:xfrm>
            <a:prstGeom prst="rect">
              <a:avLst/>
            </a:prstGeom>
            <a:solidFill>
              <a:srgbClr val="B71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8883" l="0" r="100000">
                        <a14:foregroundMark x1="14302" y1="22346" x2="15675" y2="20670"/>
                        <a14:foregroundMark x1="6636" y1="38268" x2="8696" y2="36592"/>
                        <a14:foregroundMark x1="6865" y1="37989" x2="8009" y2="34916"/>
                        <a14:foregroundMark x1="21739" y1="27095" x2="22883" y2="25140"/>
                        <a14:foregroundMark x1="27002" y1="31285" x2="28947" y2="31006"/>
                        <a14:foregroundMark x1="31350" y1="34916" x2="33181" y2="329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30"/>
          <a:stretch/>
        </p:blipFill>
        <p:spPr>
          <a:xfrm>
            <a:off x="0" y="2890369"/>
            <a:ext cx="9383146" cy="396763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522" y="3974373"/>
            <a:ext cx="5017477" cy="288362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23190" y="-180558"/>
            <a:ext cx="1775736" cy="1703459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329330" y="731328"/>
            <a:ext cx="4127149" cy="951976"/>
            <a:chOff x="66733" y="328350"/>
            <a:chExt cx="4127149" cy="951976"/>
          </a:xfrm>
        </p:grpSpPr>
        <p:grpSp>
          <p:nvGrpSpPr>
            <p:cNvPr id="15" name="组合 14"/>
            <p:cNvGrpSpPr/>
            <p:nvPr/>
          </p:nvGrpSpPr>
          <p:grpSpPr>
            <a:xfrm>
              <a:off x="1255033" y="366778"/>
              <a:ext cx="2938849" cy="875121"/>
              <a:chOff x="1407433" y="323623"/>
              <a:chExt cx="2938849" cy="875121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1407433" y="440198"/>
                <a:ext cx="0" cy="67665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" name="组合 17"/>
              <p:cNvGrpSpPr/>
              <p:nvPr/>
            </p:nvGrpSpPr>
            <p:grpSpPr>
              <a:xfrm>
                <a:off x="1635651" y="323623"/>
                <a:ext cx="2710631" cy="875121"/>
                <a:chOff x="1635651" y="342673"/>
                <a:chExt cx="2710631" cy="875121"/>
              </a:xfrm>
            </p:grpSpPr>
            <p:sp>
              <p:nvSpPr>
                <p:cNvPr id="19" name="文本框 18"/>
                <p:cNvSpPr txBox="1"/>
                <p:nvPr/>
              </p:nvSpPr>
              <p:spPr>
                <a:xfrm>
                  <a:off x="1635651" y="342673"/>
                  <a:ext cx="271063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400" dirty="0" smtClean="0">
                      <a:latin typeface="+mn-ea"/>
                    </a:rPr>
                    <a:t>YOUR LOGO</a:t>
                  </a:r>
                  <a:endParaRPr lang="zh-CN" altLang="en-US" sz="2400" dirty="0">
                    <a:latin typeface="+mn-ea"/>
                  </a:endParaRPr>
                </a:p>
              </p:txBody>
            </p:sp>
            <p:sp>
              <p:nvSpPr>
                <p:cNvPr id="20" name="矩形 19"/>
                <p:cNvSpPr/>
                <p:nvPr/>
              </p:nvSpPr>
              <p:spPr>
                <a:xfrm>
                  <a:off x="1651121" y="643470"/>
                  <a:ext cx="1776390" cy="57432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zh-CN" sz="1100" spc="300" noProof="1" smtClean="0">
                      <a:latin typeface="+mn-ea"/>
                    </a:rPr>
                    <a:t>Lorem Ipsum Dolor Sit Er Elit</a:t>
                  </a:r>
                  <a:endParaRPr lang="zh-CN" altLang="en-US" sz="1100" spc="300" dirty="0">
                    <a:latin typeface="+mn-ea"/>
                  </a:endParaRPr>
                </a:p>
              </p:txBody>
            </p:sp>
          </p:grp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0" r="100000">
                          <a14:foregroundMark x1="7945" y1="33333" x2="17617" y2="55680"/>
                          <a14:foregroundMark x1="6563" y1="46741" x2="15544" y2="59032"/>
                          <a14:foregroundMark x1="10017" y1="26629" x2="9672" y2="4115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33" y="328350"/>
              <a:ext cx="1026433" cy="951976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5201047" y="4713314"/>
            <a:ext cx="2423392" cy="476332"/>
            <a:chOff x="4935311" y="3906982"/>
            <a:chExt cx="2423392" cy="476332"/>
          </a:xfrm>
        </p:grpSpPr>
        <p:sp>
          <p:nvSpPr>
            <p:cNvPr id="22" name="椭圆 21"/>
            <p:cNvSpPr/>
            <p:nvPr/>
          </p:nvSpPr>
          <p:spPr>
            <a:xfrm>
              <a:off x="4935311" y="3906982"/>
              <a:ext cx="476332" cy="476332"/>
            </a:xfrm>
            <a:prstGeom prst="ellipse">
              <a:avLst/>
            </a:prstGeom>
            <a:solidFill>
              <a:srgbClr val="B71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演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584331" y="3906982"/>
              <a:ext cx="476332" cy="476332"/>
            </a:xfrm>
            <a:prstGeom prst="ellipse">
              <a:avLst/>
            </a:prstGeom>
            <a:solidFill>
              <a:srgbClr val="B71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示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6233351" y="3906982"/>
              <a:ext cx="476332" cy="476332"/>
            </a:xfrm>
            <a:prstGeom prst="ellipse">
              <a:avLst/>
            </a:prstGeom>
            <a:solidFill>
              <a:srgbClr val="B71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模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6882371" y="3906982"/>
              <a:ext cx="476332" cy="476332"/>
            </a:xfrm>
            <a:prstGeom prst="ellipse">
              <a:avLst/>
            </a:prstGeom>
            <a:solidFill>
              <a:srgbClr val="B71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版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2954214" y="3882037"/>
            <a:ext cx="691705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spc="300" noProof="1" smtClean="0">
                <a:latin typeface="Adobe 明體 Std L" panose="02020300000000000000" pitchFamily="18" charset="-128"/>
                <a:ea typeface="Adobe 明體 Std L" panose="02020300000000000000" pitchFamily="18" charset="-128"/>
              </a:rPr>
              <a:t>Lorem ipsum dolor sit er elit lamet, consectetaur cillium adipisicing pecu, sed do eiusmod tempor</a:t>
            </a:r>
            <a:endParaRPr lang="zh-CN" altLang="en-US" sz="900" spc="300" dirty="0">
              <a:latin typeface="Adobe 明體 Std L" panose="02020300000000000000" pitchFamily="18" charset="-128"/>
              <a:ea typeface="Adobe 明體 Std L" panose="02020300000000000000" pitchFamily="18" charset="-128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3468" y="1980791"/>
            <a:ext cx="10425064" cy="256663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623514" y="5743978"/>
            <a:ext cx="3817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汇报人</a:t>
            </a:r>
            <a:r>
              <a:rPr lang="zh-CN" altLang="en-US" dirty="0" smtClean="0"/>
              <a:t>：</a:t>
            </a:r>
            <a:r>
              <a:rPr lang="zh-CN" altLang="en-US" dirty="0"/>
              <a:t>优</a:t>
            </a:r>
            <a:r>
              <a:rPr lang="zh-CN" altLang="en-US" dirty="0" smtClean="0"/>
              <a:t>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  </a:t>
            </a:r>
            <a:r>
              <a:rPr lang="zh-CN" altLang="en-US" dirty="0"/>
              <a:t>时间：</a:t>
            </a:r>
            <a:r>
              <a:rPr lang="en-US" altLang="zh-CN" dirty="0"/>
              <a:t>XX</a:t>
            </a:r>
            <a:r>
              <a:rPr lang="zh-CN" altLang="en-US" dirty="0"/>
              <a:t>年</a:t>
            </a:r>
            <a:r>
              <a:rPr lang="en-US" altLang="zh-CN" dirty="0"/>
              <a:t>XX</a:t>
            </a:r>
            <a:r>
              <a:rPr lang="zh-CN" altLang="en-US" dirty="0"/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322686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2cdd970-8fe7-420e-a1d4-ea013468bbb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-14513" y="2214643"/>
            <a:ext cx="12206513" cy="3445927"/>
            <a:chOff x="-14513" y="2214643"/>
            <a:chExt cx="12206513" cy="3445927"/>
          </a:xfrm>
        </p:grpSpPr>
        <p:grpSp>
          <p:nvGrpSpPr>
            <p:cNvPr id="4" name="íşľîḑè"/>
            <p:cNvGrpSpPr/>
            <p:nvPr/>
          </p:nvGrpSpPr>
          <p:grpSpPr>
            <a:xfrm>
              <a:off x="-14513" y="2214643"/>
              <a:ext cx="12206513" cy="3445927"/>
              <a:chOff x="-14513" y="2214643"/>
              <a:chExt cx="12206513" cy="3445927"/>
            </a:xfrm>
          </p:grpSpPr>
          <p:sp>
            <p:nvSpPr>
              <p:cNvPr id="8" name="ïsḷïdé"/>
              <p:cNvSpPr/>
              <p:nvPr/>
            </p:nvSpPr>
            <p:spPr>
              <a:xfrm>
                <a:off x="7141029" y="2214643"/>
                <a:ext cx="5050971" cy="3445927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lvl="0"/>
                <a:endParaRPr lang="zh-CN" altLang="en-US"/>
              </a:p>
            </p:txBody>
          </p:sp>
          <p:sp>
            <p:nvSpPr>
              <p:cNvPr id="9" name="îṧ1ïďé"/>
              <p:cNvSpPr>
                <a:spLocks/>
              </p:cNvSpPr>
              <p:nvPr/>
            </p:nvSpPr>
            <p:spPr bwMode="auto">
              <a:xfrm>
                <a:off x="7392144" y="2528900"/>
                <a:ext cx="777012" cy="777012"/>
              </a:xfrm>
              <a:custGeom>
                <a:avLst/>
                <a:gdLst>
                  <a:gd name="T0" fmla="*/ 118 w 236"/>
                  <a:gd name="T1" fmla="*/ 142 h 236"/>
                  <a:gd name="T2" fmla="*/ 142 w 236"/>
                  <a:gd name="T3" fmla="*/ 118 h 236"/>
                  <a:gd name="T4" fmla="*/ 137 w 236"/>
                  <a:gd name="T5" fmla="*/ 105 h 236"/>
                  <a:gd name="T6" fmla="*/ 118 w 236"/>
                  <a:gd name="T7" fmla="*/ 95 h 236"/>
                  <a:gd name="T8" fmla="*/ 99 w 236"/>
                  <a:gd name="T9" fmla="*/ 105 h 236"/>
                  <a:gd name="T10" fmla="*/ 94 w 236"/>
                  <a:gd name="T11" fmla="*/ 118 h 236"/>
                  <a:gd name="T12" fmla="*/ 118 w 236"/>
                  <a:gd name="T13" fmla="*/ 142 h 236"/>
                  <a:gd name="T14" fmla="*/ 170 w 236"/>
                  <a:gd name="T15" fmla="*/ 89 h 236"/>
                  <a:gd name="T16" fmla="*/ 170 w 236"/>
                  <a:gd name="T17" fmla="*/ 70 h 236"/>
                  <a:gd name="T18" fmla="*/ 170 w 236"/>
                  <a:gd name="T19" fmla="*/ 67 h 236"/>
                  <a:gd name="T20" fmla="*/ 167 w 236"/>
                  <a:gd name="T21" fmla="*/ 67 h 236"/>
                  <a:gd name="T22" fmla="*/ 147 w 236"/>
                  <a:gd name="T23" fmla="*/ 67 h 236"/>
                  <a:gd name="T24" fmla="*/ 147 w 236"/>
                  <a:gd name="T25" fmla="*/ 90 h 236"/>
                  <a:gd name="T26" fmla="*/ 170 w 236"/>
                  <a:gd name="T27" fmla="*/ 89 h 236"/>
                  <a:gd name="T28" fmla="*/ 118 w 236"/>
                  <a:gd name="T29" fmla="*/ 0 h 236"/>
                  <a:gd name="T30" fmla="*/ 0 w 236"/>
                  <a:gd name="T31" fmla="*/ 118 h 236"/>
                  <a:gd name="T32" fmla="*/ 118 w 236"/>
                  <a:gd name="T33" fmla="*/ 236 h 236"/>
                  <a:gd name="T34" fmla="*/ 236 w 236"/>
                  <a:gd name="T35" fmla="*/ 118 h 236"/>
                  <a:gd name="T36" fmla="*/ 118 w 236"/>
                  <a:gd name="T37" fmla="*/ 0 h 236"/>
                  <a:gd name="T38" fmla="*/ 185 w 236"/>
                  <a:gd name="T39" fmla="*/ 105 h 236"/>
                  <a:gd name="T40" fmla="*/ 185 w 236"/>
                  <a:gd name="T41" fmla="*/ 160 h 236"/>
                  <a:gd name="T42" fmla="*/ 159 w 236"/>
                  <a:gd name="T43" fmla="*/ 186 h 236"/>
                  <a:gd name="T44" fmla="*/ 77 w 236"/>
                  <a:gd name="T45" fmla="*/ 186 h 236"/>
                  <a:gd name="T46" fmla="*/ 51 w 236"/>
                  <a:gd name="T47" fmla="*/ 160 h 236"/>
                  <a:gd name="T48" fmla="*/ 51 w 236"/>
                  <a:gd name="T49" fmla="*/ 105 h 236"/>
                  <a:gd name="T50" fmla="*/ 51 w 236"/>
                  <a:gd name="T51" fmla="*/ 77 h 236"/>
                  <a:gd name="T52" fmla="*/ 77 w 236"/>
                  <a:gd name="T53" fmla="*/ 51 h 236"/>
                  <a:gd name="T54" fmla="*/ 159 w 236"/>
                  <a:gd name="T55" fmla="*/ 51 h 236"/>
                  <a:gd name="T56" fmla="*/ 185 w 236"/>
                  <a:gd name="T57" fmla="*/ 77 h 236"/>
                  <a:gd name="T58" fmla="*/ 185 w 236"/>
                  <a:gd name="T59" fmla="*/ 105 h 236"/>
                  <a:gd name="T60" fmla="*/ 155 w 236"/>
                  <a:gd name="T61" fmla="*/ 118 h 236"/>
                  <a:gd name="T62" fmla="*/ 118 w 236"/>
                  <a:gd name="T63" fmla="*/ 155 h 236"/>
                  <a:gd name="T64" fmla="*/ 81 w 236"/>
                  <a:gd name="T65" fmla="*/ 118 h 236"/>
                  <a:gd name="T66" fmla="*/ 84 w 236"/>
                  <a:gd name="T67" fmla="*/ 105 h 236"/>
                  <a:gd name="T68" fmla="*/ 64 w 236"/>
                  <a:gd name="T69" fmla="*/ 105 h 236"/>
                  <a:gd name="T70" fmla="*/ 64 w 236"/>
                  <a:gd name="T71" fmla="*/ 160 h 236"/>
                  <a:gd name="T72" fmla="*/ 77 w 236"/>
                  <a:gd name="T73" fmla="*/ 172 h 236"/>
                  <a:gd name="T74" fmla="*/ 159 w 236"/>
                  <a:gd name="T75" fmla="*/ 172 h 236"/>
                  <a:gd name="T76" fmla="*/ 172 w 236"/>
                  <a:gd name="T77" fmla="*/ 160 h 236"/>
                  <a:gd name="T78" fmla="*/ 172 w 236"/>
                  <a:gd name="T79" fmla="*/ 105 h 236"/>
                  <a:gd name="T80" fmla="*/ 152 w 236"/>
                  <a:gd name="T81" fmla="*/ 105 h 236"/>
                  <a:gd name="T82" fmla="*/ 155 w 236"/>
                  <a:gd name="T83" fmla="*/ 118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36" h="236">
                    <a:moveTo>
                      <a:pt x="118" y="142"/>
                    </a:moveTo>
                    <a:cubicBezTo>
                      <a:pt x="131" y="142"/>
                      <a:pt x="142" y="131"/>
                      <a:pt x="142" y="118"/>
                    </a:cubicBezTo>
                    <a:cubicBezTo>
                      <a:pt x="142" y="113"/>
                      <a:pt x="140" y="108"/>
                      <a:pt x="137" y="105"/>
                    </a:cubicBezTo>
                    <a:cubicBezTo>
                      <a:pt x="133" y="99"/>
                      <a:pt x="126" y="95"/>
                      <a:pt x="118" y="95"/>
                    </a:cubicBezTo>
                    <a:cubicBezTo>
                      <a:pt x="110" y="95"/>
                      <a:pt x="103" y="99"/>
                      <a:pt x="99" y="105"/>
                    </a:cubicBezTo>
                    <a:cubicBezTo>
                      <a:pt x="96" y="108"/>
                      <a:pt x="94" y="113"/>
                      <a:pt x="94" y="118"/>
                    </a:cubicBezTo>
                    <a:cubicBezTo>
                      <a:pt x="94" y="131"/>
                      <a:pt x="105" y="142"/>
                      <a:pt x="118" y="142"/>
                    </a:cubicBezTo>
                    <a:close/>
                    <a:moveTo>
                      <a:pt x="170" y="89"/>
                    </a:moveTo>
                    <a:cubicBezTo>
                      <a:pt x="170" y="70"/>
                      <a:pt x="170" y="70"/>
                      <a:pt x="170" y="70"/>
                    </a:cubicBezTo>
                    <a:cubicBezTo>
                      <a:pt x="170" y="67"/>
                      <a:pt x="170" y="67"/>
                      <a:pt x="170" y="67"/>
                    </a:cubicBezTo>
                    <a:cubicBezTo>
                      <a:pt x="167" y="67"/>
                      <a:pt x="167" y="67"/>
                      <a:pt x="167" y="67"/>
                    </a:cubicBezTo>
                    <a:cubicBezTo>
                      <a:pt x="147" y="67"/>
                      <a:pt x="147" y="67"/>
                      <a:pt x="147" y="67"/>
                    </a:cubicBezTo>
                    <a:cubicBezTo>
                      <a:pt x="147" y="90"/>
                      <a:pt x="147" y="90"/>
                      <a:pt x="147" y="90"/>
                    </a:cubicBezTo>
                    <a:lnTo>
                      <a:pt x="170" y="89"/>
                    </a:lnTo>
                    <a:close/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85" y="105"/>
                    </a:moveTo>
                    <a:cubicBezTo>
                      <a:pt x="185" y="160"/>
                      <a:pt x="185" y="160"/>
                      <a:pt x="185" y="160"/>
                    </a:cubicBezTo>
                    <a:cubicBezTo>
                      <a:pt x="185" y="174"/>
                      <a:pt x="173" y="186"/>
                      <a:pt x="159" y="186"/>
                    </a:cubicBezTo>
                    <a:cubicBezTo>
                      <a:pt x="77" y="186"/>
                      <a:pt x="77" y="186"/>
                      <a:pt x="77" y="186"/>
                    </a:cubicBezTo>
                    <a:cubicBezTo>
                      <a:pt x="62" y="186"/>
                      <a:pt x="51" y="174"/>
                      <a:pt x="51" y="160"/>
                    </a:cubicBezTo>
                    <a:cubicBezTo>
                      <a:pt x="51" y="105"/>
                      <a:pt x="51" y="105"/>
                      <a:pt x="51" y="105"/>
                    </a:cubicBezTo>
                    <a:cubicBezTo>
                      <a:pt x="51" y="77"/>
                      <a:pt x="51" y="77"/>
                      <a:pt x="51" y="77"/>
                    </a:cubicBezTo>
                    <a:cubicBezTo>
                      <a:pt x="51" y="63"/>
                      <a:pt x="62" y="51"/>
                      <a:pt x="77" y="51"/>
                    </a:cubicBezTo>
                    <a:cubicBezTo>
                      <a:pt x="159" y="51"/>
                      <a:pt x="159" y="51"/>
                      <a:pt x="159" y="51"/>
                    </a:cubicBezTo>
                    <a:cubicBezTo>
                      <a:pt x="173" y="51"/>
                      <a:pt x="185" y="63"/>
                      <a:pt x="185" y="77"/>
                    </a:cubicBezTo>
                    <a:lnTo>
                      <a:pt x="185" y="105"/>
                    </a:lnTo>
                    <a:close/>
                    <a:moveTo>
                      <a:pt x="155" y="118"/>
                    </a:moveTo>
                    <a:cubicBezTo>
                      <a:pt x="155" y="139"/>
                      <a:pt x="138" y="155"/>
                      <a:pt x="118" y="155"/>
                    </a:cubicBezTo>
                    <a:cubicBezTo>
                      <a:pt x="98" y="155"/>
                      <a:pt x="81" y="139"/>
                      <a:pt x="81" y="118"/>
                    </a:cubicBezTo>
                    <a:cubicBezTo>
                      <a:pt x="81" y="114"/>
                      <a:pt x="82" y="109"/>
                      <a:pt x="84" y="105"/>
                    </a:cubicBezTo>
                    <a:cubicBezTo>
                      <a:pt x="64" y="105"/>
                      <a:pt x="64" y="105"/>
                      <a:pt x="64" y="105"/>
                    </a:cubicBezTo>
                    <a:cubicBezTo>
                      <a:pt x="64" y="160"/>
                      <a:pt x="64" y="160"/>
                      <a:pt x="64" y="160"/>
                    </a:cubicBezTo>
                    <a:cubicBezTo>
                      <a:pt x="64" y="167"/>
                      <a:pt x="70" y="172"/>
                      <a:pt x="77" y="172"/>
                    </a:cubicBezTo>
                    <a:cubicBezTo>
                      <a:pt x="159" y="172"/>
                      <a:pt x="159" y="172"/>
                      <a:pt x="159" y="172"/>
                    </a:cubicBezTo>
                    <a:cubicBezTo>
                      <a:pt x="166" y="172"/>
                      <a:pt x="172" y="167"/>
                      <a:pt x="172" y="160"/>
                    </a:cubicBezTo>
                    <a:cubicBezTo>
                      <a:pt x="172" y="105"/>
                      <a:pt x="172" y="105"/>
                      <a:pt x="172" y="105"/>
                    </a:cubicBezTo>
                    <a:cubicBezTo>
                      <a:pt x="152" y="105"/>
                      <a:pt x="152" y="105"/>
                      <a:pt x="152" y="105"/>
                    </a:cubicBezTo>
                    <a:cubicBezTo>
                      <a:pt x="154" y="109"/>
                      <a:pt x="155" y="114"/>
                      <a:pt x="155" y="1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" name="iSḻïḍé"/>
              <p:cNvSpPr/>
              <p:nvPr/>
            </p:nvSpPr>
            <p:spPr>
              <a:xfrm>
                <a:off x="-14513" y="2214643"/>
                <a:ext cx="7155542" cy="344592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" name="íślíḑè"/>
            <p:cNvGrpSpPr/>
            <p:nvPr/>
          </p:nvGrpSpPr>
          <p:grpSpPr>
            <a:xfrm>
              <a:off x="7392144" y="2214643"/>
              <a:ext cx="4799856" cy="3445927"/>
              <a:chOff x="4886324" y="2414406"/>
              <a:chExt cx="7305675" cy="1360668"/>
            </a:xfrm>
          </p:grpSpPr>
          <p:sp>
            <p:nvSpPr>
              <p:cNvPr id="6" name="iṡlíḍé"/>
              <p:cNvSpPr/>
              <p:nvPr/>
            </p:nvSpPr>
            <p:spPr>
              <a:xfrm>
                <a:off x="4886324" y="2414406"/>
                <a:ext cx="7305675" cy="678061"/>
              </a:xfrm>
              <a:prstGeom prst="rect">
                <a:avLst/>
              </a:prstGeom>
            </p:spPr>
            <p:txBody>
              <a:bodyPr wrap="none" lIns="72000" tIns="72000" rIns="72000" bIns="72000" anchor="b" anchorCtr="0">
                <a:normAutofit/>
              </a:bodyPr>
              <a:lstStyle/>
              <a:p>
                <a:r>
                  <a:rPr lang="zh-CN" altLang="en-US" b="1">
                    <a:solidFill>
                      <a:schemeClr val="bg1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7" name="ïşļíḓe"/>
              <p:cNvSpPr/>
              <p:nvPr/>
            </p:nvSpPr>
            <p:spPr>
              <a:xfrm>
                <a:off x="4886324" y="3097013"/>
                <a:ext cx="7305675" cy="678061"/>
              </a:xfrm>
              <a:prstGeom prst="rect">
                <a:avLst/>
              </a:prstGeom>
            </p:spPr>
            <p:txBody>
              <a:bodyPr wrap="square" lIns="72000" tIns="72000" rIns="72000" bIns="72000" anchor="t" anchorCtr="0">
                <a:no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249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e3b92fe8-5a60-492c-9fd9-58570f770e0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320595" y="1725974"/>
            <a:ext cx="9210917" cy="3816989"/>
            <a:chOff x="1320595" y="1725974"/>
            <a:chExt cx="9210917" cy="3816989"/>
          </a:xfrm>
        </p:grpSpPr>
        <p:cxnSp>
          <p:nvCxnSpPr>
            <p:cNvPr id="4" name="Straight Arrow Connector 22"/>
            <p:cNvCxnSpPr>
              <a:stCxn id="10" idx="6"/>
            </p:cNvCxnSpPr>
            <p:nvPr/>
          </p:nvCxnSpPr>
          <p:spPr>
            <a:xfrm>
              <a:off x="6578503" y="3551847"/>
              <a:ext cx="2029396" cy="0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îsḻïḓê"/>
            <p:cNvSpPr/>
            <p:nvPr/>
          </p:nvSpPr>
          <p:spPr>
            <a:xfrm>
              <a:off x="9199133" y="2320283"/>
              <a:ext cx="622495" cy="2463127"/>
            </a:xfrm>
            <a:prstGeom prst="snip2SameRect">
              <a:avLst>
                <a:gd name="adj1" fmla="val 50000"/>
                <a:gd name="adj2" fmla="val 50000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ïṣ1íḓe"/>
            <p:cNvSpPr/>
            <p:nvPr/>
          </p:nvSpPr>
          <p:spPr>
            <a:xfrm>
              <a:off x="8750826" y="2792294"/>
              <a:ext cx="1519108" cy="1519105"/>
            </a:xfrm>
            <a:prstGeom prst="ellipse">
              <a:avLst/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îṥḷide"/>
            <p:cNvSpPr/>
            <p:nvPr/>
          </p:nvSpPr>
          <p:spPr>
            <a:xfrm>
              <a:off x="8857586" y="2899053"/>
              <a:ext cx="1305590" cy="1305588"/>
            </a:xfrm>
            <a:prstGeom prst="donut">
              <a:avLst>
                <a:gd name="adj" fmla="val 2841"/>
              </a:avLst>
            </a:prstGeom>
            <a:solidFill>
              <a:schemeClr val="bg1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ṡ1iḑê"/>
            <p:cNvSpPr/>
            <p:nvPr/>
          </p:nvSpPr>
          <p:spPr>
            <a:xfrm>
              <a:off x="5614460" y="2320283"/>
              <a:ext cx="622495" cy="2463127"/>
            </a:xfrm>
            <a:prstGeom prst="snip2SameRect">
              <a:avLst>
                <a:gd name="adj1" fmla="val 50000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ṣľîḑe"/>
            <p:cNvSpPr/>
            <p:nvPr/>
          </p:nvSpPr>
          <p:spPr>
            <a:xfrm>
              <a:off x="5166153" y="2792294"/>
              <a:ext cx="1519108" cy="1519105"/>
            </a:xfrm>
            <a:prstGeom prst="ellipse">
              <a:avLst/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ṧḻïḓè"/>
            <p:cNvSpPr/>
            <p:nvPr/>
          </p:nvSpPr>
          <p:spPr>
            <a:xfrm>
              <a:off x="5272913" y="2899053"/>
              <a:ext cx="1305590" cy="1305588"/>
            </a:xfrm>
            <a:prstGeom prst="donut">
              <a:avLst>
                <a:gd name="adj" fmla="val 2841"/>
              </a:avLst>
            </a:prstGeom>
            <a:solidFill>
              <a:schemeClr val="bg1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îslîḋe"/>
            <p:cNvSpPr/>
            <p:nvPr/>
          </p:nvSpPr>
          <p:spPr>
            <a:xfrm>
              <a:off x="1491934" y="2641307"/>
              <a:ext cx="1821081" cy="18210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ş1íďe"/>
            <p:cNvSpPr/>
            <p:nvPr/>
          </p:nvSpPr>
          <p:spPr>
            <a:xfrm>
              <a:off x="1320595" y="2469968"/>
              <a:ext cx="2163759" cy="2163757"/>
            </a:xfrm>
            <a:prstGeom prst="donut">
              <a:avLst>
                <a:gd name="adj" fmla="val 2841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î$liḍe"/>
            <p:cNvSpPr txBox="1">
              <a:spLocks/>
            </p:cNvSpPr>
            <p:nvPr/>
          </p:nvSpPr>
          <p:spPr bwMode="auto">
            <a:xfrm>
              <a:off x="5363053" y="3438963"/>
              <a:ext cx="1125308" cy="225767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>
              <a:normAutofit/>
              <a:sp3d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467" b="1" dirty="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4" name="iṩľïḑe"/>
            <p:cNvSpPr txBox="1">
              <a:spLocks/>
            </p:cNvSpPr>
            <p:nvPr/>
          </p:nvSpPr>
          <p:spPr bwMode="auto">
            <a:xfrm flipH="1">
              <a:off x="1786921" y="3441047"/>
              <a:ext cx="1231106" cy="2215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lnSpcReduction="10000"/>
              <a:sp3d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6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5" name="íṩ1ïďe"/>
            <p:cNvSpPr txBox="1">
              <a:spLocks/>
            </p:cNvSpPr>
            <p:nvPr/>
          </p:nvSpPr>
          <p:spPr bwMode="auto">
            <a:xfrm>
              <a:off x="8947726" y="3438963"/>
              <a:ext cx="1125308" cy="22576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>
              <a:normAutofit/>
              <a:sp3d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467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6" name="íṣḷíḍê"/>
            <p:cNvSpPr txBox="1">
              <a:spLocks/>
            </p:cNvSpPr>
            <p:nvPr/>
          </p:nvSpPr>
          <p:spPr bwMode="auto">
            <a:xfrm flipH="1">
              <a:off x="4904575" y="1725974"/>
              <a:ext cx="2042264" cy="59430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normAutofit/>
              <a:sp3d/>
            </a:bodyPr>
            <a:lstStyle/>
            <a:p>
              <a:pPr algn="ctr">
                <a:lnSpc>
                  <a:spcPct val="120000"/>
                </a:lnSpc>
                <a:buClr>
                  <a:prstClr val="white"/>
                </a:buClr>
                <a:defRPr/>
              </a:pPr>
              <a:r>
                <a:rPr lang="zh-CN" altLang="en-US" sz="1050"/>
                <a:t>此部分内容作为文字排版占位显示 （建议使用主题字体）</a:t>
              </a:r>
            </a:p>
          </p:txBody>
        </p:sp>
        <p:cxnSp>
          <p:nvCxnSpPr>
            <p:cNvPr id="17" name="Straight Arrow Connector 52"/>
            <p:cNvCxnSpPr>
              <a:stCxn id="12" idx="6"/>
            </p:cNvCxnSpPr>
            <p:nvPr/>
          </p:nvCxnSpPr>
          <p:spPr>
            <a:xfrm>
              <a:off x="3484354" y="3551847"/>
              <a:ext cx="1564125" cy="0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ï$1idé"/>
            <p:cNvSpPr txBox="1">
              <a:spLocks/>
            </p:cNvSpPr>
            <p:nvPr/>
          </p:nvSpPr>
          <p:spPr bwMode="auto">
            <a:xfrm flipH="1">
              <a:off x="8489248" y="1725974"/>
              <a:ext cx="2042264" cy="59430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normAutofit/>
              <a:sp3d/>
            </a:bodyPr>
            <a:lstStyle/>
            <a:p>
              <a:pPr algn="ctr">
                <a:lnSpc>
                  <a:spcPct val="120000"/>
                </a:lnSpc>
                <a:buClr>
                  <a:prstClr val="white"/>
                </a:buClr>
                <a:defRPr/>
              </a:pPr>
              <a:r>
                <a:rPr lang="zh-CN" altLang="en-US" sz="1050"/>
                <a:t>此部分内容作为文字排版占位显示 （建议使用主题字体）</a:t>
              </a:r>
            </a:p>
          </p:txBody>
        </p:sp>
        <p:sp>
          <p:nvSpPr>
            <p:cNvPr id="19" name="ïşḷíďè"/>
            <p:cNvSpPr txBox="1">
              <a:spLocks/>
            </p:cNvSpPr>
            <p:nvPr/>
          </p:nvSpPr>
          <p:spPr bwMode="auto">
            <a:xfrm flipH="1">
              <a:off x="4904575" y="4783410"/>
              <a:ext cx="2042264" cy="75955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 anchor="ctr" anchorCtr="1">
              <a:normAutofit/>
              <a:sp3d/>
            </a:bodyPr>
            <a:lstStyle/>
            <a:p>
              <a:pPr algn="ctr">
                <a:lnSpc>
                  <a:spcPct val="120000"/>
                </a:lnSpc>
                <a:buClr>
                  <a:prstClr val="white"/>
                </a:buClr>
                <a:defRPr/>
              </a:pPr>
              <a:r>
                <a:rPr lang="zh-CN" altLang="en-US" sz="1050"/>
                <a:t>此部分内容作为文字排版占位显示 （建议使用主题字体）</a:t>
              </a:r>
            </a:p>
          </p:txBody>
        </p:sp>
        <p:sp>
          <p:nvSpPr>
            <p:cNvPr id="20" name="ïśľïḓe"/>
            <p:cNvSpPr txBox="1">
              <a:spLocks/>
            </p:cNvSpPr>
            <p:nvPr/>
          </p:nvSpPr>
          <p:spPr bwMode="auto">
            <a:xfrm flipH="1">
              <a:off x="8489248" y="4783410"/>
              <a:ext cx="2042264" cy="75955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 anchor="ctr" anchorCtr="1">
              <a:normAutofit/>
              <a:sp3d/>
            </a:bodyPr>
            <a:lstStyle/>
            <a:p>
              <a:pPr algn="ctr">
                <a:lnSpc>
                  <a:spcPct val="120000"/>
                </a:lnSpc>
                <a:buClr>
                  <a:prstClr val="white"/>
                </a:buClr>
                <a:defRPr/>
              </a:pPr>
              <a:r>
                <a:rPr lang="zh-CN" altLang="en-US" sz="1050"/>
                <a:t>此部分内容作为文字排版占位显示 （建议使用主题字体）</a:t>
              </a:r>
            </a:p>
          </p:txBody>
        </p:sp>
        <p:sp>
          <p:nvSpPr>
            <p:cNvPr id="21" name="ïŝļiḋê"/>
            <p:cNvSpPr txBox="1">
              <a:spLocks/>
            </p:cNvSpPr>
            <p:nvPr/>
          </p:nvSpPr>
          <p:spPr bwMode="auto">
            <a:xfrm flipH="1">
              <a:off x="1377378" y="4633725"/>
              <a:ext cx="2042264" cy="75955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 anchor="ctr" anchorCtr="1">
              <a:normAutofit/>
              <a:sp3d/>
            </a:bodyPr>
            <a:lstStyle/>
            <a:p>
              <a:pPr algn="ctr">
                <a:lnSpc>
                  <a:spcPct val="120000"/>
                </a:lnSpc>
                <a:buClr>
                  <a:prstClr val="white"/>
                </a:buClr>
                <a:defRPr/>
              </a:pPr>
              <a:r>
                <a:rPr lang="zh-CN" altLang="en-US" sz="1050"/>
                <a:t>此部分内容作为文字排版占位显示 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488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b3e0ea07-6d38-4c56-96d5-6352ce72647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087274" y="1066330"/>
            <a:ext cx="10413064" cy="4725340"/>
            <a:chOff x="1087274" y="1066330"/>
            <a:chExt cx="10413064" cy="4725340"/>
          </a:xfrm>
        </p:grpSpPr>
        <p:sp>
          <p:nvSpPr>
            <p:cNvPr id="4" name="ïs1iďe"/>
            <p:cNvSpPr/>
            <p:nvPr/>
          </p:nvSpPr>
          <p:spPr>
            <a:xfrm>
              <a:off x="1087274" y="1066330"/>
              <a:ext cx="7583462" cy="4725340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íśḻíḋe"/>
            <p:cNvSpPr/>
            <p:nvPr/>
          </p:nvSpPr>
          <p:spPr>
            <a:xfrm>
              <a:off x="6646985" y="1857638"/>
              <a:ext cx="4853353" cy="31427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isľïdé"/>
            <p:cNvSpPr txBox="1"/>
            <p:nvPr/>
          </p:nvSpPr>
          <p:spPr>
            <a:xfrm>
              <a:off x="7188201" y="3767348"/>
              <a:ext cx="2072126" cy="646331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50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1050">
                  <a:solidFill>
                    <a:schemeClr val="bg1"/>
                  </a:solidFill>
                </a:rPr>
              </a:br>
              <a:r>
                <a:rPr lang="zh-CN" altLang="en-US" sz="105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  <p:sp>
          <p:nvSpPr>
            <p:cNvPr id="7" name="í$ļïďé"/>
            <p:cNvSpPr/>
            <p:nvPr/>
          </p:nvSpPr>
          <p:spPr>
            <a:xfrm>
              <a:off x="7188201" y="3471695"/>
              <a:ext cx="2072126" cy="295500"/>
            </a:xfrm>
            <a:prstGeom prst="rect">
              <a:avLst/>
            </a:prstGeom>
          </p:spPr>
          <p:txBody>
            <a:bodyPr wrap="none" lIns="0" tIns="0" rIns="0" bIns="0" anchor="t" anchorCtr="0">
              <a:normAutofit/>
            </a:bodyPr>
            <a:lstStyle/>
            <a:p>
              <a:pPr lvl="0" defTabSz="914378">
                <a:defRPr/>
              </a:pPr>
              <a:r>
                <a:rPr lang="zh-CN" altLang="en-US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8" name="îṥḻîḑé"/>
            <p:cNvSpPr txBox="1"/>
            <p:nvPr/>
          </p:nvSpPr>
          <p:spPr>
            <a:xfrm>
              <a:off x="7188201" y="2377180"/>
              <a:ext cx="1465418" cy="1846659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r>
                <a:rPr lang="en-US" altLang="zh-CN" sz="6000" spc="-150">
                  <a:solidFill>
                    <a:schemeClr val="bg1"/>
                  </a:solidFill>
                </a:rPr>
                <a:t>80%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683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b3390dbd-44b0-4b1e-a074-16bdcf782d1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065273" y="1497156"/>
            <a:ext cx="9995891" cy="4208467"/>
            <a:chOff x="1065273" y="1497156"/>
            <a:chExt cx="9995891" cy="4208467"/>
          </a:xfrm>
        </p:grpSpPr>
        <p:sp>
          <p:nvSpPr>
            <p:cNvPr id="4" name="îśľïďê"/>
            <p:cNvSpPr/>
            <p:nvPr/>
          </p:nvSpPr>
          <p:spPr>
            <a:xfrm rot="16200000">
              <a:off x="4284836" y="3997600"/>
              <a:ext cx="1709434" cy="1706611"/>
            </a:xfrm>
            <a:custGeom>
              <a:avLst/>
              <a:gdLst>
                <a:gd name="connsiteX0" fmla="*/ 0 w 1442382"/>
                <a:gd name="connsiteY0" fmla="*/ 0 h 1440000"/>
                <a:gd name="connsiteX1" fmla="*/ 2382 w 1442382"/>
                <a:gd name="connsiteY1" fmla="*/ 0 h 1440000"/>
                <a:gd name="connsiteX2" fmla="*/ 720000 w 1442382"/>
                <a:gd name="connsiteY2" fmla="*/ 0 h 1440000"/>
                <a:gd name="connsiteX3" fmla="*/ 1442382 w 1442382"/>
                <a:gd name="connsiteY3" fmla="*/ 0 h 1440000"/>
                <a:gd name="connsiteX4" fmla="*/ 1442382 w 1442382"/>
                <a:gd name="connsiteY4" fmla="*/ 720000 h 1440000"/>
                <a:gd name="connsiteX5" fmla="*/ 722382 w 1442382"/>
                <a:gd name="connsiteY5" fmla="*/ 1440000 h 1440000"/>
                <a:gd name="connsiteX6" fmla="*/ 721191 w 1442382"/>
                <a:gd name="connsiteY6" fmla="*/ 1438809 h 1440000"/>
                <a:gd name="connsiteX7" fmla="*/ 720000 w 1442382"/>
                <a:gd name="connsiteY7" fmla="*/ 1440000 h 1440000"/>
                <a:gd name="connsiteX8" fmla="*/ 0 w 1442382"/>
                <a:gd name="connsiteY8" fmla="*/ 144000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2382" h="1440000">
                  <a:moveTo>
                    <a:pt x="0" y="0"/>
                  </a:moveTo>
                  <a:lnTo>
                    <a:pt x="2382" y="0"/>
                  </a:lnTo>
                  <a:lnTo>
                    <a:pt x="720000" y="0"/>
                  </a:lnTo>
                  <a:lnTo>
                    <a:pt x="1442382" y="0"/>
                  </a:lnTo>
                  <a:lnTo>
                    <a:pt x="1442382" y="720000"/>
                  </a:lnTo>
                  <a:lnTo>
                    <a:pt x="722382" y="1440000"/>
                  </a:lnTo>
                  <a:lnTo>
                    <a:pt x="721191" y="1438809"/>
                  </a:lnTo>
                  <a:lnTo>
                    <a:pt x="720000" y="1440000"/>
                  </a:lnTo>
                  <a:lnTo>
                    <a:pt x="0" y="14400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îṧlîḑé"/>
            <p:cNvSpPr/>
            <p:nvPr/>
          </p:nvSpPr>
          <p:spPr>
            <a:xfrm rot="10800000">
              <a:off x="6131637" y="3997600"/>
              <a:ext cx="1709434" cy="1706611"/>
            </a:xfrm>
            <a:custGeom>
              <a:avLst/>
              <a:gdLst>
                <a:gd name="connsiteX0" fmla="*/ 0 w 1442382"/>
                <a:gd name="connsiteY0" fmla="*/ 0 h 1440000"/>
                <a:gd name="connsiteX1" fmla="*/ 2382 w 1442382"/>
                <a:gd name="connsiteY1" fmla="*/ 0 h 1440000"/>
                <a:gd name="connsiteX2" fmla="*/ 720000 w 1442382"/>
                <a:gd name="connsiteY2" fmla="*/ 0 h 1440000"/>
                <a:gd name="connsiteX3" fmla="*/ 1442382 w 1442382"/>
                <a:gd name="connsiteY3" fmla="*/ 0 h 1440000"/>
                <a:gd name="connsiteX4" fmla="*/ 1442382 w 1442382"/>
                <a:gd name="connsiteY4" fmla="*/ 720000 h 1440000"/>
                <a:gd name="connsiteX5" fmla="*/ 722382 w 1442382"/>
                <a:gd name="connsiteY5" fmla="*/ 1440000 h 1440000"/>
                <a:gd name="connsiteX6" fmla="*/ 721191 w 1442382"/>
                <a:gd name="connsiteY6" fmla="*/ 1438809 h 1440000"/>
                <a:gd name="connsiteX7" fmla="*/ 720000 w 1442382"/>
                <a:gd name="connsiteY7" fmla="*/ 1440000 h 1440000"/>
                <a:gd name="connsiteX8" fmla="*/ 0 w 1442382"/>
                <a:gd name="connsiteY8" fmla="*/ 144000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2382" h="1440000">
                  <a:moveTo>
                    <a:pt x="0" y="0"/>
                  </a:moveTo>
                  <a:lnTo>
                    <a:pt x="2382" y="0"/>
                  </a:lnTo>
                  <a:lnTo>
                    <a:pt x="720000" y="0"/>
                  </a:lnTo>
                  <a:lnTo>
                    <a:pt x="1442382" y="0"/>
                  </a:lnTo>
                  <a:lnTo>
                    <a:pt x="1442382" y="720000"/>
                  </a:lnTo>
                  <a:lnTo>
                    <a:pt x="722382" y="1440000"/>
                  </a:lnTo>
                  <a:lnTo>
                    <a:pt x="721191" y="1438809"/>
                  </a:lnTo>
                  <a:lnTo>
                    <a:pt x="720000" y="1440000"/>
                  </a:lnTo>
                  <a:lnTo>
                    <a:pt x="0" y="14400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šḻíde"/>
            <p:cNvSpPr/>
            <p:nvPr/>
          </p:nvSpPr>
          <p:spPr>
            <a:xfrm rot="5400000">
              <a:off x="6131637" y="2168859"/>
              <a:ext cx="1709434" cy="1706611"/>
            </a:xfrm>
            <a:custGeom>
              <a:avLst/>
              <a:gdLst>
                <a:gd name="connsiteX0" fmla="*/ 0 w 1442382"/>
                <a:gd name="connsiteY0" fmla="*/ 0 h 1440000"/>
                <a:gd name="connsiteX1" fmla="*/ 2382 w 1442382"/>
                <a:gd name="connsiteY1" fmla="*/ 0 h 1440000"/>
                <a:gd name="connsiteX2" fmla="*/ 720000 w 1442382"/>
                <a:gd name="connsiteY2" fmla="*/ 0 h 1440000"/>
                <a:gd name="connsiteX3" fmla="*/ 1442382 w 1442382"/>
                <a:gd name="connsiteY3" fmla="*/ 0 h 1440000"/>
                <a:gd name="connsiteX4" fmla="*/ 1442382 w 1442382"/>
                <a:gd name="connsiteY4" fmla="*/ 720000 h 1440000"/>
                <a:gd name="connsiteX5" fmla="*/ 722382 w 1442382"/>
                <a:gd name="connsiteY5" fmla="*/ 1440000 h 1440000"/>
                <a:gd name="connsiteX6" fmla="*/ 721191 w 1442382"/>
                <a:gd name="connsiteY6" fmla="*/ 1438809 h 1440000"/>
                <a:gd name="connsiteX7" fmla="*/ 720000 w 1442382"/>
                <a:gd name="connsiteY7" fmla="*/ 1440000 h 1440000"/>
                <a:gd name="connsiteX8" fmla="*/ 0 w 1442382"/>
                <a:gd name="connsiteY8" fmla="*/ 144000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2382" h="1440000">
                  <a:moveTo>
                    <a:pt x="0" y="0"/>
                  </a:moveTo>
                  <a:lnTo>
                    <a:pt x="2382" y="0"/>
                  </a:lnTo>
                  <a:lnTo>
                    <a:pt x="720000" y="0"/>
                  </a:lnTo>
                  <a:lnTo>
                    <a:pt x="1442382" y="0"/>
                  </a:lnTo>
                  <a:lnTo>
                    <a:pt x="1442382" y="720000"/>
                  </a:lnTo>
                  <a:lnTo>
                    <a:pt x="722382" y="1440000"/>
                  </a:lnTo>
                  <a:lnTo>
                    <a:pt x="721191" y="1438809"/>
                  </a:lnTo>
                  <a:lnTo>
                    <a:pt x="720000" y="1440000"/>
                  </a:lnTo>
                  <a:lnTo>
                    <a:pt x="0" y="14400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îSľïdè"/>
            <p:cNvSpPr/>
            <p:nvPr/>
          </p:nvSpPr>
          <p:spPr>
            <a:xfrm>
              <a:off x="4302897" y="2168860"/>
              <a:ext cx="1709434" cy="1706611"/>
            </a:xfrm>
            <a:custGeom>
              <a:avLst/>
              <a:gdLst>
                <a:gd name="connsiteX0" fmla="*/ 0 w 1442382"/>
                <a:gd name="connsiteY0" fmla="*/ 0 h 1440000"/>
                <a:gd name="connsiteX1" fmla="*/ 2382 w 1442382"/>
                <a:gd name="connsiteY1" fmla="*/ 0 h 1440000"/>
                <a:gd name="connsiteX2" fmla="*/ 720000 w 1442382"/>
                <a:gd name="connsiteY2" fmla="*/ 0 h 1440000"/>
                <a:gd name="connsiteX3" fmla="*/ 1442382 w 1442382"/>
                <a:gd name="connsiteY3" fmla="*/ 0 h 1440000"/>
                <a:gd name="connsiteX4" fmla="*/ 1442382 w 1442382"/>
                <a:gd name="connsiteY4" fmla="*/ 720000 h 1440000"/>
                <a:gd name="connsiteX5" fmla="*/ 722382 w 1442382"/>
                <a:gd name="connsiteY5" fmla="*/ 1440000 h 1440000"/>
                <a:gd name="connsiteX6" fmla="*/ 721191 w 1442382"/>
                <a:gd name="connsiteY6" fmla="*/ 1438809 h 1440000"/>
                <a:gd name="connsiteX7" fmla="*/ 720000 w 1442382"/>
                <a:gd name="connsiteY7" fmla="*/ 1440000 h 1440000"/>
                <a:gd name="connsiteX8" fmla="*/ 0 w 1442382"/>
                <a:gd name="connsiteY8" fmla="*/ 144000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42382" h="1440000">
                  <a:moveTo>
                    <a:pt x="0" y="0"/>
                  </a:moveTo>
                  <a:lnTo>
                    <a:pt x="2382" y="0"/>
                  </a:lnTo>
                  <a:lnTo>
                    <a:pt x="720000" y="0"/>
                  </a:lnTo>
                  <a:lnTo>
                    <a:pt x="1442382" y="0"/>
                  </a:lnTo>
                  <a:lnTo>
                    <a:pt x="1442382" y="720000"/>
                  </a:lnTo>
                  <a:lnTo>
                    <a:pt x="722382" y="1440000"/>
                  </a:lnTo>
                  <a:lnTo>
                    <a:pt x="721191" y="1438809"/>
                  </a:lnTo>
                  <a:lnTo>
                    <a:pt x="720000" y="1440000"/>
                  </a:lnTo>
                  <a:lnTo>
                    <a:pt x="0" y="144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ṩľîďê"/>
            <p:cNvSpPr>
              <a:spLocks/>
            </p:cNvSpPr>
            <p:nvPr/>
          </p:nvSpPr>
          <p:spPr bwMode="auto">
            <a:xfrm>
              <a:off x="6858044" y="2659051"/>
              <a:ext cx="609329" cy="609329"/>
            </a:xfrm>
            <a:custGeom>
              <a:avLst/>
              <a:gdLst>
                <a:gd name="T0" fmla="*/ 184 w 260"/>
                <a:gd name="T1" fmla="*/ 106 h 260"/>
                <a:gd name="T2" fmla="*/ 193 w 260"/>
                <a:gd name="T3" fmla="*/ 143 h 260"/>
                <a:gd name="T4" fmla="*/ 117 w 260"/>
                <a:gd name="T5" fmla="*/ 219 h 260"/>
                <a:gd name="T6" fmla="*/ 42 w 260"/>
                <a:gd name="T7" fmla="*/ 143 h 260"/>
                <a:gd name="T8" fmla="*/ 117 w 260"/>
                <a:gd name="T9" fmla="*/ 66 h 260"/>
                <a:gd name="T10" fmla="*/ 154 w 260"/>
                <a:gd name="T11" fmla="*/ 76 h 260"/>
                <a:gd name="T12" fmla="*/ 183 w 260"/>
                <a:gd name="T13" fmla="*/ 46 h 260"/>
                <a:gd name="T14" fmla="*/ 117 w 260"/>
                <a:gd name="T15" fmla="*/ 25 h 260"/>
                <a:gd name="T16" fmla="*/ 0 w 260"/>
                <a:gd name="T17" fmla="*/ 143 h 260"/>
                <a:gd name="T18" fmla="*/ 117 w 260"/>
                <a:gd name="T19" fmla="*/ 260 h 260"/>
                <a:gd name="T20" fmla="*/ 233 w 260"/>
                <a:gd name="T21" fmla="*/ 143 h 260"/>
                <a:gd name="T22" fmla="*/ 213 w 260"/>
                <a:gd name="T23" fmla="*/ 77 h 260"/>
                <a:gd name="T24" fmla="*/ 184 w 260"/>
                <a:gd name="T25" fmla="*/ 106 h 260"/>
                <a:gd name="T26" fmla="*/ 225 w 260"/>
                <a:gd name="T27" fmla="*/ 35 h 260"/>
                <a:gd name="T28" fmla="*/ 225 w 260"/>
                <a:gd name="T29" fmla="*/ 35 h 260"/>
                <a:gd name="T30" fmla="*/ 225 w 260"/>
                <a:gd name="T31" fmla="*/ 0 h 260"/>
                <a:gd name="T32" fmla="*/ 203 w 260"/>
                <a:gd name="T33" fmla="*/ 23 h 260"/>
                <a:gd name="T34" fmla="*/ 203 w 260"/>
                <a:gd name="T35" fmla="*/ 46 h 260"/>
                <a:gd name="T36" fmla="*/ 139 w 260"/>
                <a:gd name="T37" fmla="*/ 111 h 260"/>
                <a:gd name="T38" fmla="*/ 117 w 260"/>
                <a:gd name="T39" fmla="*/ 104 h 260"/>
                <a:gd name="T40" fmla="*/ 79 w 260"/>
                <a:gd name="T41" fmla="*/ 143 h 260"/>
                <a:gd name="T42" fmla="*/ 117 w 260"/>
                <a:gd name="T43" fmla="*/ 181 h 260"/>
                <a:gd name="T44" fmla="*/ 155 w 260"/>
                <a:gd name="T45" fmla="*/ 143 h 260"/>
                <a:gd name="T46" fmla="*/ 150 w 260"/>
                <a:gd name="T47" fmla="*/ 123 h 260"/>
                <a:gd name="T48" fmla="*/ 215 w 260"/>
                <a:gd name="T49" fmla="*/ 58 h 260"/>
                <a:gd name="T50" fmla="*/ 237 w 260"/>
                <a:gd name="T51" fmla="*/ 58 h 260"/>
                <a:gd name="T52" fmla="*/ 260 w 260"/>
                <a:gd name="T53" fmla="*/ 35 h 260"/>
                <a:gd name="T54" fmla="*/ 225 w 260"/>
                <a:gd name="T55" fmla="*/ 3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260">
                  <a:moveTo>
                    <a:pt x="184" y="106"/>
                  </a:moveTo>
                  <a:cubicBezTo>
                    <a:pt x="190" y="117"/>
                    <a:pt x="193" y="129"/>
                    <a:pt x="193" y="143"/>
                  </a:cubicBezTo>
                  <a:cubicBezTo>
                    <a:pt x="193" y="185"/>
                    <a:pt x="159" y="219"/>
                    <a:pt x="117" y="219"/>
                  </a:cubicBezTo>
                  <a:cubicBezTo>
                    <a:pt x="76" y="219"/>
                    <a:pt x="42" y="185"/>
                    <a:pt x="42" y="143"/>
                  </a:cubicBezTo>
                  <a:cubicBezTo>
                    <a:pt x="42" y="100"/>
                    <a:pt x="76" y="66"/>
                    <a:pt x="117" y="66"/>
                  </a:cubicBezTo>
                  <a:cubicBezTo>
                    <a:pt x="131" y="66"/>
                    <a:pt x="143" y="70"/>
                    <a:pt x="154" y="76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65" y="33"/>
                    <a:pt x="141" y="25"/>
                    <a:pt x="117" y="25"/>
                  </a:cubicBezTo>
                  <a:cubicBezTo>
                    <a:pt x="52" y="25"/>
                    <a:pt x="0" y="78"/>
                    <a:pt x="0" y="143"/>
                  </a:cubicBezTo>
                  <a:cubicBezTo>
                    <a:pt x="0" y="207"/>
                    <a:pt x="52" y="260"/>
                    <a:pt x="117" y="260"/>
                  </a:cubicBezTo>
                  <a:cubicBezTo>
                    <a:pt x="181" y="260"/>
                    <a:pt x="233" y="207"/>
                    <a:pt x="233" y="143"/>
                  </a:cubicBezTo>
                  <a:cubicBezTo>
                    <a:pt x="233" y="118"/>
                    <a:pt x="226" y="96"/>
                    <a:pt x="213" y="77"/>
                  </a:cubicBezTo>
                  <a:cubicBezTo>
                    <a:pt x="184" y="106"/>
                    <a:pt x="184" y="106"/>
                    <a:pt x="184" y="106"/>
                  </a:cubicBezTo>
                  <a:close/>
                  <a:moveTo>
                    <a:pt x="225" y="35"/>
                  </a:moveTo>
                  <a:cubicBezTo>
                    <a:pt x="225" y="35"/>
                    <a:pt x="225" y="35"/>
                    <a:pt x="225" y="3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3" y="106"/>
                    <a:pt x="125" y="104"/>
                    <a:pt x="117" y="104"/>
                  </a:cubicBezTo>
                  <a:cubicBezTo>
                    <a:pt x="96" y="104"/>
                    <a:pt x="79" y="121"/>
                    <a:pt x="79" y="143"/>
                  </a:cubicBezTo>
                  <a:cubicBezTo>
                    <a:pt x="79" y="164"/>
                    <a:pt x="96" y="181"/>
                    <a:pt x="117" y="181"/>
                  </a:cubicBezTo>
                  <a:cubicBezTo>
                    <a:pt x="138" y="181"/>
                    <a:pt x="155" y="164"/>
                    <a:pt x="155" y="143"/>
                  </a:cubicBezTo>
                  <a:cubicBezTo>
                    <a:pt x="155" y="136"/>
                    <a:pt x="154" y="129"/>
                    <a:pt x="150" y="123"/>
                  </a:cubicBezTo>
                  <a:cubicBezTo>
                    <a:pt x="215" y="58"/>
                    <a:pt x="215" y="58"/>
                    <a:pt x="215" y="58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25" y="35"/>
                    <a:pt x="225" y="35"/>
                    <a:pt x="2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sḻíḍé"/>
            <p:cNvSpPr>
              <a:spLocks/>
            </p:cNvSpPr>
            <p:nvPr/>
          </p:nvSpPr>
          <p:spPr bwMode="auto">
            <a:xfrm>
              <a:off x="4780019" y="2681787"/>
              <a:ext cx="609329" cy="609329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ṩ1íďè"/>
            <p:cNvSpPr>
              <a:spLocks/>
            </p:cNvSpPr>
            <p:nvPr/>
          </p:nvSpPr>
          <p:spPr bwMode="auto">
            <a:xfrm>
              <a:off x="4780019" y="4574514"/>
              <a:ext cx="609329" cy="609329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îśḻiḋè"/>
            <p:cNvSpPr>
              <a:spLocks/>
            </p:cNvSpPr>
            <p:nvPr/>
          </p:nvSpPr>
          <p:spPr bwMode="auto">
            <a:xfrm>
              <a:off x="6858043" y="4574513"/>
              <a:ext cx="609329" cy="609329"/>
            </a:xfrm>
            <a:custGeom>
              <a:avLst/>
              <a:gdLst>
                <a:gd name="T0" fmla="*/ 0 w 236"/>
                <a:gd name="T1" fmla="*/ 118 h 236"/>
                <a:gd name="T2" fmla="*/ 236 w 236"/>
                <a:gd name="T3" fmla="*/ 118 h 236"/>
                <a:gd name="T4" fmla="*/ 150 w 236"/>
                <a:gd name="T5" fmla="*/ 168 h 236"/>
                <a:gd name="T6" fmla="*/ 128 w 236"/>
                <a:gd name="T7" fmla="*/ 196 h 236"/>
                <a:gd name="T8" fmla="*/ 125 w 236"/>
                <a:gd name="T9" fmla="*/ 199 h 236"/>
                <a:gd name="T10" fmla="*/ 111 w 236"/>
                <a:gd name="T11" fmla="*/ 198 h 236"/>
                <a:gd name="T12" fmla="*/ 110 w 236"/>
                <a:gd name="T13" fmla="*/ 180 h 236"/>
                <a:gd name="T14" fmla="*/ 90 w 236"/>
                <a:gd name="T15" fmla="*/ 173 h 236"/>
                <a:gd name="T16" fmla="*/ 79 w 236"/>
                <a:gd name="T17" fmla="*/ 166 h 236"/>
                <a:gd name="T18" fmla="*/ 78 w 236"/>
                <a:gd name="T19" fmla="*/ 160 h 236"/>
                <a:gd name="T20" fmla="*/ 89 w 236"/>
                <a:gd name="T21" fmla="*/ 147 h 236"/>
                <a:gd name="T22" fmla="*/ 91 w 236"/>
                <a:gd name="T23" fmla="*/ 148 h 236"/>
                <a:gd name="T24" fmla="*/ 119 w 236"/>
                <a:gd name="T25" fmla="*/ 160 h 236"/>
                <a:gd name="T26" fmla="*/ 137 w 236"/>
                <a:gd name="T27" fmla="*/ 145 h 236"/>
                <a:gd name="T28" fmla="*/ 133 w 236"/>
                <a:gd name="T29" fmla="*/ 137 h 236"/>
                <a:gd name="T30" fmla="*/ 122 w 236"/>
                <a:gd name="T31" fmla="*/ 130 h 236"/>
                <a:gd name="T32" fmla="*/ 109 w 236"/>
                <a:gd name="T33" fmla="*/ 125 h 236"/>
                <a:gd name="T34" fmla="*/ 98 w 236"/>
                <a:gd name="T35" fmla="*/ 120 h 236"/>
                <a:gd name="T36" fmla="*/ 89 w 236"/>
                <a:gd name="T37" fmla="*/ 113 h 236"/>
                <a:gd name="T38" fmla="*/ 82 w 236"/>
                <a:gd name="T39" fmla="*/ 103 h 236"/>
                <a:gd name="T40" fmla="*/ 79 w 236"/>
                <a:gd name="T41" fmla="*/ 90 h 236"/>
                <a:gd name="T42" fmla="*/ 110 w 236"/>
                <a:gd name="T43" fmla="*/ 57 h 236"/>
                <a:gd name="T44" fmla="*/ 111 w 236"/>
                <a:gd name="T45" fmla="*/ 38 h 236"/>
                <a:gd name="T46" fmla="*/ 125 w 236"/>
                <a:gd name="T47" fmla="*/ 37 h 236"/>
                <a:gd name="T48" fmla="*/ 128 w 236"/>
                <a:gd name="T49" fmla="*/ 40 h 236"/>
                <a:gd name="T50" fmla="*/ 137 w 236"/>
                <a:gd name="T51" fmla="*/ 58 h 236"/>
                <a:gd name="T52" fmla="*/ 151 w 236"/>
                <a:gd name="T53" fmla="*/ 65 h 236"/>
                <a:gd name="T54" fmla="*/ 155 w 236"/>
                <a:gd name="T55" fmla="*/ 69 h 236"/>
                <a:gd name="T56" fmla="*/ 149 w 236"/>
                <a:gd name="T57" fmla="*/ 85 h 236"/>
                <a:gd name="T58" fmla="*/ 144 w 236"/>
                <a:gd name="T59" fmla="*/ 86 h 236"/>
                <a:gd name="T60" fmla="*/ 140 w 236"/>
                <a:gd name="T61" fmla="*/ 82 h 236"/>
                <a:gd name="T62" fmla="*/ 128 w 236"/>
                <a:gd name="T63" fmla="*/ 77 h 236"/>
                <a:gd name="T64" fmla="*/ 107 w 236"/>
                <a:gd name="T65" fmla="*/ 80 h 236"/>
                <a:gd name="T66" fmla="*/ 102 w 236"/>
                <a:gd name="T67" fmla="*/ 94 h 236"/>
                <a:gd name="T68" fmla="*/ 108 w 236"/>
                <a:gd name="T69" fmla="*/ 101 h 236"/>
                <a:gd name="T70" fmla="*/ 118 w 236"/>
                <a:gd name="T71" fmla="*/ 106 h 236"/>
                <a:gd name="T72" fmla="*/ 132 w 236"/>
                <a:gd name="T73" fmla="*/ 112 h 236"/>
                <a:gd name="T74" fmla="*/ 145 w 236"/>
                <a:gd name="T75" fmla="*/ 119 h 236"/>
                <a:gd name="T76" fmla="*/ 155 w 236"/>
                <a:gd name="T77" fmla="*/ 129 h 236"/>
                <a:gd name="T78" fmla="*/ 159 w 236"/>
                <a:gd name="T79" fmla="*/ 14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moveTo>
                    <a:pt x="150" y="168"/>
                  </a:moveTo>
                  <a:cubicBezTo>
                    <a:pt x="145" y="175"/>
                    <a:pt x="137" y="179"/>
                    <a:pt x="128" y="180"/>
                  </a:cubicBezTo>
                  <a:cubicBezTo>
                    <a:pt x="128" y="196"/>
                    <a:pt x="128" y="196"/>
                    <a:pt x="128" y="196"/>
                  </a:cubicBezTo>
                  <a:cubicBezTo>
                    <a:pt x="128" y="197"/>
                    <a:pt x="127" y="198"/>
                    <a:pt x="127" y="198"/>
                  </a:cubicBezTo>
                  <a:cubicBezTo>
                    <a:pt x="126" y="199"/>
                    <a:pt x="126" y="199"/>
                    <a:pt x="125" y="199"/>
                  </a:cubicBezTo>
                  <a:cubicBezTo>
                    <a:pt x="113" y="199"/>
                    <a:pt x="113" y="199"/>
                    <a:pt x="113" y="199"/>
                  </a:cubicBezTo>
                  <a:cubicBezTo>
                    <a:pt x="112" y="199"/>
                    <a:pt x="111" y="199"/>
                    <a:pt x="111" y="198"/>
                  </a:cubicBezTo>
                  <a:cubicBezTo>
                    <a:pt x="110" y="197"/>
                    <a:pt x="110" y="197"/>
                    <a:pt x="110" y="196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06" y="180"/>
                    <a:pt x="102" y="179"/>
                    <a:pt x="99" y="177"/>
                  </a:cubicBezTo>
                  <a:cubicBezTo>
                    <a:pt x="95" y="176"/>
                    <a:pt x="92" y="175"/>
                    <a:pt x="90" y="173"/>
                  </a:cubicBezTo>
                  <a:cubicBezTo>
                    <a:pt x="88" y="172"/>
                    <a:pt x="85" y="171"/>
                    <a:pt x="83" y="169"/>
                  </a:cubicBezTo>
                  <a:cubicBezTo>
                    <a:pt x="81" y="168"/>
                    <a:pt x="80" y="166"/>
                    <a:pt x="79" y="166"/>
                  </a:cubicBezTo>
                  <a:cubicBezTo>
                    <a:pt x="79" y="165"/>
                    <a:pt x="78" y="164"/>
                    <a:pt x="78" y="164"/>
                  </a:cubicBezTo>
                  <a:cubicBezTo>
                    <a:pt x="77" y="163"/>
                    <a:pt x="77" y="162"/>
                    <a:pt x="78" y="160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87" y="148"/>
                    <a:pt x="88" y="147"/>
                    <a:pt x="89" y="147"/>
                  </a:cubicBezTo>
                  <a:cubicBezTo>
                    <a:pt x="90" y="147"/>
                    <a:pt x="90" y="147"/>
                    <a:pt x="91" y="148"/>
                  </a:cubicBezTo>
                  <a:cubicBezTo>
                    <a:pt x="91" y="148"/>
                    <a:pt x="91" y="148"/>
                    <a:pt x="91" y="148"/>
                  </a:cubicBezTo>
                  <a:cubicBezTo>
                    <a:pt x="98" y="154"/>
                    <a:pt x="105" y="158"/>
                    <a:pt x="112" y="159"/>
                  </a:cubicBezTo>
                  <a:cubicBezTo>
                    <a:pt x="115" y="160"/>
                    <a:pt x="117" y="160"/>
                    <a:pt x="119" y="160"/>
                  </a:cubicBezTo>
                  <a:cubicBezTo>
                    <a:pt x="124" y="160"/>
                    <a:pt x="128" y="159"/>
                    <a:pt x="131" y="156"/>
                  </a:cubicBezTo>
                  <a:cubicBezTo>
                    <a:pt x="135" y="154"/>
                    <a:pt x="137" y="150"/>
                    <a:pt x="137" y="145"/>
                  </a:cubicBezTo>
                  <a:cubicBezTo>
                    <a:pt x="137" y="144"/>
                    <a:pt x="136" y="142"/>
                    <a:pt x="136" y="140"/>
                  </a:cubicBezTo>
                  <a:cubicBezTo>
                    <a:pt x="135" y="139"/>
                    <a:pt x="134" y="138"/>
                    <a:pt x="133" y="137"/>
                  </a:cubicBezTo>
                  <a:cubicBezTo>
                    <a:pt x="132" y="136"/>
                    <a:pt x="130" y="135"/>
                    <a:pt x="127" y="133"/>
                  </a:cubicBezTo>
                  <a:cubicBezTo>
                    <a:pt x="125" y="132"/>
                    <a:pt x="123" y="131"/>
                    <a:pt x="122" y="130"/>
                  </a:cubicBezTo>
                  <a:cubicBezTo>
                    <a:pt x="120" y="130"/>
                    <a:pt x="118" y="129"/>
                    <a:pt x="115" y="128"/>
                  </a:cubicBezTo>
                  <a:cubicBezTo>
                    <a:pt x="112" y="127"/>
                    <a:pt x="110" y="126"/>
                    <a:pt x="109" y="125"/>
                  </a:cubicBezTo>
                  <a:cubicBezTo>
                    <a:pt x="108" y="125"/>
                    <a:pt x="106" y="124"/>
                    <a:pt x="104" y="123"/>
                  </a:cubicBezTo>
                  <a:cubicBezTo>
                    <a:pt x="101" y="122"/>
                    <a:pt x="100" y="121"/>
                    <a:pt x="98" y="120"/>
                  </a:cubicBezTo>
                  <a:cubicBezTo>
                    <a:pt x="97" y="119"/>
                    <a:pt x="95" y="118"/>
                    <a:pt x="93" y="117"/>
                  </a:cubicBezTo>
                  <a:cubicBezTo>
                    <a:pt x="91" y="116"/>
                    <a:pt x="90" y="114"/>
                    <a:pt x="89" y="113"/>
                  </a:cubicBezTo>
                  <a:cubicBezTo>
                    <a:pt x="87" y="112"/>
                    <a:pt x="86" y="110"/>
                    <a:pt x="85" y="109"/>
                  </a:cubicBezTo>
                  <a:cubicBezTo>
                    <a:pt x="83" y="107"/>
                    <a:pt x="82" y="105"/>
                    <a:pt x="82" y="103"/>
                  </a:cubicBezTo>
                  <a:cubicBezTo>
                    <a:pt x="81" y="102"/>
                    <a:pt x="80" y="100"/>
                    <a:pt x="80" y="97"/>
                  </a:cubicBezTo>
                  <a:cubicBezTo>
                    <a:pt x="79" y="95"/>
                    <a:pt x="79" y="93"/>
                    <a:pt x="79" y="90"/>
                  </a:cubicBezTo>
                  <a:cubicBezTo>
                    <a:pt x="79" y="82"/>
                    <a:pt x="82" y="75"/>
                    <a:pt x="88" y="69"/>
                  </a:cubicBezTo>
                  <a:cubicBezTo>
                    <a:pt x="93" y="62"/>
                    <a:pt x="101" y="58"/>
                    <a:pt x="110" y="57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39"/>
                    <a:pt x="111" y="38"/>
                  </a:cubicBezTo>
                  <a:cubicBezTo>
                    <a:pt x="111" y="38"/>
                    <a:pt x="112" y="37"/>
                    <a:pt x="113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6" y="37"/>
                    <a:pt x="126" y="38"/>
                    <a:pt x="127" y="38"/>
                  </a:cubicBezTo>
                  <a:cubicBezTo>
                    <a:pt x="127" y="39"/>
                    <a:pt x="128" y="39"/>
                    <a:pt x="128" y="4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31" y="57"/>
                    <a:pt x="134" y="57"/>
                    <a:pt x="137" y="58"/>
                  </a:cubicBezTo>
                  <a:cubicBezTo>
                    <a:pt x="140" y="59"/>
                    <a:pt x="143" y="60"/>
                    <a:pt x="145" y="61"/>
                  </a:cubicBezTo>
                  <a:cubicBezTo>
                    <a:pt x="147" y="62"/>
                    <a:pt x="149" y="63"/>
                    <a:pt x="151" y="65"/>
                  </a:cubicBezTo>
                  <a:cubicBezTo>
                    <a:pt x="152" y="66"/>
                    <a:pt x="153" y="67"/>
                    <a:pt x="154" y="67"/>
                  </a:cubicBezTo>
                  <a:cubicBezTo>
                    <a:pt x="155" y="68"/>
                    <a:pt x="155" y="68"/>
                    <a:pt x="155" y="69"/>
                  </a:cubicBezTo>
                  <a:cubicBezTo>
                    <a:pt x="156" y="70"/>
                    <a:pt x="156" y="71"/>
                    <a:pt x="156" y="72"/>
                  </a:cubicBezTo>
                  <a:cubicBezTo>
                    <a:pt x="149" y="85"/>
                    <a:pt x="149" y="85"/>
                    <a:pt x="149" y="85"/>
                  </a:cubicBezTo>
                  <a:cubicBezTo>
                    <a:pt x="148" y="86"/>
                    <a:pt x="148" y="86"/>
                    <a:pt x="147" y="87"/>
                  </a:cubicBezTo>
                  <a:cubicBezTo>
                    <a:pt x="146" y="87"/>
                    <a:pt x="145" y="86"/>
                    <a:pt x="144" y="86"/>
                  </a:cubicBezTo>
                  <a:cubicBezTo>
                    <a:pt x="144" y="86"/>
                    <a:pt x="144" y="85"/>
                    <a:pt x="143" y="85"/>
                  </a:cubicBezTo>
                  <a:cubicBezTo>
                    <a:pt x="142" y="84"/>
                    <a:pt x="141" y="83"/>
                    <a:pt x="140" y="82"/>
                  </a:cubicBezTo>
                  <a:cubicBezTo>
                    <a:pt x="138" y="81"/>
                    <a:pt x="136" y="80"/>
                    <a:pt x="134" y="80"/>
                  </a:cubicBezTo>
                  <a:cubicBezTo>
                    <a:pt x="133" y="79"/>
                    <a:pt x="130" y="78"/>
                    <a:pt x="128" y="77"/>
                  </a:cubicBezTo>
                  <a:cubicBezTo>
                    <a:pt x="125" y="77"/>
                    <a:pt x="123" y="76"/>
                    <a:pt x="120" y="76"/>
                  </a:cubicBezTo>
                  <a:cubicBezTo>
                    <a:pt x="115" y="76"/>
                    <a:pt x="110" y="77"/>
                    <a:pt x="107" y="80"/>
                  </a:cubicBezTo>
                  <a:cubicBezTo>
                    <a:pt x="103" y="83"/>
                    <a:pt x="101" y="86"/>
                    <a:pt x="101" y="90"/>
                  </a:cubicBezTo>
                  <a:cubicBezTo>
                    <a:pt x="101" y="92"/>
                    <a:pt x="102" y="93"/>
                    <a:pt x="102" y="94"/>
                  </a:cubicBezTo>
                  <a:cubicBezTo>
                    <a:pt x="103" y="96"/>
                    <a:pt x="103" y="97"/>
                    <a:pt x="105" y="98"/>
                  </a:cubicBezTo>
                  <a:cubicBezTo>
                    <a:pt x="106" y="99"/>
                    <a:pt x="107" y="100"/>
                    <a:pt x="108" y="101"/>
                  </a:cubicBezTo>
                  <a:cubicBezTo>
                    <a:pt x="109" y="102"/>
                    <a:pt x="111" y="103"/>
                    <a:pt x="113" y="104"/>
                  </a:cubicBezTo>
                  <a:cubicBezTo>
                    <a:pt x="115" y="105"/>
                    <a:pt x="117" y="106"/>
                    <a:pt x="118" y="106"/>
                  </a:cubicBezTo>
                  <a:cubicBezTo>
                    <a:pt x="120" y="107"/>
                    <a:pt x="122" y="108"/>
                    <a:pt x="125" y="109"/>
                  </a:cubicBezTo>
                  <a:cubicBezTo>
                    <a:pt x="128" y="110"/>
                    <a:pt x="130" y="111"/>
                    <a:pt x="132" y="112"/>
                  </a:cubicBezTo>
                  <a:cubicBezTo>
                    <a:pt x="133" y="112"/>
                    <a:pt x="136" y="113"/>
                    <a:pt x="138" y="115"/>
                  </a:cubicBezTo>
                  <a:cubicBezTo>
                    <a:pt x="141" y="116"/>
                    <a:pt x="143" y="117"/>
                    <a:pt x="145" y="119"/>
                  </a:cubicBezTo>
                  <a:cubicBezTo>
                    <a:pt x="147" y="120"/>
                    <a:pt x="149" y="121"/>
                    <a:pt x="151" y="123"/>
                  </a:cubicBezTo>
                  <a:cubicBezTo>
                    <a:pt x="153" y="125"/>
                    <a:pt x="154" y="127"/>
                    <a:pt x="155" y="129"/>
                  </a:cubicBezTo>
                  <a:cubicBezTo>
                    <a:pt x="156" y="131"/>
                    <a:pt x="157" y="133"/>
                    <a:pt x="158" y="136"/>
                  </a:cubicBezTo>
                  <a:cubicBezTo>
                    <a:pt x="159" y="138"/>
                    <a:pt x="159" y="141"/>
                    <a:pt x="159" y="144"/>
                  </a:cubicBezTo>
                  <a:cubicBezTo>
                    <a:pt x="159" y="153"/>
                    <a:pt x="156" y="161"/>
                    <a:pt x="150" y="16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$ḻîḓe"/>
            <p:cNvSpPr>
              <a:spLocks/>
            </p:cNvSpPr>
            <p:nvPr/>
          </p:nvSpPr>
          <p:spPr bwMode="auto">
            <a:xfrm>
              <a:off x="5737053" y="3599313"/>
              <a:ext cx="650389" cy="650389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rgbClr val="B71B1E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3" name="ïšľíḍe"/>
            <p:cNvGrpSpPr/>
            <p:nvPr/>
          </p:nvGrpSpPr>
          <p:grpSpPr>
            <a:xfrm>
              <a:off x="1083334" y="2642693"/>
              <a:ext cx="3219563" cy="707886"/>
              <a:chOff x="1792073" y="2186497"/>
              <a:chExt cx="2147157" cy="707886"/>
            </a:xfrm>
          </p:grpSpPr>
          <p:sp>
            <p:nvSpPr>
              <p:cNvPr id="24" name="ïṧlïḍè"/>
              <p:cNvSpPr/>
              <p:nvPr/>
            </p:nvSpPr>
            <p:spPr>
              <a:xfrm>
                <a:off x="1792073" y="2432718"/>
                <a:ext cx="2147157" cy="461665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r"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rgbClr val="B71B1E"/>
                    </a:solidFill>
                  </a:rPr>
                  <a:t>此部分内容作为文字排版占位显示 </a:t>
                </a:r>
                <a:br>
                  <a:rPr lang="zh-CN" altLang="en-US" sz="1000">
                    <a:solidFill>
                      <a:srgbClr val="B71B1E"/>
                    </a:solidFill>
                  </a:rPr>
                </a:br>
                <a:r>
                  <a:rPr lang="zh-CN" altLang="en-US" sz="1000">
                    <a:solidFill>
                      <a:srgbClr val="B71B1E"/>
                    </a:solidFill>
                  </a:rPr>
                  <a:t>（建议使用主题字体）</a:t>
                </a:r>
              </a:p>
            </p:txBody>
          </p:sp>
          <p:sp>
            <p:nvSpPr>
              <p:cNvPr id="25" name="íšḻiḍè"/>
              <p:cNvSpPr txBox="1">
                <a:spLocks/>
              </p:cNvSpPr>
              <p:nvPr/>
            </p:nvSpPr>
            <p:spPr bwMode="auto">
              <a:xfrm>
                <a:off x="2893245" y="2186497"/>
                <a:ext cx="1045985" cy="246221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144000" tIns="0" rIns="144000" bIns="0" anchor="t" anchorCtr="0">
                <a:normAutofit/>
                <a:sp3d/>
              </a:bodyPr>
              <a:lstStyle/>
              <a:p>
                <a:pPr algn="r"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rgbClr val="B71B1E"/>
                    </a:solidFill>
                  </a:rPr>
                  <a:t>标题文本预设 </a:t>
                </a:r>
              </a:p>
            </p:txBody>
          </p:sp>
        </p:grpSp>
        <p:grpSp>
          <p:nvGrpSpPr>
            <p:cNvPr id="14" name="iṡḻidé"/>
            <p:cNvGrpSpPr/>
            <p:nvPr/>
          </p:nvGrpSpPr>
          <p:grpSpPr>
            <a:xfrm>
              <a:off x="1065273" y="4452384"/>
              <a:ext cx="3219563" cy="707886"/>
              <a:chOff x="1792073" y="3996188"/>
              <a:chExt cx="2147157" cy="707886"/>
            </a:xfrm>
          </p:grpSpPr>
          <p:sp>
            <p:nvSpPr>
              <p:cNvPr id="22" name="îšļídé"/>
              <p:cNvSpPr/>
              <p:nvPr/>
            </p:nvSpPr>
            <p:spPr>
              <a:xfrm>
                <a:off x="1792073" y="4242409"/>
                <a:ext cx="2147157" cy="461665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r"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rgbClr val="B71B1E"/>
                    </a:solidFill>
                  </a:rPr>
                  <a:t>此部分内容作为文字排版占位显示 </a:t>
                </a:r>
                <a:br>
                  <a:rPr lang="zh-CN" altLang="en-US" sz="1000">
                    <a:solidFill>
                      <a:srgbClr val="B71B1E"/>
                    </a:solidFill>
                  </a:rPr>
                </a:br>
                <a:r>
                  <a:rPr lang="zh-CN" altLang="en-US" sz="1000">
                    <a:solidFill>
                      <a:srgbClr val="B71B1E"/>
                    </a:solidFill>
                  </a:rPr>
                  <a:t>（建议使用主题字体）</a:t>
                </a:r>
              </a:p>
            </p:txBody>
          </p:sp>
          <p:sp>
            <p:nvSpPr>
              <p:cNvPr id="23" name="i$1iḋê"/>
              <p:cNvSpPr txBox="1">
                <a:spLocks/>
              </p:cNvSpPr>
              <p:nvPr/>
            </p:nvSpPr>
            <p:spPr bwMode="auto">
              <a:xfrm>
                <a:off x="2893245" y="3996188"/>
                <a:ext cx="1045985" cy="246221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144000" tIns="0" rIns="144000" bIns="0" anchor="t" anchorCtr="0">
                <a:normAutofit/>
                <a:sp3d/>
              </a:bodyPr>
              <a:lstStyle/>
              <a:p>
                <a:pPr algn="r"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rgbClr val="B71B1E"/>
                    </a:solidFill>
                  </a:rPr>
                  <a:t>标题文本预设 </a:t>
                </a:r>
              </a:p>
            </p:txBody>
          </p:sp>
        </p:grpSp>
        <p:grpSp>
          <p:nvGrpSpPr>
            <p:cNvPr id="15" name="išľïďê"/>
            <p:cNvGrpSpPr/>
            <p:nvPr/>
          </p:nvGrpSpPr>
          <p:grpSpPr>
            <a:xfrm>
              <a:off x="7841071" y="2642693"/>
              <a:ext cx="3220093" cy="707886"/>
              <a:chOff x="8252770" y="2186497"/>
              <a:chExt cx="2147157" cy="707886"/>
            </a:xfrm>
          </p:grpSpPr>
          <p:sp>
            <p:nvSpPr>
              <p:cNvPr id="20" name="îślïďé"/>
              <p:cNvSpPr/>
              <p:nvPr/>
            </p:nvSpPr>
            <p:spPr>
              <a:xfrm>
                <a:off x="8252770" y="2432718"/>
                <a:ext cx="2147157" cy="461665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rgbClr val="B71B1E"/>
                    </a:solidFill>
                  </a:rPr>
                  <a:t>此部分内容作为文字排版占位显示 </a:t>
                </a:r>
                <a:br>
                  <a:rPr lang="zh-CN" altLang="en-US" sz="1000">
                    <a:solidFill>
                      <a:srgbClr val="B71B1E"/>
                    </a:solidFill>
                  </a:rPr>
                </a:br>
                <a:r>
                  <a:rPr lang="zh-CN" altLang="en-US" sz="1000">
                    <a:solidFill>
                      <a:srgbClr val="B71B1E"/>
                    </a:solidFill>
                  </a:rPr>
                  <a:t>（建议使用主题字体）</a:t>
                </a:r>
              </a:p>
            </p:txBody>
          </p:sp>
          <p:sp>
            <p:nvSpPr>
              <p:cNvPr id="21" name="iṣľïḍé"/>
              <p:cNvSpPr txBox="1">
                <a:spLocks/>
              </p:cNvSpPr>
              <p:nvPr/>
            </p:nvSpPr>
            <p:spPr bwMode="auto">
              <a:xfrm>
                <a:off x="8252770" y="2186497"/>
                <a:ext cx="1045813" cy="246221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144000" tIns="0" rIns="144000" bIns="0" anchor="t" anchorCtr="0">
                <a:normAutofit/>
                <a:sp3d/>
              </a:bodyPr>
              <a:lstStyle/>
              <a:p>
                <a:pPr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rgbClr val="B71B1E"/>
                    </a:solidFill>
                  </a:rPr>
                  <a:t>标题文本预设 </a:t>
                </a:r>
              </a:p>
            </p:txBody>
          </p:sp>
        </p:grpSp>
        <p:grpSp>
          <p:nvGrpSpPr>
            <p:cNvPr id="16" name="îṩ1ïḍê"/>
            <p:cNvGrpSpPr/>
            <p:nvPr/>
          </p:nvGrpSpPr>
          <p:grpSpPr>
            <a:xfrm>
              <a:off x="7841071" y="4452384"/>
              <a:ext cx="3220093" cy="707886"/>
              <a:chOff x="8252770" y="3996188"/>
              <a:chExt cx="2147157" cy="707886"/>
            </a:xfrm>
          </p:grpSpPr>
          <p:sp>
            <p:nvSpPr>
              <p:cNvPr id="18" name="íś1îde"/>
              <p:cNvSpPr/>
              <p:nvPr/>
            </p:nvSpPr>
            <p:spPr>
              <a:xfrm>
                <a:off x="8252770" y="4242409"/>
                <a:ext cx="2147157" cy="461665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rgbClr val="B71B1E"/>
                    </a:solidFill>
                  </a:rPr>
                  <a:t>此部分内容作为文字排版占位显示 </a:t>
                </a:r>
                <a:br>
                  <a:rPr lang="zh-CN" altLang="en-US" sz="1000">
                    <a:solidFill>
                      <a:srgbClr val="B71B1E"/>
                    </a:solidFill>
                  </a:rPr>
                </a:br>
                <a:r>
                  <a:rPr lang="zh-CN" altLang="en-US" sz="1000">
                    <a:solidFill>
                      <a:srgbClr val="B71B1E"/>
                    </a:solidFill>
                  </a:rPr>
                  <a:t>（建议使用主题字体）</a:t>
                </a:r>
              </a:p>
            </p:txBody>
          </p:sp>
          <p:sp>
            <p:nvSpPr>
              <p:cNvPr id="19" name="îṩḻíḍè"/>
              <p:cNvSpPr txBox="1">
                <a:spLocks/>
              </p:cNvSpPr>
              <p:nvPr/>
            </p:nvSpPr>
            <p:spPr bwMode="auto">
              <a:xfrm>
                <a:off x="8252770" y="3996188"/>
                <a:ext cx="1045813" cy="246221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144000" tIns="0" rIns="144000" bIns="0" anchor="t" anchorCtr="0">
                <a:normAutofit/>
                <a:sp3d/>
              </a:bodyPr>
              <a:lstStyle/>
              <a:p>
                <a:pPr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rgbClr val="B71B1E"/>
                    </a:solidFill>
                  </a:rPr>
                  <a:t>标题文本预设 </a:t>
                </a:r>
              </a:p>
            </p:txBody>
          </p:sp>
        </p:grpSp>
        <p:sp>
          <p:nvSpPr>
            <p:cNvPr id="17" name="ïṡ1íḑè"/>
            <p:cNvSpPr txBox="1">
              <a:spLocks/>
            </p:cNvSpPr>
            <p:nvPr/>
          </p:nvSpPr>
          <p:spPr bwMode="auto">
            <a:xfrm>
              <a:off x="5138206" y="1497156"/>
              <a:ext cx="1915589" cy="3323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lnSpcReduction="10000"/>
              <a:sp3d/>
            </a:bodyPr>
            <a:lstStyle/>
            <a:p>
              <a:pPr latinLnBrk="0">
                <a:buClr>
                  <a:prstClr val="white"/>
                </a:buClr>
                <a:defRPr/>
              </a:pPr>
              <a:r>
                <a:rPr lang="zh-CN" altLang="en-US" sz="2400" b="1">
                  <a:solidFill>
                    <a:srgbClr val="B71B1E"/>
                  </a:solidFill>
                </a:rPr>
                <a:t>标题文本预设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910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9400d30e-0986-4dce-8a9c-6f788467af2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19139" y="1403207"/>
            <a:ext cx="10753735" cy="4445757"/>
            <a:chOff x="719139" y="1403207"/>
            <a:chExt cx="10753735" cy="4445757"/>
          </a:xfrm>
        </p:grpSpPr>
        <p:sp>
          <p:nvSpPr>
            <p:cNvPr id="4" name="ïšlíďè"/>
            <p:cNvSpPr txBox="1">
              <a:spLocks/>
            </p:cNvSpPr>
            <p:nvPr/>
          </p:nvSpPr>
          <p:spPr bwMode="auto">
            <a:xfrm>
              <a:off x="6622576" y="2871945"/>
              <a:ext cx="481541" cy="49244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/>
              <a:sp3d/>
            </a:bodyPr>
            <a:lstStyle/>
            <a:p>
              <a:pPr algn="r">
                <a:buClr>
                  <a:prstClr val="white"/>
                </a:buClr>
                <a:defRPr/>
              </a:pPr>
              <a:r>
                <a:rPr lang="en-US" altLang="ko-KR" sz="3200" b="1" dirty="0">
                  <a:solidFill>
                    <a:srgbClr val="B71B1E"/>
                  </a:solidFill>
                </a:rPr>
                <a:t>2</a:t>
              </a:r>
            </a:p>
          </p:txBody>
        </p:sp>
        <p:sp>
          <p:nvSpPr>
            <p:cNvPr id="5" name="ïṩľíḍê"/>
            <p:cNvSpPr txBox="1">
              <a:spLocks/>
            </p:cNvSpPr>
            <p:nvPr/>
          </p:nvSpPr>
          <p:spPr bwMode="auto">
            <a:xfrm>
              <a:off x="719140" y="5356521"/>
              <a:ext cx="479949" cy="49244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/>
              <a:sp3d/>
            </a:bodyPr>
            <a:lstStyle/>
            <a:p>
              <a:pPr algn="r">
                <a:buClr>
                  <a:prstClr val="white"/>
                </a:buClr>
                <a:defRPr/>
              </a:pPr>
              <a:r>
                <a:rPr lang="en-US" altLang="ko-KR" sz="3200" b="1">
                  <a:solidFill>
                    <a:schemeClr val="accent3"/>
                  </a:solidFill>
                </a:rPr>
                <a:t>3</a:t>
              </a:r>
            </a:p>
          </p:txBody>
        </p:sp>
        <p:sp>
          <p:nvSpPr>
            <p:cNvPr id="6" name="íṧľîďé"/>
            <p:cNvSpPr txBox="1">
              <a:spLocks/>
            </p:cNvSpPr>
            <p:nvPr/>
          </p:nvSpPr>
          <p:spPr bwMode="auto">
            <a:xfrm>
              <a:off x="6622576" y="5356521"/>
              <a:ext cx="481541" cy="49244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/>
              <a:sp3d/>
            </a:bodyPr>
            <a:lstStyle/>
            <a:p>
              <a:pPr algn="r">
                <a:buClr>
                  <a:prstClr val="white"/>
                </a:buClr>
                <a:defRPr/>
              </a:pPr>
              <a:r>
                <a:rPr lang="en-US" altLang="ko-KR" sz="3200" b="1">
                  <a:solidFill>
                    <a:srgbClr val="B71B1E"/>
                  </a:solidFill>
                </a:rPr>
                <a:t>4</a:t>
              </a:r>
            </a:p>
          </p:txBody>
        </p:sp>
        <p:sp>
          <p:nvSpPr>
            <p:cNvPr id="7" name="íṥlïḑê"/>
            <p:cNvSpPr txBox="1">
              <a:spLocks/>
            </p:cNvSpPr>
            <p:nvPr/>
          </p:nvSpPr>
          <p:spPr bwMode="auto">
            <a:xfrm>
              <a:off x="719146" y="2871945"/>
              <a:ext cx="472529" cy="49244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/>
              <a:sp3d/>
            </a:bodyPr>
            <a:lstStyle/>
            <a:p>
              <a:pPr algn="r">
                <a:buClr>
                  <a:prstClr val="white"/>
                </a:buClr>
                <a:defRPr/>
              </a:pPr>
              <a:r>
                <a:rPr lang="en-US" altLang="ko-KR" sz="3200" b="1">
                  <a:solidFill>
                    <a:schemeClr val="accent1"/>
                  </a:solidFill>
                </a:rPr>
                <a:t>1</a:t>
              </a:r>
            </a:p>
          </p:txBody>
        </p:sp>
        <p:sp>
          <p:nvSpPr>
            <p:cNvPr id="8" name="ísļiḑê"/>
            <p:cNvSpPr txBox="1">
              <a:spLocks/>
            </p:cNvSpPr>
            <p:nvPr/>
          </p:nvSpPr>
          <p:spPr bwMode="auto">
            <a:xfrm>
              <a:off x="1351263" y="2873995"/>
              <a:ext cx="4218164" cy="48474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marL="0" indent="0" eaLnBrk="1" hangingPunct="1">
                <a:lnSpc>
                  <a:spcPct val="120000"/>
                </a:lnSpc>
                <a:defRPr/>
              </a:pPr>
              <a:r>
                <a:rPr lang="zh-CN" altLang="en-US" sz="1051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此部分内容作为文字排版占位显示（建议使用主题字体）</a:t>
              </a:r>
              <a:br>
                <a:rPr lang="zh-CN" altLang="en-US" sz="1051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1">
                  <a:solidFill>
                    <a:schemeClr val="dk1">
                      <a:lumMod val="100000"/>
                    </a:schemeClr>
                  </a:solidFill>
                </a:rPr>
                <a:t>如需更改请在（设置形状格式）菜单下（文本选项）中调整</a:t>
              </a:r>
            </a:p>
          </p:txBody>
        </p:sp>
        <p:cxnSp>
          <p:nvCxnSpPr>
            <p:cNvPr id="9" name="Straight Connector 11"/>
            <p:cNvCxnSpPr/>
            <p:nvPr/>
          </p:nvCxnSpPr>
          <p:spPr>
            <a:xfrm>
              <a:off x="1271464" y="2871941"/>
              <a:ext cx="0" cy="404155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ïṧlídê"/>
            <p:cNvSpPr txBox="1">
              <a:spLocks/>
            </p:cNvSpPr>
            <p:nvPr/>
          </p:nvSpPr>
          <p:spPr bwMode="auto">
            <a:xfrm>
              <a:off x="1351263" y="5356523"/>
              <a:ext cx="4218164" cy="48474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marL="0" indent="0" eaLnBrk="1" hangingPunct="1">
                <a:lnSpc>
                  <a:spcPct val="120000"/>
                </a:lnSpc>
                <a:defRPr/>
              </a:pPr>
              <a:r>
                <a:rPr lang="zh-CN" altLang="en-US" sz="1051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此部分内容作为文字排版占位显示（建议使用主题字体）</a:t>
              </a:r>
              <a:br>
                <a:rPr lang="zh-CN" altLang="en-US" sz="1051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1">
                  <a:solidFill>
                    <a:schemeClr val="dk1">
                      <a:lumMod val="100000"/>
                    </a:schemeClr>
                  </a:solidFill>
                </a:rPr>
                <a:t>如需更改请在（设置形状格式）菜单下（文本选项）中调整</a:t>
              </a:r>
            </a:p>
          </p:txBody>
        </p:sp>
        <p:sp>
          <p:nvSpPr>
            <p:cNvPr id="11" name="îṣḷïdè"/>
            <p:cNvSpPr txBox="1">
              <a:spLocks/>
            </p:cNvSpPr>
            <p:nvPr/>
          </p:nvSpPr>
          <p:spPr bwMode="auto">
            <a:xfrm>
              <a:off x="7248139" y="2873995"/>
              <a:ext cx="4224735" cy="48474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marL="0" indent="0" eaLnBrk="1" hangingPunct="1">
                <a:lnSpc>
                  <a:spcPct val="120000"/>
                </a:lnSpc>
                <a:defRPr/>
              </a:pPr>
              <a:r>
                <a:rPr lang="zh-CN" altLang="en-US" sz="1051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此部分内容作为文字排版占位显示（建议使用主题字体）</a:t>
              </a:r>
              <a:br>
                <a:rPr lang="zh-CN" altLang="en-US" sz="1051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1">
                  <a:solidFill>
                    <a:schemeClr val="dk1">
                      <a:lumMod val="100000"/>
                    </a:schemeClr>
                  </a:solidFill>
                </a:rPr>
                <a:t>如需更改请在（设置形状格式）菜单下（文本选项）中调整</a:t>
              </a:r>
            </a:p>
          </p:txBody>
        </p:sp>
        <p:sp>
          <p:nvSpPr>
            <p:cNvPr id="12" name="ïṧlîďê"/>
            <p:cNvSpPr txBox="1">
              <a:spLocks/>
            </p:cNvSpPr>
            <p:nvPr/>
          </p:nvSpPr>
          <p:spPr bwMode="auto">
            <a:xfrm>
              <a:off x="7248139" y="5356523"/>
              <a:ext cx="4224735" cy="48474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marL="0" indent="0" eaLnBrk="1" hangingPunct="1">
                <a:lnSpc>
                  <a:spcPct val="120000"/>
                </a:lnSpc>
                <a:defRPr/>
              </a:pPr>
              <a:r>
                <a:rPr lang="zh-CN" altLang="en-US" sz="1051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此部分内容作为文字排版占位显示（建议使用主题字体）</a:t>
              </a:r>
              <a:br>
                <a:rPr lang="zh-CN" altLang="en-US" sz="1051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1">
                  <a:solidFill>
                    <a:schemeClr val="dk1">
                      <a:lumMod val="100000"/>
                    </a:schemeClr>
                  </a:solidFill>
                </a:rPr>
                <a:t>如需更改请在（设置形状格式）菜单下（文本选项）中调整</a:t>
              </a:r>
            </a:p>
          </p:txBody>
        </p:sp>
        <p:cxnSp>
          <p:nvCxnSpPr>
            <p:cNvPr id="13" name="Straight Connector 24"/>
            <p:cNvCxnSpPr/>
            <p:nvPr/>
          </p:nvCxnSpPr>
          <p:spPr>
            <a:xfrm>
              <a:off x="7176120" y="2871945"/>
              <a:ext cx="0" cy="404155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25"/>
            <p:cNvCxnSpPr/>
            <p:nvPr/>
          </p:nvCxnSpPr>
          <p:spPr>
            <a:xfrm>
              <a:off x="1271464" y="5356521"/>
              <a:ext cx="0" cy="404155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26"/>
            <p:cNvCxnSpPr/>
            <p:nvPr/>
          </p:nvCxnSpPr>
          <p:spPr>
            <a:xfrm>
              <a:off x="7176120" y="5356525"/>
              <a:ext cx="0" cy="404155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îSļiďê"/>
            <p:cNvSpPr/>
            <p:nvPr/>
          </p:nvSpPr>
          <p:spPr>
            <a:xfrm>
              <a:off x="719139" y="1403207"/>
              <a:ext cx="4850288" cy="1391908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ctr"/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íşlíḋê"/>
            <p:cNvSpPr/>
            <p:nvPr/>
          </p:nvSpPr>
          <p:spPr>
            <a:xfrm>
              <a:off x="6611223" y="1403207"/>
              <a:ext cx="4850288" cy="1391908"/>
            </a:xfrm>
            <a:prstGeom prst="rect">
              <a:avLst/>
            </a:prstGeom>
            <a:blipFill>
              <a:blip r:embed="rId4"/>
              <a:tile tx="0" ty="0" sx="100000" sy="100000" flip="none" algn="ctr"/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ïṥḷíḍé"/>
            <p:cNvSpPr/>
            <p:nvPr/>
          </p:nvSpPr>
          <p:spPr>
            <a:xfrm>
              <a:off x="719139" y="3872055"/>
              <a:ext cx="4850288" cy="1391908"/>
            </a:xfrm>
            <a:prstGeom prst="rect">
              <a:avLst/>
            </a:prstGeom>
            <a:blipFill>
              <a:blip r:embed="rId4"/>
              <a:tile tx="0" ty="0" sx="100000" sy="100000" flip="none" algn="ctr"/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îşḷídè"/>
            <p:cNvSpPr/>
            <p:nvPr/>
          </p:nvSpPr>
          <p:spPr>
            <a:xfrm>
              <a:off x="6611223" y="3872055"/>
              <a:ext cx="4850288" cy="1391908"/>
            </a:xfrm>
            <a:prstGeom prst="rect">
              <a:avLst/>
            </a:prstGeom>
            <a:blipFill>
              <a:blip r:embed="rId4"/>
              <a:tile tx="0" ty="0" sx="100000" sy="100000" flip="none" algn="ctr"/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889361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3095" b="90000" l="1657" r="94880">
                        <a14:foregroundMark x1="65512" y1="35000" x2="82380" y2="57857"/>
                        <a14:foregroundMark x1="26807" y1="17381" x2="50602" y2="21905"/>
                        <a14:foregroundMark x1="59488" y1="18810" x2="71536" y2="16667"/>
                        <a14:foregroundMark x1="53012" y1="14524" x2="65060" y2="15952"/>
                        <a14:foregroundMark x1="75301" y1="16667" x2="79518" y2="18095"/>
                        <a14:foregroundMark x1="72139" y1="51190" x2="73494" y2="69762"/>
                        <a14:foregroundMark x1="65060" y1="76429" x2="88404" y2="69048"/>
                        <a14:foregroundMark x1="61747" y1="46190" x2="62801" y2="60238"/>
                        <a14:foregroundMark x1="59036" y1="38095" x2="67470" y2="60238"/>
                        <a14:foregroundMark x1="43675" y1="28333" x2="59940" y2="36429"/>
                        <a14:foregroundMark x1="11446" y1="25476" x2="19880" y2="20238"/>
                        <a14:foregroundMark x1="37048" y1="12857" x2="45482" y2="20238"/>
                        <a14:backgroundMark x1="70181" y1="82381" x2="53464" y2="876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29450" y="2352501"/>
            <a:ext cx="7122980" cy="4505499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04284" y="2352501"/>
            <a:ext cx="5495964" cy="2362200"/>
            <a:chOff x="404284" y="2352501"/>
            <a:chExt cx="5495964" cy="2362200"/>
          </a:xfrm>
        </p:grpSpPr>
        <p:sp>
          <p:nvSpPr>
            <p:cNvPr id="5" name="矩形 4"/>
            <p:cNvSpPr/>
            <p:nvPr/>
          </p:nvSpPr>
          <p:spPr>
            <a:xfrm>
              <a:off x="404284" y="2352501"/>
              <a:ext cx="5495964" cy="2362200"/>
            </a:xfrm>
            <a:prstGeom prst="rect">
              <a:avLst/>
            </a:prstGeom>
            <a:solidFill>
              <a:srgbClr val="B71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884749" y="2657659"/>
              <a:ext cx="4640674" cy="1751884"/>
              <a:chOff x="5189126" y="2526209"/>
              <a:chExt cx="4640674" cy="1751884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5189126" y="2526209"/>
                <a:ext cx="4640674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03.</a:t>
                </a:r>
                <a:r>
                  <a:rPr lang="zh-CN" altLang="en-US" sz="4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输入你的标题</a:t>
                </a:r>
                <a:endParaRPr lang="zh-CN" altLang="en-US" sz="4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5216992" y="3416823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+mn-ea"/>
                  </a:rPr>
                  <a:t>添加小标题</a:t>
                </a: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7025701" y="3416823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+mn-ea"/>
                  </a:rPr>
                  <a:t>添加小标题</a:t>
                </a: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5216992" y="3908761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+mn-ea"/>
                  </a:rPr>
                  <a:t>添加小标题</a:t>
                </a: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7025701" y="3908761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+mn-ea"/>
                  </a:rPr>
                  <a:t>添加小标题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37443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bc518c68-e37d-461a-8e66-787a0957f0d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71334" y="1204944"/>
            <a:ext cx="9649332" cy="4813926"/>
            <a:chOff x="1232587" y="1204944"/>
            <a:chExt cx="9649332" cy="4813926"/>
          </a:xfrm>
        </p:grpSpPr>
        <p:grpSp>
          <p:nvGrpSpPr>
            <p:cNvPr id="4" name="iṡ1iḋê"/>
            <p:cNvGrpSpPr/>
            <p:nvPr/>
          </p:nvGrpSpPr>
          <p:grpSpPr>
            <a:xfrm>
              <a:off x="4585214" y="1925637"/>
              <a:ext cx="2944077" cy="4093233"/>
              <a:chOff x="1083213" y="1735137"/>
              <a:chExt cx="2944077" cy="4093233"/>
            </a:xfrm>
          </p:grpSpPr>
          <p:sp>
            <p:nvSpPr>
              <p:cNvPr id="14" name="íSlïḍé"/>
              <p:cNvSpPr/>
              <p:nvPr/>
            </p:nvSpPr>
            <p:spPr>
              <a:xfrm>
                <a:off x="1083213" y="1735137"/>
                <a:ext cx="2944077" cy="30145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iśļiḍé"/>
              <p:cNvSpPr txBox="1"/>
              <p:nvPr/>
            </p:nvSpPr>
            <p:spPr>
              <a:xfrm>
                <a:off x="1083213" y="5021178"/>
                <a:ext cx="2944077" cy="258705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sz="1400" b="1" spc="170">
                    <a:solidFill>
                      <a:schemeClr val="dk1">
                        <a:lumMod val="100000"/>
                      </a:schemeClr>
                    </a:solidFill>
                  </a:rPr>
                  <a:t>关键词</a:t>
                </a:r>
              </a:p>
            </p:txBody>
          </p:sp>
          <p:sp>
            <p:nvSpPr>
              <p:cNvPr id="16" name="íṡľiḓè"/>
              <p:cNvSpPr txBox="1">
                <a:spLocks/>
              </p:cNvSpPr>
              <p:nvPr/>
            </p:nvSpPr>
            <p:spPr bwMode="auto">
              <a:xfrm>
                <a:off x="1491763" y="5274372"/>
                <a:ext cx="2126976" cy="5539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5" name="íśḷíḋé"/>
            <p:cNvGrpSpPr/>
            <p:nvPr/>
          </p:nvGrpSpPr>
          <p:grpSpPr>
            <a:xfrm>
              <a:off x="7937842" y="1925637"/>
              <a:ext cx="2944077" cy="4093233"/>
              <a:chOff x="1083213" y="1735137"/>
              <a:chExt cx="2944077" cy="4093233"/>
            </a:xfrm>
          </p:grpSpPr>
          <p:sp>
            <p:nvSpPr>
              <p:cNvPr id="11" name="iṡľiḍé"/>
              <p:cNvSpPr/>
              <p:nvPr/>
            </p:nvSpPr>
            <p:spPr>
              <a:xfrm>
                <a:off x="1083213" y="1735137"/>
                <a:ext cx="2944077" cy="30145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" name="işḷïdè"/>
              <p:cNvSpPr txBox="1"/>
              <p:nvPr/>
            </p:nvSpPr>
            <p:spPr>
              <a:xfrm>
                <a:off x="1083213" y="5021178"/>
                <a:ext cx="2944077" cy="258705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sz="1400" b="1" spc="170">
                    <a:solidFill>
                      <a:schemeClr val="dk1">
                        <a:lumMod val="100000"/>
                      </a:schemeClr>
                    </a:solidFill>
                  </a:rPr>
                  <a:t>关键词</a:t>
                </a:r>
              </a:p>
            </p:txBody>
          </p:sp>
          <p:sp>
            <p:nvSpPr>
              <p:cNvPr id="13" name="ïṩliḑê"/>
              <p:cNvSpPr txBox="1">
                <a:spLocks/>
              </p:cNvSpPr>
              <p:nvPr/>
            </p:nvSpPr>
            <p:spPr bwMode="auto">
              <a:xfrm>
                <a:off x="1491763" y="5274372"/>
                <a:ext cx="2126976" cy="5539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sp>
          <p:nvSpPr>
            <p:cNvPr id="6" name="ïsľîḋê"/>
            <p:cNvSpPr txBox="1"/>
            <p:nvPr/>
          </p:nvSpPr>
          <p:spPr>
            <a:xfrm>
              <a:off x="3268980" y="1204944"/>
              <a:ext cx="5654040" cy="53099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2400" b="1">
                  <a:solidFill>
                    <a:schemeClr val="dk1">
                      <a:lumMod val="100000"/>
                    </a:schemeClr>
                  </a:solidFill>
                </a:rPr>
                <a:t>标题文本预设</a:t>
              </a:r>
            </a:p>
          </p:txBody>
        </p:sp>
        <p:grpSp>
          <p:nvGrpSpPr>
            <p:cNvPr id="7" name="iś1îḑé"/>
            <p:cNvGrpSpPr/>
            <p:nvPr/>
          </p:nvGrpSpPr>
          <p:grpSpPr>
            <a:xfrm>
              <a:off x="1232587" y="1925637"/>
              <a:ext cx="2944077" cy="4093233"/>
              <a:chOff x="1083213" y="1735137"/>
              <a:chExt cx="2944077" cy="4093233"/>
            </a:xfrm>
          </p:grpSpPr>
          <p:sp>
            <p:nvSpPr>
              <p:cNvPr id="8" name="îŝḻîḋê"/>
              <p:cNvSpPr/>
              <p:nvPr/>
            </p:nvSpPr>
            <p:spPr>
              <a:xfrm>
                <a:off x="1083213" y="1735137"/>
                <a:ext cx="2944077" cy="30145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" name="íšliďe"/>
              <p:cNvSpPr txBox="1"/>
              <p:nvPr/>
            </p:nvSpPr>
            <p:spPr>
              <a:xfrm>
                <a:off x="1083213" y="5021178"/>
                <a:ext cx="2944077" cy="258705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sz="1400" b="1" spc="170">
                    <a:solidFill>
                      <a:schemeClr val="dk1">
                        <a:lumMod val="100000"/>
                      </a:schemeClr>
                    </a:solidFill>
                  </a:rPr>
                  <a:t>关键词</a:t>
                </a:r>
              </a:p>
            </p:txBody>
          </p:sp>
          <p:sp>
            <p:nvSpPr>
              <p:cNvPr id="10" name="ïsḷîḑè"/>
              <p:cNvSpPr txBox="1">
                <a:spLocks/>
              </p:cNvSpPr>
              <p:nvPr/>
            </p:nvSpPr>
            <p:spPr bwMode="auto">
              <a:xfrm>
                <a:off x="1491763" y="5274372"/>
                <a:ext cx="2126976" cy="5539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9446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46604489-63be-47a9-bb3f-0356677bcaa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04933" y="1465798"/>
            <a:ext cx="9782135" cy="3993840"/>
            <a:chOff x="1246413" y="1465798"/>
            <a:chExt cx="9782135" cy="3993840"/>
          </a:xfrm>
        </p:grpSpPr>
        <p:grpSp>
          <p:nvGrpSpPr>
            <p:cNvPr id="4" name="iŝľîḓe"/>
            <p:cNvGrpSpPr/>
            <p:nvPr/>
          </p:nvGrpSpPr>
          <p:grpSpPr>
            <a:xfrm>
              <a:off x="1750345" y="1465798"/>
              <a:ext cx="8814083" cy="2558216"/>
              <a:chOff x="947427" y="1232756"/>
              <a:chExt cx="10419918" cy="3024299"/>
            </a:xfrm>
          </p:grpSpPr>
          <p:sp>
            <p:nvSpPr>
              <p:cNvPr id="17" name="íṧḻidê"/>
              <p:cNvSpPr/>
              <p:nvPr/>
            </p:nvSpPr>
            <p:spPr bwMode="auto">
              <a:xfrm>
                <a:off x="947427" y="1232756"/>
                <a:ext cx="3024299" cy="3024299"/>
              </a:xfrm>
              <a:prstGeom prst="diamond">
                <a:avLst/>
              </a:prstGeom>
              <a:solidFill>
                <a:schemeClr val="accent1">
                  <a:alpha val="8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îŝ1íďé"/>
              <p:cNvSpPr/>
              <p:nvPr/>
            </p:nvSpPr>
            <p:spPr bwMode="auto">
              <a:xfrm>
                <a:off x="3412634" y="1232756"/>
                <a:ext cx="3024299" cy="3024299"/>
              </a:xfrm>
              <a:prstGeom prst="diamond">
                <a:avLst/>
              </a:prstGeom>
              <a:solidFill>
                <a:schemeClr val="accent2">
                  <a:alpha val="8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íṣḻiḓé"/>
              <p:cNvSpPr/>
              <p:nvPr/>
            </p:nvSpPr>
            <p:spPr bwMode="auto">
              <a:xfrm>
                <a:off x="5877839" y="1232756"/>
                <a:ext cx="3024299" cy="3024299"/>
              </a:xfrm>
              <a:prstGeom prst="diamond">
                <a:avLst/>
              </a:prstGeom>
              <a:solidFill>
                <a:schemeClr val="accent3">
                  <a:alpha val="8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ïSļïḓe"/>
              <p:cNvSpPr/>
              <p:nvPr/>
            </p:nvSpPr>
            <p:spPr bwMode="auto">
              <a:xfrm>
                <a:off x="8343046" y="1232756"/>
                <a:ext cx="3024299" cy="3024299"/>
              </a:xfrm>
              <a:prstGeom prst="diamond">
                <a:avLst/>
              </a:prstGeom>
              <a:solidFill>
                <a:schemeClr val="accent4">
                  <a:alpha val="8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21" name="íśļíḍé"/>
              <p:cNvGrpSpPr/>
              <p:nvPr/>
            </p:nvGrpSpPr>
            <p:grpSpPr>
              <a:xfrm>
                <a:off x="6997601" y="2288787"/>
                <a:ext cx="690115" cy="822824"/>
                <a:chOff x="5735638" y="1004888"/>
                <a:chExt cx="371475" cy="442913"/>
              </a:xfrm>
              <a:solidFill>
                <a:schemeClr val="bg1"/>
              </a:solidFill>
            </p:grpSpPr>
            <p:sp>
              <p:nvSpPr>
                <p:cNvPr id="32" name="íS1íḍè"/>
                <p:cNvSpPr>
                  <a:spLocks/>
                </p:cNvSpPr>
                <p:nvPr/>
              </p:nvSpPr>
              <p:spPr bwMode="auto">
                <a:xfrm>
                  <a:off x="5859463" y="1389063"/>
                  <a:ext cx="22225" cy="254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íṧḷiďé"/>
                <p:cNvSpPr>
                  <a:spLocks/>
                </p:cNvSpPr>
                <p:nvPr/>
              </p:nvSpPr>
              <p:spPr bwMode="auto">
                <a:xfrm>
                  <a:off x="5919788" y="1169988"/>
                  <a:ext cx="98425" cy="98425"/>
                </a:xfrm>
                <a:custGeom>
                  <a:avLst/>
                  <a:gdLst/>
                  <a:ahLst/>
                  <a:cxnLst>
                    <a:cxn ang="0">
                      <a:pos x="13" y="0"/>
                    </a:cxn>
                    <a:cxn ang="0">
                      <a:pos x="4" y="4"/>
                    </a:cxn>
                    <a:cxn ang="0">
                      <a:pos x="0" y="13"/>
                    </a:cxn>
                    <a:cxn ang="0">
                      <a:pos x="4" y="22"/>
                    </a:cxn>
                    <a:cxn ang="0">
                      <a:pos x="13" y="26"/>
                    </a:cxn>
                    <a:cxn ang="0">
                      <a:pos x="22" y="22"/>
                    </a:cxn>
                    <a:cxn ang="0">
                      <a:pos x="26" y="13"/>
                    </a:cxn>
                    <a:cxn ang="0">
                      <a:pos x="22" y="4"/>
                    </a:cxn>
                    <a:cxn ang="0">
                      <a:pos x="13" y="0"/>
                    </a:cxn>
                    <a:cxn ang="0">
                      <a:pos x="18" y="19"/>
                    </a:cxn>
                    <a:cxn ang="0">
                      <a:pos x="13" y="21"/>
                    </a:cxn>
                    <a:cxn ang="0">
                      <a:pos x="7" y="19"/>
                    </a:cxn>
                    <a:cxn ang="0">
                      <a:pos x="5" y="13"/>
                    </a:cxn>
                    <a:cxn ang="0">
                      <a:pos x="7" y="8"/>
                    </a:cxn>
                    <a:cxn ang="0">
                      <a:pos x="13" y="6"/>
                    </a:cxn>
                    <a:cxn ang="0">
                      <a:pos x="18" y="8"/>
                    </a:cxn>
                    <a:cxn ang="0">
                      <a:pos x="20" y="13"/>
                    </a:cxn>
                    <a:cxn ang="0">
                      <a:pos x="18" y="19"/>
                    </a:cxn>
                  </a:cxnLst>
                  <a:rect l="0" t="0" r="r" b="b"/>
                  <a:pathLst>
                    <a:path w="26" h="26">
                      <a:moveTo>
                        <a:pt x="13" y="0"/>
                      </a:moveTo>
                      <a:cubicBezTo>
                        <a:pt x="9" y="0"/>
                        <a:pt x="6" y="2"/>
                        <a:pt x="4" y="4"/>
                      </a:cubicBezTo>
                      <a:cubicBezTo>
                        <a:pt x="1" y="6"/>
                        <a:pt x="0" y="10"/>
                        <a:pt x="0" y="13"/>
                      </a:cubicBezTo>
                      <a:cubicBezTo>
                        <a:pt x="0" y="17"/>
                        <a:pt x="1" y="20"/>
                        <a:pt x="4" y="22"/>
                      </a:cubicBezTo>
                      <a:cubicBezTo>
                        <a:pt x="6" y="25"/>
                        <a:pt x="9" y="26"/>
                        <a:pt x="13" y="26"/>
                      </a:cubicBezTo>
                      <a:cubicBezTo>
                        <a:pt x="16" y="26"/>
                        <a:pt x="20" y="25"/>
                        <a:pt x="22" y="22"/>
                      </a:cubicBezTo>
                      <a:cubicBezTo>
                        <a:pt x="24" y="20"/>
                        <a:pt x="26" y="17"/>
                        <a:pt x="26" y="13"/>
                      </a:cubicBezTo>
                      <a:cubicBezTo>
                        <a:pt x="26" y="10"/>
                        <a:pt x="24" y="6"/>
                        <a:pt x="22" y="4"/>
                      </a:cubicBezTo>
                      <a:cubicBezTo>
                        <a:pt x="20" y="2"/>
                        <a:pt x="16" y="0"/>
                        <a:pt x="13" y="0"/>
                      </a:cubicBezTo>
                      <a:close/>
                      <a:moveTo>
                        <a:pt x="18" y="19"/>
                      </a:moveTo>
                      <a:cubicBezTo>
                        <a:pt x="17" y="20"/>
                        <a:pt x="15" y="21"/>
                        <a:pt x="13" y="21"/>
                      </a:cubicBezTo>
                      <a:cubicBezTo>
                        <a:pt x="11" y="21"/>
                        <a:pt x="9" y="20"/>
                        <a:pt x="7" y="19"/>
                      </a:cubicBezTo>
                      <a:cubicBezTo>
                        <a:pt x="6" y="17"/>
                        <a:pt x="5" y="15"/>
                        <a:pt x="5" y="13"/>
                      </a:cubicBezTo>
                      <a:cubicBezTo>
                        <a:pt x="5" y="11"/>
                        <a:pt x="6" y="9"/>
                        <a:pt x="7" y="8"/>
                      </a:cubicBezTo>
                      <a:cubicBezTo>
                        <a:pt x="9" y="6"/>
                        <a:pt x="11" y="6"/>
                        <a:pt x="13" y="6"/>
                      </a:cubicBezTo>
                      <a:cubicBezTo>
                        <a:pt x="15" y="6"/>
                        <a:pt x="17" y="6"/>
                        <a:pt x="18" y="8"/>
                      </a:cubicBezTo>
                      <a:cubicBezTo>
                        <a:pt x="20" y="9"/>
                        <a:pt x="20" y="11"/>
                        <a:pt x="20" y="13"/>
                      </a:cubicBezTo>
                      <a:cubicBezTo>
                        <a:pt x="20" y="15"/>
                        <a:pt x="20" y="17"/>
                        <a:pt x="18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íšḻídè"/>
                <p:cNvSpPr>
                  <a:spLocks/>
                </p:cNvSpPr>
                <p:nvPr/>
              </p:nvSpPr>
              <p:spPr bwMode="auto">
                <a:xfrm>
                  <a:off x="5735638" y="1004888"/>
                  <a:ext cx="371475" cy="442913"/>
                </a:xfrm>
                <a:custGeom>
                  <a:avLst/>
                  <a:gdLst/>
                  <a:ahLst/>
                  <a:cxnLst>
                    <a:cxn ang="0">
                      <a:pos x="69" y="116"/>
                    </a:cxn>
                    <a:cxn ang="0">
                      <a:pos x="60" y="20"/>
                    </a:cxn>
                    <a:cxn ang="0">
                      <a:pos x="27" y="46"/>
                    </a:cxn>
                    <a:cxn ang="0">
                      <a:pos x="26" y="47"/>
                    </a:cxn>
                    <a:cxn ang="0">
                      <a:pos x="25" y="48"/>
                    </a:cxn>
                    <a:cxn ang="0">
                      <a:pos x="25" y="66"/>
                    </a:cxn>
                    <a:cxn ang="0">
                      <a:pos x="25" y="67"/>
                    </a:cxn>
                    <a:cxn ang="0">
                      <a:pos x="26" y="68"/>
                    </a:cxn>
                    <a:cxn ang="0">
                      <a:pos x="30" y="74"/>
                    </a:cxn>
                    <a:cxn ang="0">
                      <a:pos x="29" y="75"/>
                    </a:cxn>
                    <a:cxn ang="0">
                      <a:pos x="44" y="90"/>
                    </a:cxn>
                    <a:cxn ang="0">
                      <a:pos x="45" y="89"/>
                    </a:cxn>
                    <a:cxn ang="0">
                      <a:pos x="53" y="20"/>
                    </a:cxn>
                    <a:cxn ang="0">
                      <a:pos x="52" y="21"/>
                    </a:cxn>
                    <a:cxn ang="0">
                      <a:pos x="44" y="25"/>
                    </a:cxn>
                    <a:cxn ang="0">
                      <a:pos x="43" y="25"/>
                    </a:cxn>
                    <a:cxn ang="0">
                      <a:pos x="42" y="25"/>
                    </a:cxn>
                    <a:cxn ang="0">
                      <a:pos x="29" y="38"/>
                    </a:cxn>
                    <a:cxn ang="0">
                      <a:pos x="93" y="63"/>
                    </a:cxn>
                    <a:cxn ang="0">
                      <a:pos x="56" y="82"/>
                    </a:cxn>
                    <a:cxn ang="0">
                      <a:pos x="55" y="80"/>
                    </a:cxn>
                    <a:cxn ang="0">
                      <a:pos x="54" y="79"/>
                    </a:cxn>
                    <a:cxn ang="0">
                      <a:pos x="54" y="79"/>
                    </a:cxn>
                    <a:cxn ang="0">
                      <a:pos x="54" y="79"/>
                    </a:cxn>
                    <a:cxn ang="0">
                      <a:pos x="53" y="79"/>
                    </a:cxn>
                    <a:cxn ang="0">
                      <a:pos x="53" y="79"/>
                    </a:cxn>
                    <a:cxn ang="0">
                      <a:pos x="52" y="78"/>
                    </a:cxn>
                    <a:cxn ang="0">
                      <a:pos x="51" y="78"/>
                    </a:cxn>
                    <a:cxn ang="0">
                      <a:pos x="51" y="78"/>
                    </a:cxn>
                    <a:cxn ang="0">
                      <a:pos x="43" y="84"/>
                    </a:cxn>
                    <a:cxn ang="0">
                      <a:pos x="41" y="68"/>
                    </a:cxn>
                    <a:cxn ang="0">
                      <a:pos x="41" y="68"/>
                    </a:cxn>
                    <a:cxn ang="0">
                      <a:pos x="41" y="67"/>
                    </a:cxn>
                    <a:cxn ang="0">
                      <a:pos x="40" y="66"/>
                    </a:cxn>
                    <a:cxn ang="0">
                      <a:pos x="40" y="65"/>
                    </a:cxn>
                    <a:cxn ang="0">
                      <a:pos x="39" y="64"/>
                    </a:cxn>
                    <a:cxn ang="0">
                      <a:pos x="39" y="63"/>
                    </a:cxn>
                    <a:cxn ang="0">
                      <a:pos x="38" y="63"/>
                    </a:cxn>
                    <a:cxn ang="0">
                      <a:pos x="37" y="63"/>
                    </a:cxn>
                    <a:cxn ang="0">
                      <a:pos x="38" y="52"/>
                    </a:cxn>
                    <a:cxn ang="0">
                      <a:pos x="39" y="51"/>
                    </a:cxn>
                    <a:cxn ang="0">
                      <a:pos x="39" y="50"/>
                    </a:cxn>
                    <a:cxn ang="0">
                      <a:pos x="40" y="49"/>
                    </a:cxn>
                    <a:cxn ang="0">
                      <a:pos x="40" y="49"/>
                    </a:cxn>
                    <a:cxn ang="0">
                      <a:pos x="40" y="49"/>
                    </a:cxn>
                    <a:cxn ang="0">
                      <a:pos x="40" y="48"/>
                    </a:cxn>
                    <a:cxn ang="0">
                      <a:pos x="40" y="48"/>
                    </a:cxn>
                    <a:cxn ang="0">
                      <a:pos x="41" y="47"/>
                    </a:cxn>
                    <a:cxn ang="0">
                      <a:pos x="41" y="44"/>
                    </a:cxn>
                    <a:cxn ang="0">
                      <a:pos x="51" y="36"/>
                    </a:cxn>
                    <a:cxn ang="0">
                      <a:pos x="52" y="36"/>
                    </a:cxn>
                    <a:cxn ang="0">
                      <a:pos x="52" y="36"/>
                    </a:cxn>
                    <a:cxn ang="0">
                      <a:pos x="53" y="36"/>
                    </a:cxn>
                    <a:cxn ang="0">
                      <a:pos x="53" y="36"/>
                    </a:cxn>
                    <a:cxn ang="0">
                      <a:pos x="53" y="36"/>
                    </a:cxn>
                    <a:cxn ang="0">
                      <a:pos x="54" y="35"/>
                    </a:cxn>
                    <a:cxn ang="0">
                      <a:pos x="54" y="35"/>
                    </a:cxn>
                    <a:cxn ang="0">
                      <a:pos x="54" y="35"/>
                    </a:cxn>
                    <a:cxn ang="0">
                      <a:pos x="55" y="35"/>
                    </a:cxn>
                    <a:cxn ang="0">
                      <a:pos x="55" y="34"/>
                    </a:cxn>
                    <a:cxn ang="0">
                      <a:pos x="69" y="35"/>
                    </a:cxn>
                  </a:cxnLst>
                  <a:rect l="0" t="0" r="r" b="b"/>
                  <a:pathLst>
                    <a:path w="99" h="118">
                      <a:moveTo>
                        <a:pt x="96" y="46"/>
                      </a:moveTo>
                      <a:cubicBezTo>
                        <a:pt x="88" y="46"/>
                        <a:pt x="88" y="46"/>
                        <a:pt x="88" y="46"/>
                      </a:cubicBezTo>
                      <a:cubicBezTo>
                        <a:pt x="88" y="46"/>
                        <a:pt x="88" y="46"/>
                        <a:pt x="88" y="46"/>
                      </a:cubicBezTo>
                      <a:cubicBezTo>
                        <a:pt x="88" y="46"/>
                        <a:pt x="88" y="46"/>
                        <a:pt x="88" y="46"/>
                      </a:cubicBezTo>
                      <a:cubicBezTo>
                        <a:pt x="88" y="46"/>
                        <a:pt x="88" y="46"/>
                        <a:pt x="88" y="46"/>
                      </a:cubicBezTo>
                      <a:cubicBezTo>
                        <a:pt x="88" y="46"/>
                        <a:pt x="88" y="46"/>
                        <a:pt x="88" y="46"/>
                      </a:cubicBezTo>
                      <a:cubicBezTo>
                        <a:pt x="88" y="46"/>
                        <a:pt x="88" y="46"/>
                        <a:pt x="88" y="46"/>
                      </a:cubicBezTo>
                      <a:cubicBezTo>
                        <a:pt x="94" y="41"/>
                        <a:pt x="94" y="41"/>
                        <a:pt x="94" y="41"/>
                      </a:cubicBezTo>
                      <a:cubicBezTo>
                        <a:pt x="95" y="40"/>
                        <a:pt x="95" y="38"/>
                        <a:pt x="94" y="37"/>
                      </a:cubicBezTo>
                      <a:cubicBezTo>
                        <a:pt x="82" y="25"/>
                        <a:pt x="82" y="25"/>
                        <a:pt x="82" y="25"/>
                      </a:cubicBezTo>
                      <a:cubicBezTo>
                        <a:pt x="81" y="24"/>
                        <a:pt x="79" y="24"/>
                        <a:pt x="78" y="25"/>
                      </a:cubicBezTo>
                      <a:cubicBezTo>
                        <a:pt x="73" y="31"/>
                        <a:pt x="73" y="31"/>
                        <a:pt x="73" y="31"/>
                      </a:cubicBezTo>
                      <a:cubicBezTo>
                        <a:pt x="73" y="31"/>
                        <a:pt x="73" y="31"/>
                        <a:pt x="73" y="31"/>
                      </a:cubicBezTo>
                      <a:cubicBezTo>
                        <a:pt x="73" y="31"/>
                        <a:pt x="73" y="31"/>
                        <a:pt x="73" y="31"/>
                      </a:cubicBezTo>
                      <a:cubicBezTo>
                        <a:pt x="73" y="23"/>
                        <a:pt x="73" y="23"/>
                        <a:pt x="73" y="23"/>
                      </a:cubicBezTo>
                      <a:cubicBezTo>
                        <a:pt x="73" y="22"/>
                        <a:pt x="71" y="20"/>
                        <a:pt x="70" y="20"/>
                      </a:cubicBezTo>
                      <a:cubicBezTo>
                        <a:pt x="69" y="20"/>
                        <a:pt x="69" y="20"/>
                        <a:pt x="69" y="20"/>
                      </a:cubicBezTo>
                      <a:cubicBezTo>
                        <a:pt x="69" y="2"/>
                        <a:pt x="69" y="2"/>
                        <a:pt x="69" y="2"/>
                      </a:cubicBezTo>
                      <a:cubicBezTo>
                        <a:pt x="69" y="1"/>
                        <a:pt x="68" y="0"/>
                        <a:pt x="67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116"/>
                        <a:pt x="0" y="116"/>
                        <a:pt x="0" y="116"/>
                      </a:cubicBezTo>
                      <a:cubicBezTo>
                        <a:pt x="0" y="117"/>
                        <a:pt x="1" y="118"/>
                        <a:pt x="3" y="118"/>
                      </a:cubicBezTo>
                      <a:cubicBezTo>
                        <a:pt x="67" y="118"/>
                        <a:pt x="67" y="118"/>
                        <a:pt x="67" y="118"/>
                      </a:cubicBezTo>
                      <a:cubicBezTo>
                        <a:pt x="68" y="118"/>
                        <a:pt x="69" y="117"/>
                        <a:pt x="69" y="116"/>
                      </a:cubicBezTo>
                      <a:cubicBezTo>
                        <a:pt x="69" y="94"/>
                        <a:pt x="69" y="94"/>
                        <a:pt x="69" y="94"/>
                      </a:cubicBezTo>
                      <a:cubicBezTo>
                        <a:pt x="70" y="94"/>
                        <a:pt x="70" y="94"/>
                        <a:pt x="70" y="94"/>
                      </a:cubicBezTo>
                      <a:cubicBezTo>
                        <a:pt x="71" y="94"/>
                        <a:pt x="73" y="93"/>
                        <a:pt x="73" y="92"/>
                      </a:cubicBezTo>
                      <a:cubicBezTo>
                        <a:pt x="73" y="84"/>
                        <a:pt x="73" y="84"/>
                        <a:pt x="73" y="84"/>
                      </a:cubicBezTo>
                      <a:cubicBezTo>
                        <a:pt x="73" y="84"/>
                        <a:pt x="73" y="84"/>
                        <a:pt x="73" y="84"/>
                      </a:cubicBezTo>
                      <a:cubicBezTo>
                        <a:pt x="73" y="84"/>
                        <a:pt x="73" y="84"/>
                        <a:pt x="73" y="84"/>
                      </a:cubicBezTo>
                      <a:cubicBezTo>
                        <a:pt x="78" y="89"/>
                        <a:pt x="78" y="89"/>
                        <a:pt x="78" y="89"/>
                      </a:cubicBezTo>
                      <a:cubicBezTo>
                        <a:pt x="79" y="90"/>
                        <a:pt x="81" y="90"/>
                        <a:pt x="82" y="89"/>
                      </a:cubicBezTo>
                      <a:cubicBezTo>
                        <a:pt x="94" y="78"/>
                        <a:pt x="94" y="78"/>
                        <a:pt x="94" y="78"/>
                      </a:cubicBezTo>
                      <a:cubicBezTo>
                        <a:pt x="95" y="77"/>
                        <a:pt x="95" y="75"/>
                        <a:pt x="94" y="74"/>
                      </a:cubicBezTo>
                      <a:cubicBezTo>
                        <a:pt x="88" y="68"/>
                        <a:pt x="88" y="68"/>
                        <a:pt x="88" y="68"/>
                      </a:cubicBezTo>
                      <a:cubicBezTo>
                        <a:pt x="88" y="68"/>
                        <a:pt x="88" y="68"/>
                        <a:pt x="88" y="68"/>
                      </a:cubicBezTo>
                      <a:cubicBezTo>
                        <a:pt x="88" y="68"/>
                        <a:pt x="88" y="68"/>
                        <a:pt x="88" y="68"/>
                      </a:cubicBezTo>
                      <a:cubicBezTo>
                        <a:pt x="88" y="68"/>
                        <a:pt x="88" y="68"/>
                        <a:pt x="88" y="68"/>
                      </a:cubicBezTo>
                      <a:cubicBezTo>
                        <a:pt x="88" y="68"/>
                        <a:pt x="88" y="68"/>
                        <a:pt x="88" y="68"/>
                      </a:cubicBezTo>
                      <a:cubicBezTo>
                        <a:pt x="96" y="68"/>
                        <a:pt x="96" y="68"/>
                        <a:pt x="96" y="68"/>
                      </a:cubicBezTo>
                      <a:cubicBezTo>
                        <a:pt x="97" y="68"/>
                        <a:pt x="99" y="67"/>
                        <a:pt x="99" y="65"/>
                      </a:cubicBezTo>
                      <a:cubicBezTo>
                        <a:pt x="99" y="49"/>
                        <a:pt x="99" y="49"/>
                        <a:pt x="99" y="49"/>
                      </a:cubicBezTo>
                      <a:cubicBezTo>
                        <a:pt x="99" y="48"/>
                        <a:pt x="97" y="46"/>
                        <a:pt x="96" y="46"/>
                      </a:cubicBezTo>
                      <a:close/>
                      <a:moveTo>
                        <a:pt x="64" y="113"/>
                      </a:moveTo>
                      <a:cubicBezTo>
                        <a:pt x="5" y="113"/>
                        <a:pt x="5" y="113"/>
                        <a:pt x="5" y="113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64" y="5"/>
                        <a:pt x="64" y="5"/>
                        <a:pt x="64" y="5"/>
                      </a:cubicBezTo>
                      <a:cubicBezTo>
                        <a:pt x="64" y="20"/>
                        <a:pt x="64" y="20"/>
                        <a:pt x="64" y="20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13"/>
                        <a:pt x="60" y="13"/>
                        <a:pt x="60" y="13"/>
                      </a:cubicBezTo>
                      <a:cubicBezTo>
                        <a:pt x="60" y="12"/>
                        <a:pt x="59" y="10"/>
                        <a:pt x="58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1" y="10"/>
                        <a:pt x="10" y="12"/>
                        <a:pt x="10" y="13"/>
                      </a:cubicBezTo>
                      <a:cubicBezTo>
                        <a:pt x="10" y="94"/>
                        <a:pt x="10" y="94"/>
                        <a:pt x="10" y="94"/>
                      </a:cubicBezTo>
                      <a:cubicBezTo>
                        <a:pt x="10" y="96"/>
                        <a:pt x="11" y="97"/>
                        <a:pt x="12" y="97"/>
                      </a:cubicBezTo>
                      <a:cubicBezTo>
                        <a:pt x="58" y="97"/>
                        <a:pt x="58" y="97"/>
                        <a:pt x="58" y="97"/>
                      </a:cubicBezTo>
                      <a:cubicBezTo>
                        <a:pt x="59" y="97"/>
                        <a:pt x="60" y="96"/>
                        <a:pt x="60" y="94"/>
                      </a:cubicBezTo>
                      <a:cubicBezTo>
                        <a:pt x="60" y="94"/>
                        <a:pt x="60" y="94"/>
                        <a:pt x="60" y="94"/>
                      </a:cubicBezTo>
                      <a:cubicBezTo>
                        <a:pt x="64" y="94"/>
                        <a:pt x="64" y="94"/>
                        <a:pt x="64" y="94"/>
                      </a:cubicBezTo>
                      <a:lnTo>
                        <a:pt x="64" y="113"/>
                      </a:lnTo>
                      <a:close/>
                      <a:moveTo>
                        <a:pt x="30" y="41"/>
                      </a:moveTo>
                      <a:cubicBezTo>
                        <a:pt x="35" y="46"/>
                        <a:pt x="35" y="46"/>
                        <a:pt x="35" y="46"/>
                      </a:cubicBezTo>
                      <a:cubicBezTo>
                        <a:pt x="35" y="46"/>
                        <a:pt x="35" y="46"/>
                        <a:pt x="35" y="46"/>
                      </a:cubicBezTo>
                      <a:cubicBezTo>
                        <a:pt x="35" y="46"/>
                        <a:pt x="35" y="46"/>
                        <a:pt x="35" y="46"/>
                      </a:cubicBezTo>
                      <a:cubicBezTo>
                        <a:pt x="35" y="46"/>
                        <a:pt x="35" y="46"/>
                        <a:pt x="35" y="46"/>
                      </a:cubicBezTo>
                      <a:cubicBezTo>
                        <a:pt x="35" y="46"/>
                        <a:pt x="35" y="46"/>
                        <a:pt x="35" y="46"/>
                      </a:cubicBezTo>
                      <a:cubicBezTo>
                        <a:pt x="35" y="46"/>
                        <a:pt x="35" y="46"/>
                        <a:pt x="35" y="46"/>
                      </a:cubicBezTo>
                      <a:cubicBezTo>
                        <a:pt x="27" y="46"/>
                        <a:pt x="27" y="46"/>
                        <a:pt x="27" y="46"/>
                      </a:cubicBezTo>
                      <a:cubicBezTo>
                        <a:pt x="27" y="46"/>
                        <a:pt x="27" y="46"/>
                        <a:pt x="27" y="46"/>
                      </a:cubicBezTo>
                      <a:cubicBezTo>
                        <a:pt x="27" y="46"/>
                        <a:pt x="27" y="46"/>
                        <a:pt x="27" y="46"/>
                      </a:cubicBezTo>
                      <a:cubicBezTo>
                        <a:pt x="27" y="46"/>
                        <a:pt x="27" y="46"/>
                        <a:pt x="27" y="46"/>
                      </a:cubicBezTo>
                      <a:cubicBezTo>
                        <a:pt x="27" y="46"/>
                        <a:pt x="27" y="46"/>
                        <a:pt x="27" y="46"/>
                      </a:cubicBezTo>
                      <a:cubicBezTo>
                        <a:pt x="27" y="46"/>
                        <a:pt x="27" y="46"/>
                        <a:pt x="27" y="46"/>
                      </a:cubicBezTo>
                      <a:cubicBezTo>
                        <a:pt x="27" y="46"/>
                        <a:pt x="27" y="46"/>
                        <a:pt x="27" y="46"/>
                      </a:cubicBezTo>
                      <a:cubicBezTo>
                        <a:pt x="27" y="46"/>
                        <a:pt x="27" y="46"/>
                        <a:pt x="27" y="46"/>
                      </a:cubicBezTo>
                      <a:cubicBezTo>
                        <a:pt x="27" y="46"/>
                        <a:pt x="27" y="46"/>
                        <a:pt x="27" y="46"/>
                      </a:cubicBezTo>
                      <a:cubicBezTo>
                        <a:pt x="27" y="47"/>
                        <a:pt x="27" y="47"/>
                        <a:pt x="27" y="47"/>
                      </a:cubicBezTo>
                      <a:cubicBezTo>
                        <a:pt x="27" y="47"/>
                        <a:pt x="27" y="47"/>
                        <a:pt x="27" y="47"/>
                      </a:cubicBezTo>
                      <a:cubicBezTo>
                        <a:pt x="27" y="47"/>
                        <a:pt x="27" y="47"/>
                        <a:pt x="27" y="47"/>
                      </a:cubicBezTo>
                      <a:cubicBezTo>
                        <a:pt x="27" y="47"/>
                        <a:pt x="27" y="47"/>
                        <a:pt x="27" y="47"/>
                      </a:cubicBezTo>
                      <a:cubicBezTo>
                        <a:pt x="27" y="47"/>
                        <a:pt x="27" y="47"/>
                        <a:pt x="27" y="47"/>
                      </a:cubicBezTo>
                      <a:cubicBezTo>
                        <a:pt x="27" y="47"/>
                        <a:pt x="27" y="47"/>
                        <a:pt x="27" y="47"/>
                      </a:cubicBezTo>
                      <a:cubicBezTo>
                        <a:pt x="27" y="47"/>
                        <a:pt x="27" y="47"/>
                        <a:pt x="27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25" y="47"/>
                        <a:pt x="25" y="47"/>
                        <a:pt x="25" y="47"/>
                      </a:cubicBezTo>
                      <a:cubicBezTo>
                        <a:pt x="25" y="47"/>
                        <a:pt x="25" y="47"/>
                        <a:pt x="25" y="47"/>
                      </a:cubicBezTo>
                      <a:cubicBezTo>
                        <a:pt x="25" y="47"/>
                        <a:pt x="25" y="47"/>
                        <a:pt x="25" y="47"/>
                      </a:cubicBezTo>
                      <a:cubicBezTo>
                        <a:pt x="25" y="47"/>
                        <a:pt x="25" y="47"/>
                        <a:pt x="25" y="47"/>
                      </a:cubicBezTo>
                      <a:cubicBezTo>
                        <a:pt x="25" y="47"/>
                        <a:pt x="25" y="47"/>
                        <a:pt x="25" y="47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5" y="49"/>
                        <a:pt x="25" y="49"/>
                        <a:pt x="25" y="49"/>
                      </a:cubicBezTo>
                      <a:cubicBezTo>
                        <a:pt x="25" y="49"/>
                        <a:pt x="25" y="49"/>
                        <a:pt x="25" y="49"/>
                      </a:cubicBezTo>
                      <a:cubicBezTo>
                        <a:pt x="25" y="49"/>
                        <a:pt x="25" y="49"/>
                        <a:pt x="25" y="49"/>
                      </a:cubicBezTo>
                      <a:cubicBezTo>
                        <a:pt x="25" y="49"/>
                        <a:pt x="25" y="49"/>
                        <a:pt x="25" y="49"/>
                      </a:cubicBezTo>
                      <a:cubicBezTo>
                        <a:pt x="25" y="49"/>
                        <a:pt x="25" y="49"/>
                        <a:pt x="25" y="49"/>
                      </a:cubicBezTo>
                      <a:cubicBezTo>
                        <a:pt x="25" y="49"/>
                        <a:pt x="25" y="49"/>
                        <a:pt x="25" y="49"/>
                      </a:cubicBezTo>
                      <a:cubicBezTo>
                        <a:pt x="25" y="49"/>
                        <a:pt x="25" y="49"/>
                        <a:pt x="25" y="49"/>
                      </a:cubicBezTo>
                      <a:cubicBezTo>
                        <a:pt x="25" y="49"/>
                        <a:pt x="25" y="49"/>
                        <a:pt x="25" y="49"/>
                      </a:cubicBezTo>
                      <a:cubicBezTo>
                        <a:pt x="25" y="49"/>
                        <a:pt x="25" y="49"/>
                        <a:pt x="25" y="49"/>
                      </a:cubicBezTo>
                      <a:cubicBezTo>
                        <a:pt x="25" y="49"/>
                        <a:pt x="25" y="49"/>
                        <a:pt x="25" y="49"/>
                      </a:cubicBezTo>
                      <a:cubicBezTo>
                        <a:pt x="25" y="49"/>
                        <a:pt x="25" y="49"/>
                        <a:pt x="25" y="49"/>
                      </a:cubicBezTo>
                      <a:cubicBezTo>
                        <a:pt x="25" y="65"/>
                        <a:pt x="25" y="65"/>
                        <a:pt x="25" y="65"/>
                      </a:cubicBezTo>
                      <a:cubicBezTo>
                        <a:pt x="25" y="66"/>
                        <a:pt x="25" y="66"/>
                        <a:pt x="25" y="66"/>
                      </a:cubicBezTo>
                      <a:cubicBezTo>
                        <a:pt x="25" y="66"/>
                        <a:pt x="25" y="66"/>
                        <a:pt x="25" y="66"/>
                      </a:cubicBezTo>
                      <a:cubicBezTo>
                        <a:pt x="25" y="66"/>
                        <a:pt x="25" y="66"/>
                        <a:pt x="25" y="66"/>
                      </a:cubicBezTo>
                      <a:cubicBezTo>
                        <a:pt x="25" y="66"/>
                        <a:pt x="25" y="66"/>
                        <a:pt x="25" y="66"/>
                      </a:cubicBezTo>
                      <a:cubicBezTo>
                        <a:pt x="25" y="66"/>
                        <a:pt x="25" y="66"/>
                        <a:pt x="25" y="66"/>
                      </a:cubicBezTo>
                      <a:cubicBezTo>
                        <a:pt x="25" y="66"/>
                        <a:pt x="25" y="66"/>
                        <a:pt x="25" y="66"/>
                      </a:cubicBezTo>
                      <a:cubicBezTo>
                        <a:pt x="25" y="66"/>
                        <a:pt x="25" y="66"/>
                        <a:pt x="25" y="66"/>
                      </a:cubicBezTo>
                      <a:cubicBezTo>
                        <a:pt x="25" y="66"/>
                        <a:pt x="25" y="66"/>
                        <a:pt x="25" y="66"/>
                      </a:cubicBezTo>
                      <a:cubicBezTo>
                        <a:pt x="25" y="66"/>
                        <a:pt x="25" y="66"/>
                        <a:pt x="25" y="66"/>
                      </a:cubicBezTo>
                      <a:cubicBezTo>
                        <a:pt x="25" y="66"/>
                        <a:pt x="25" y="66"/>
                        <a:pt x="25" y="66"/>
                      </a:cubicBezTo>
                      <a:cubicBezTo>
                        <a:pt x="25" y="66"/>
                        <a:pt x="25" y="66"/>
                        <a:pt x="25" y="66"/>
                      </a:cubicBezTo>
                      <a:cubicBezTo>
                        <a:pt x="25" y="66"/>
                        <a:pt x="25" y="66"/>
                        <a:pt x="25" y="66"/>
                      </a:cubicBezTo>
                      <a:cubicBezTo>
                        <a:pt x="25" y="66"/>
                        <a:pt x="25" y="66"/>
                        <a:pt x="25" y="66"/>
                      </a:cubicBezTo>
                      <a:cubicBezTo>
                        <a:pt x="25" y="66"/>
                        <a:pt x="25" y="66"/>
                        <a:pt x="25" y="66"/>
                      </a:cubicBezTo>
                      <a:cubicBezTo>
                        <a:pt x="25" y="66"/>
                        <a:pt x="25" y="66"/>
                        <a:pt x="25" y="66"/>
                      </a:cubicBezTo>
                      <a:cubicBezTo>
                        <a:pt x="25" y="66"/>
                        <a:pt x="25" y="66"/>
                        <a:pt x="25" y="66"/>
                      </a:cubicBezTo>
                      <a:cubicBezTo>
                        <a:pt x="25" y="66"/>
                        <a:pt x="25" y="66"/>
                        <a:pt x="25" y="66"/>
                      </a:cubicBezTo>
                      <a:cubicBezTo>
                        <a:pt x="25" y="66"/>
                        <a:pt x="25" y="66"/>
                        <a:pt x="25" y="66"/>
                      </a:cubicBezTo>
                      <a:cubicBezTo>
                        <a:pt x="25" y="67"/>
                        <a:pt x="25" y="67"/>
                        <a:pt x="25" y="67"/>
                      </a:cubicBezTo>
                      <a:cubicBezTo>
                        <a:pt x="25" y="67"/>
                        <a:pt x="25" y="67"/>
                        <a:pt x="25" y="67"/>
                      </a:cubicBezTo>
                      <a:cubicBezTo>
                        <a:pt x="25" y="67"/>
                        <a:pt x="25" y="67"/>
                        <a:pt x="25" y="67"/>
                      </a:cubicBezTo>
                      <a:cubicBezTo>
                        <a:pt x="25" y="67"/>
                        <a:pt x="25" y="67"/>
                        <a:pt x="25" y="67"/>
                      </a:cubicBezTo>
                      <a:cubicBezTo>
                        <a:pt x="25" y="67"/>
                        <a:pt x="25" y="67"/>
                        <a:pt x="25" y="67"/>
                      </a:cubicBezTo>
                      <a:cubicBezTo>
                        <a:pt x="25" y="67"/>
                        <a:pt x="25" y="67"/>
                        <a:pt x="25" y="67"/>
                      </a:cubicBezTo>
                      <a:cubicBezTo>
                        <a:pt x="25" y="67"/>
                        <a:pt x="25" y="67"/>
                        <a:pt x="25" y="67"/>
                      </a:cubicBezTo>
                      <a:cubicBezTo>
                        <a:pt x="25" y="67"/>
                        <a:pt x="25" y="67"/>
                        <a:pt x="25" y="67"/>
                      </a:cubicBezTo>
                      <a:cubicBezTo>
                        <a:pt x="25" y="67"/>
                        <a:pt x="25" y="67"/>
                        <a:pt x="25" y="67"/>
                      </a:cubicBezTo>
                      <a:cubicBezTo>
                        <a:pt x="25" y="67"/>
                        <a:pt x="25" y="67"/>
                        <a:pt x="25" y="67"/>
                      </a:cubicBezTo>
                      <a:cubicBezTo>
                        <a:pt x="25" y="67"/>
                        <a:pt x="25" y="67"/>
                        <a:pt x="25" y="67"/>
                      </a:cubicBezTo>
                      <a:cubicBezTo>
                        <a:pt x="25" y="67"/>
                        <a:pt x="25" y="67"/>
                        <a:pt x="25" y="67"/>
                      </a:cubicBezTo>
                      <a:cubicBezTo>
                        <a:pt x="25" y="67"/>
                        <a:pt x="25" y="67"/>
                        <a:pt x="25" y="67"/>
                      </a:cubicBezTo>
                      <a:cubicBezTo>
                        <a:pt x="25" y="67"/>
                        <a:pt x="25" y="67"/>
                        <a:pt x="25" y="67"/>
                      </a:cubicBezTo>
                      <a:cubicBezTo>
                        <a:pt x="25" y="67"/>
                        <a:pt x="25" y="67"/>
                        <a:pt x="25" y="67"/>
                      </a:cubicBezTo>
                      <a:cubicBezTo>
                        <a:pt x="25" y="67"/>
                        <a:pt x="25" y="67"/>
                        <a:pt x="25" y="67"/>
                      </a:cubicBezTo>
                      <a:cubicBezTo>
                        <a:pt x="25" y="67"/>
                        <a:pt x="25" y="67"/>
                        <a:pt x="25" y="67"/>
                      </a:cubicBezTo>
                      <a:cubicBezTo>
                        <a:pt x="25" y="67"/>
                        <a:pt x="25" y="67"/>
                        <a:pt x="25" y="67"/>
                      </a:cubicBezTo>
                      <a:cubicBezTo>
                        <a:pt x="25" y="67"/>
                        <a:pt x="25" y="67"/>
                        <a:pt x="25" y="67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6" y="68"/>
                        <a:pt x="26" y="68"/>
                        <a:pt x="26" y="68"/>
                      </a:cubicBezTo>
                      <a:cubicBezTo>
                        <a:pt x="26" y="68"/>
                        <a:pt x="26" y="68"/>
                        <a:pt x="26" y="68"/>
                      </a:cubicBezTo>
                      <a:cubicBezTo>
                        <a:pt x="26" y="68"/>
                        <a:pt x="26" y="68"/>
                        <a:pt x="26" y="68"/>
                      </a:cubicBezTo>
                      <a:cubicBezTo>
                        <a:pt x="26" y="68"/>
                        <a:pt x="26" y="68"/>
                        <a:pt x="26" y="68"/>
                      </a:cubicBezTo>
                      <a:cubicBezTo>
                        <a:pt x="26" y="68"/>
                        <a:pt x="26" y="68"/>
                        <a:pt x="26" y="68"/>
                      </a:cubicBezTo>
                      <a:cubicBezTo>
                        <a:pt x="26" y="68"/>
                        <a:pt x="26" y="68"/>
                        <a:pt x="26" y="68"/>
                      </a:cubicBezTo>
                      <a:cubicBezTo>
                        <a:pt x="26" y="68"/>
                        <a:pt x="26" y="68"/>
                        <a:pt x="26" y="68"/>
                      </a:cubicBezTo>
                      <a:cubicBezTo>
                        <a:pt x="26" y="68"/>
                        <a:pt x="26" y="68"/>
                        <a:pt x="26" y="68"/>
                      </a:cubicBezTo>
                      <a:cubicBezTo>
                        <a:pt x="26" y="68"/>
                        <a:pt x="26" y="68"/>
                        <a:pt x="26" y="68"/>
                      </a:cubicBezTo>
                      <a:cubicBezTo>
                        <a:pt x="26" y="68"/>
                        <a:pt x="26" y="68"/>
                        <a:pt x="26" y="68"/>
                      </a:cubicBezTo>
                      <a:cubicBezTo>
                        <a:pt x="26" y="68"/>
                        <a:pt x="26" y="68"/>
                        <a:pt x="26" y="68"/>
                      </a:cubicBezTo>
                      <a:cubicBezTo>
                        <a:pt x="26" y="68"/>
                        <a:pt x="26" y="68"/>
                        <a:pt x="26" y="68"/>
                      </a:cubicBezTo>
                      <a:cubicBezTo>
                        <a:pt x="26" y="68"/>
                        <a:pt x="26" y="68"/>
                        <a:pt x="26" y="68"/>
                      </a:cubicBezTo>
                      <a:cubicBezTo>
                        <a:pt x="26" y="68"/>
                        <a:pt x="26" y="68"/>
                        <a:pt x="26" y="68"/>
                      </a:cubicBezTo>
                      <a:cubicBezTo>
                        <a:pt x="26" y="68"/>
                        <a:pt x="26" y="68"/>
                        <a:pt x="26" y="68"/>
                      </a:cubicBezTo>
                      <a:cubicBezTo>
                        <a:pt x="26" y="68"/>
                        <a:pt x="26" y="68"/>
                        <a:pt x="26" y="68"/>
                      </a:cubicBezTo>
                      <a:cubicBezTo>
                        <a:pt x="27" y="68"/>
                        <a:pt x="27" y="68"/>
                        <a:pt x="27" y="68"/>
                      </a:cubicBezTo>
                      <a:cubicBezTo>
                        <a:pt x="27" y="68"/>
                        <a:pt x="27" y="68"/>
                        <a:pt x="27" y="68"/>
                      </a:cubicBezTo>
                      <a:cubicBezTo>
                        <a:pt x="27" y="68"/>
                        <a:pt x="27" y="68"/>
                        <a:pt x="27" y="68"/>
                      </a:cubicBezTo>
                      <a:cubicBezTo>
                        <a:pt x="27" y="68"/>
                        <a:pt x="27" y="68"/>
                        <a:pt x="27" y="68"/>
                      </a:cubicBezTo>
                      <a:cubicBezTo>
                        <a:pt x="27" y="68"/>
                        <a:pt x="27" y="68"/>
                        <a:pt x="27" y="68"/>
                      </a:cubicBezTo>
                      <a:cubicBezTo>
                        <a:pt x="27" y="68"/>
                        <a:pt x="27" y="68"/>
                        <a:pt x="27" y="68"/>
                      </a:cubicBezTo>
                      <a:cubicBezTo>
                        <a:pt x="27" y="68"/>
                        <a:pt x="27" y="68"/>
                        <a:pt x="27" y="68"/>
                      </a:cubicBezTo>
                      <a:cubicBezTo>
                        <a:pt x="27" y="68"/>
                        <a:pt x="27" y="68"/>
                        <a:pt x="27" y="68"/>
                      </a:cubicBezTo>
                      <a:cubicBezTo>
                        <a:pt x="27" y="68"/>
                        <a:pt x="27" y="68"/>
                        <a:pt x="27" y="68"/>
                      </a:cubicBezTo>
                      <a:cubicBezTo>
                        <a:pt x="27" y="68"/>
                        <a:pt x="27" y="68"/>
                        <a:pt x="27" y="68"/>
                      </a:cubicBezTo>
                      <a:cubicBezTo>
                        <a:pt x="27" y="68"/>
                        <a:pt x="27" y="68"/>
                        <a:pt x="27" y="68"/>
                      </a:cubicBezTo>
                      <a:cubicBezTo>
                        <a:pt x="27" y="68"/>
                        <a:pt x="27" y="68"/>
                        <a:pt x="27" y="68"/>
                      </a:cubicBezTo>
                      <a:cubicBezTo>
                        <a:pt x="27" y="68"/>
                        <a:pt x="27" y="68"/>
                        <a:pt x="27" y="68"/>
                      </a:cubicBezTo>
                      <a:cubicBezTo>
                        <a:pt x="27" y="68"/>
                        <a:pt x="27" y="68"/>
                        <a:pt x="27" y="68"/>
                      </a:cubicBezTo>
                      <a:cubicBezTo>
                        <a:pt x="27" y="68"/>
                        <a:pt x="27" y="68"/>
                        <a:pt x="27" y="68"/>
                      </a:cubicBezTo>
                      <a:cubicBezTo>
                        <a:pt x="27" y="68"/>
                        <a:pt x="27" y="68"/>
                        <a:pt x="27" y="68"/>
                      </a:cubicBezTo>
                      <a:cubicBezTo>
                        <a:pt x="35" y="68"/>
                        <a:pt x="35" y="68"/>
                        <a:pt x="35" y="68"/>
                      </a:cubicBezTo>
                      <a:cubicBezTo>
                        <a:pt x="35" y="68"/>
                        <a:pt x="35" y="68"/>
                        <a:pt x="35" y="68"/>
                      </a:cubicBezTo>
                      <a:cubicBezTo>
                        <a:pt x="35" y="68"/>
                        <a:pt x="35" y="68"/>
                        <a:pt x="35" y="68"/>
                      </a:cubicBezTo>
                      <a:cubicBezTo>
                        <a:pt x="35" y="68"/>
                        <a:pt x="35" y="68"/>
                        <a:pt x="35" y="68"/>
                      </a:cubicBezTo>
                      <a:cubicBezTo>
                        <a:pt x="30" y="74"/>
                        <a:pt x="30" y="74"/>
                        <a:pt x="30" y="74"/>
                      </a:cubicBezTo>
                      <a:cubicBezTo>
                        <a:pt x="30" y="74"/>
                        <a:pt x="30" y="74"/>
                        <a:pt x="30" y="74"/>
                      </a:cubicBezTo>
                      <a:cubicBezTo>
                        <a:pt x="30" y="74"/>
                        <a:pt x="30" y="74"/>
                        <a:pt x="30" y="74"/>
                      </a:cubicBezTo>
                      <a:cubicBezTo>
                        <a:pt x="30" y="74"/>
                        <a:pt x="30" y="74"/>
                        <a:pt x="30" y="74"/>
                      </a:cubicBezTo>
                      <a:cubicBezTo>
                        <a:pt x="30" y="74"/>
                        <a:pt x="30" y="74"/>
                        <a:pt x="30" y="74"/>
                      </a:cubicBezTo>
                      <a:cubicBezTo>
                        <a:pt x="30" y="74"/>
                        <a:pt x="30" y="74"/>
                        <a:pt x="30" y="74"/>
                      </a:cubicBezTo>
                      <a:cubicBezTo>
                        <a:pt x="30" y="74"/>
                        <a:pt x="30" y="74"/>
                        <a:pt x="30" y="74"/>
                      </a:cubicBezTo>
                      <a:cubicBezTo>
                        <a:pt x="30" y="74"/>
                        <a:pt x="30" y="74"/>
                        <a:pt x="30" y="74"/>
                      </a:cubicBezTo>
                      <a:cubicBezTo>
                        <a:pt x="29" y="74"/>
                        <a:pt x="29" y="74"/>
                        <a:pt x="29" y="74"/>
                      </a:cubicBezTo>
                      <a:cubicBezTo>
                        <a:pt x="29" y="74"/>
                        <a:pt x="29" y="74"/>
                        <a:pt x="29" y="74"/>
                      </a:cubicBezTo>
                      <a:cubicBezTo>
                        <a:pt x="29" y="74"/>
                        <a:pt x="29" y="74"/>
                        <a:pt x="29" y="74"/>
                      </a:cubicBezTo>
                      <a:cubicBezTo>
                        <a:pt x="29" y="74"/>
                        <a:pt x="29" y="74"/>
                        <a:pt x="29" y="74"/>
                      </a:cubicBezTo>
                      <a:cubicBezTo>
                        <a:pt x="29" y="74"/>
                        <a:pt x="29" y="74"/>
                        <a:pt x="29" y="74"/>
                      </a:cubicBezTo>
                      <a:cubicBezTo>
                        <a:pt x="29" y="74"/>
                        <a:pt x="29" y="74"/>
                        <a:pt x="29" y="74"/>
                      </a:cubicBezTo>
                      <a:cubicBezTo>
                        <a:pt x="29" y="74"/>
                        <a:pt x="29" y="74"/>
                        <a:pt x="29" y="74"/>
                      </a:cubicBezTo>
                      <a:cubicBezTo>
                        <a:pt x="29" y="74"/>
                        <a:pt x="29" y="74"/>
                        <a:pt x="29" y="74"/>
                      </a:cubicBezTo>
                      <a:cubicBezTo>
                        <a:pt x="29" y="74"/>
                        <a:pt x="29" y="74"/>
                        <a:pt x="29" y="74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29" y="76"/>
                        <a:pt x="29" y="76"/>
                        <a:pt x="29" y="76"/>
                      </a:cubicBezTo>
                      <a:cubicBezTo>
                        <a:pt x="29" y="76"/>
                        <a:pt x="29" y="76"/>
                        <a:pt x="29" y="76"/>
                      </a:cubicBezTo>
                      <a:cubicBezTo>
                        <a:pt x="29" y="76"/>
                        <a:pt x="29" y="76"/>
                        <a:pt x="29" y="76"/>
                      </a:cubicBezTo>
                      <a:cubicBezTo>
                        <a:pt x="29" y="76"/>
                        <a:pt x="29" y="76"/>
                        <a:pt x="29" y="76"/>
                      </a:cubicBezTo>
                      <a:cubicBezTo>
                        <a:pt x="29" y="76"/>
                        <a:pt x="29" y="76"/>
                        <a:pt x="29" y="76"/>
                      </a:cubicBezTo>
                      <a:cubicBezTo>
                        <a:pt x="29" y="76"/>
                        <a:pt x="29" y="77"/>
                        <a:pt x="30" y="78"/>
                      </a:cubicBezTo>
                      <a:cubicBezTo>
                        <a:pt x="41" y="89"/>
                        <a:pt x="41" y="89"/>
                        <a:pt x="41" y="89"/>
                      </a:cubicBezTo>
                      <a:cubicBezTo>
                        <a:pt x="42" y="90"/>
                        <a:pt x="43" y="90"/>
                        <a:pt x="43" y="90"/>
                      </a:cubicBezTo>
                      <a:cubicBezTo>
                        <a:pt x="43" y="90"/>
                        <a:pt x="43" y="90"/>
                        <a:pt x="43" y="90"/>
                      </a:cubicBezTo>
                      <a:cubicBezTo>
                        <a:pt x="43" y="90"/>
                        <a:pt x="43" y="90"/>
                        <a:pt x="43" y="90"/>
                      </a:cubicBezTo>
                      <a:cubicBezTo>
                        <a:pt x="43" y="90"/>
                        <a:pt x="43" y="90"/>
                        <a:pt x="43" y="90"/>
                      </a:cubicBezTo>
                      <a:cubicBezTo>
                        <a:pt x="43" y="90"/>
                        <a:pt x="43" y="90"/>
                        <a:pt x="43" y="90"/>
                      </a:cubicBezTo>
                      <a:cubicBezTo>
                        <a:pt x="43" y="90"/>
                        <a:pt x="43" y="90"/>
                        <a:pt x="43" y="90"/>
                      </a:cubicBezTo>
                      <a:cubicBezTo>
                        <a:pt x="44" y="90"/>
                        <a:pt x="44" y="90"/>
                        <a:pt x="44" y="90"/>
                      </a:cubicBezTo>
                      <a:cubicBezTo>
                        <a:pt x="44" y="90"/>
                        <a:pt x="44" y="90"/>
                        <a:pt x="44" y="90"/>
                      </a:cubicBezTo>
                      <a:cubicBezTo>
                        <a:pt x="44" y="90"/>
                        <a:pt x="44" y="90"/>
                        <a:pt x="44" y="90"/>
                      </a:cubicBezTo>
                      <a:cubicBezTo>
                        <a:pt x="44" y="90"/>
                        <a:pt x="44" y="90"/>
                        <a:pt x="44" y="90"/>
                      </a:cubicBezTo>
                      <a:cubicBezTo>
                        <a:pt x="44" y="90"/>
                        <a:pt x="44" y="90"/>
                        <a:pt x="44" y="90"/>
                      </a:cubicBezTo>
                      <a:cubicBezTo>
                        <a:pt x="44" y="90"/>
                        <a:pt x="44" y="90"/>
                        <a:pt x="44" y="90"/>
                      </a:cubicBezTo>
                      <a:cubicBezTo>
                        <a:pt x="44" y="90"/>
                        <a:pt x="44" y="90"/>
                        <a:pt x="44" y="90"/>
                      </a:cubicBezTo>
                      <a:cubicBezTo>
                        <a:pt x="44" y="90"/>
                        <a:pt x="44" y="90"/>
                        <a:pt x="44" y="90"/>
                      </a:cubicBezTo>
                      <a:cubicBezTo>
                        <a:pt x="44" y="90"/>
                        <a:pt x="44" y="90"/>
                        <a:pt x="44" y="90"/>
                      </a:cubicBezTo>
                      <a:cubicBezTo>
                        <a:pt x="44" y="90"/>
                        <a:pt x="44" y="90"/>
                        <a:pt x="44" y="90"/>
                      </a:cubicBezTo>
                      <a:cubicBezTo>
                        <a:pt x="44" y="90"/>
                        <a:pt x="44" y="90"/>
                        <a:pt x="44" y="90"/>
                      </a:cubicBezTo>
                      <a:cubicBezTo>
                        <a:pt x="44" y="90"/>
                        <a:pt x="44" y="90"/>
                        <a:pt x="44" y="90"/>
                      </a:cubicBezTo>
                      <a:cubicBezTo>
                        <a:pt x="44" y="90"/>
                        <a:pt x="44" y="90"/>
                        <a:pt x="44" y="90"/>
                      </a:cubicBezTo>
                      <a:cubicBezTo>
                        <a:pt x="44" y="90"/>
                        <a:pt x="44" y="90"/>
                        <a:pt x="44" y="90"/>
                      </a:cubicBezTo>
                      <a:cubicBezTo>
                        <a:pt x="44" y="90"/>
                        <a:pt x="44" y="90"/>
                        <a:pt x="44" y="90"/>
                      </a:cubicBezTo>
                      <a:cubicBezTo>
                        <a:pt x="44" y="90"/>
                        <a:pt x="44" y="90"/>
                        <a:pt x="44" y="90"/>
                      </a:cubicBezTo>
                      <a:cubicBezTo>
                        <a:pt x="44" y="90"/>
                        <a:pt x="44" y="90"/>
                        <a:pt x="44" y="90"/>
                      </a:cubicBezTo>
                      <a:cubicBezTo>
                        <a:pt x="44" y="90"/>
                        <a:pt x="44" y="90"/>
                        <a:pt x="44" y="90"/>
                      </a:cubicBezTo>
                      <a:cubicBezTo>
                        <a:pt x="44" y="90"/>
                        <a:pt x="44" y="90"/>
                        <a:pt x="44" y="90"/>
                      </a:cubicBezTo>
                      <a:cubicBezTo>
                        <a:pt x="44" y="90"/>
                        <a:pt x="44" y="90"/>
                        <a:pt x="44" y="90"/>
                      </a:cubicBezTo>
                      <a:cubicBezTo>
                        <a:pt x="44" y="90"/>
                        <a:pt x="44" y="90"/>
                        <a:pt x="44" y="90"/>
                      </a:cubicBezTo>
                      <a:cubicBezTo>
                        <a:pt x="45" y="90"/>
                        <a:pt x="45" y="90"/>
                        <a:pt x="45" y="90"/>
                      </a:cubicBezTo>
                      <a:cubicBezTo>
                        <a:pt x="45" y="90"/>
                        <a:pt x="45" y="90"/>
                        <a:pt x="45" y="90"/>
                      </a:cubicBezTo>
                      <a:cubicBezTo>
                        <a:pt x="45" y="90"/>
                        <a:pt x="45" y="90"/>
                        <a:pt x="45" y="90"/>
                      </a:cubicBezTo>
                      <a:cubicBezTo>
                        <a:pt x="45" y="90"/>
                        <a:pt x="45" y="90"/>
                        <a:pt x="45" y="90"/>
                      </a:cubicBezTo>
                      <a:cubicBezTo>
                        <a:pt x="45" y="90"/>
                        <a:pt x="45" y="90"/>
                        <a:pt x="45" y="90"/>
                      </a:cubicBezTo>
                      <a:cubicBezTo>
                        <a:pt x="45" y="90"/>
                        <a:pt x="45" y="90"/>
                        <a:pt x="45" y="90"/>
                      </a:cubicBezTo>
                      <a:cubicBezTo>
                        <a:pt x="45" y="90"/>
                        <a:pt x="45" y="90"/>
                        <a:pt x="45" y="90"/>
                      </a:cubicBezTo>
                      <a:cubicBezTo>
                        <a:pt x="45" y="89"/>
                        <a:pt x="45" y="89"/>
                        <a:pt x="45" y="89"/>
                      </a:cubicBezTo>
                      <a:cubicBezTo>
                        <a:pt x="45" y="89"/>
                        <a:pt x="45" y="89"/>
                        <a:pt x="45" y="89"/>
                      </a:cubicBezTo>
                      <a:cubicBezTo>
                        <a:pt x="45" y="89"/>
                        <a:pt x="45" y="89"/>
                        <a:pt x="45" y="89"/>
                      </a:cubicBezTo>
                      <a:cubicBezTo>
                        <a:pt x="45" y="89"/>
                        <a:pt x="45" y="89"/>
                        <a:pt x="45" y="89"/>
                      </a:cubicBezTo>
                      <a:cubicBezTo>
                        <a:pt x="45" y="89"/>
                        <a:pt x="45" y="89"/>
                        <a:pt x="45" y="89"/>
                      </a:cubicBezTo>
                      <a:cubicBezTo>
                        <a:pt x="45" y="89"/>
                        <a:pt x="45" y="89"/>
                        <a:pt x="45" y="89"/>
                      </a:cubicBezTo>
                      <a:cubicBezTo>
                        <a:pt x="45" y="89"/>
                        <a:pt x="45" y="89"/>
                        <a:pt x="45" y="89"/>
                      </a:cubicBezTo>
                      <a:cubicBezTo>
                        <a:pt x="45" y="89"/>
                        <a:pt x="45" y="89"/>
                        <a:pt x="45" y="89"/>
                      </a:cubicBezTo>
                      <a:cubicBezTo>
                        <a:pt x="45" y="89"/>
                        <a:pt x="45" y="89"/>
                        <a:pt x="45" y="89"/>
                      </a:cubicBezTo>
                      <a:cubicBezTo>
                        <a:pt x="45" y="89"/>
                        <a:pt x="45" y="89"/>
                        <a:pt x="45" y="89"/>
                      </a:cubicBezTo>
                      <a:cubicBezTo>
                        <a:pt x="45" y="89"/>
                        <a:pt x="45" y="89"/>
                        <a:pt x="45" y="89"/>
                      </a:cubicBezTo>
                      <a:cubicBezTo>
                        <a:pt x="45" y="89"/>
                        <a:pt x="45" y="89"/>
                        <a:pt x="45" y="89"/>
                      </a:cubicBezTo>
                      <a:cubicBezTo>
                        <a:pt x="51" y="84"/>
                        <a:pt x="51" y="84"/>
                        <a:pt x="51" y="84"/>
                      </a:cubicBezTo>
                      <a:cubicBezTo>
                        <a:pt x="51" y="84"/>
                        <a:pt x="51" y="84"/>
                        <a:pt x="51" y="84"/>
                      </a:cubicBezTo>
                      <a:cubicBezTo>
                        <a:pt x="51" y="84"/>
                        <a:pt x="51" y="84"/>
                        <a:pt x="51" y="84"/>
                      </a:cubicBezTo>
                      <a:cubicBezTo>
                        <a:pt x="51" y="84"/>
                        <a:pt x="51" y="84"/>
                        <a:pt x="51" y="84"/>
                      </a:cubicBezTo>
                      <a:cubicBezTo>
                        <a:pt x="51" y="84"/>
                        <a:pt x="51" y="84"/>
                        <a:pt x="51" y="84"/>
                      </a:cubicBezTo>
                      <a:cubicBezTo>
                        <a:pt x="51" y="84"/>
                        <a:pt x="51" y="84"/>
                        <a:pt x="51" y="84"/>
                      </a:cubicBezTo>
                      <a:cubicBezTo>
                        <a:pt x="51" y="92"/>
                        <a:pt x="51" y="92"/>
                        <a:pt x="51" y="92"/>
                      </a:cubicBezTo>
                      <a:cubicBezTo>
                        <a:pt x="51" y="92"/>
                        <a:pt x="51" y="92"/>
                        <a:pt x="51" y="92"/>
                      </a:cubicBezTo>
                      <a:cubicBezTo>
                        <a:pt x="15" y="92"/>
                        <a:pt x="15" y="92"/>
                        <a:pt x="15" y="92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55" y="16"/>
                        <a:pt x="55" y="16"/>
                        <a:pt x="55" y="16"/>
                      </a:cubicBezTo>
                      <a:cubicBezTo>
                        <a:pt x="55" y="20"/>
                        <a:pt x="55" y="20"/>
                        <a:pt x="55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53" y="20"/>
                        <a:pt x="53" y="20"/>
                        <a:pt x="53" y="20"/>
                      </a:cubicBezTo>
                      <a:cubicBezTo>
                        <a:pt x="53" y="21"/>
                        <a:pt x="53" y="21"/>
                        <a:pt x="53" y="21"/>
                      </a:cubicBezTo>
                      <a:cubicBezTo>
                        <a:pt x="52" y="21"/>
                        <a:pt x="52" y="21"/>
                        <a:pt x="52" y="21"/>
                      </a:cubicBezTo>
                      <a:cubicBezTo>
                        <a:pt x="52" y="21"/>
                        <a:pt x="52" y="21"/>
                        <a:pt x="52" y="21"/>
                      </a:cubicBezTo>
                      <a:cubicBezTo>
                        <a:pt x="52" y="21"/>
                        <a:pt x="52" y="21"/>
                        <a:pt x="52" y="21"/>
                      </a:cubicBezTo>
                      <a:cubicBezTo>
                        <a:pt x="52" y="21"/>
                        <a:pt x="52" y="21"/>
                        <a:pt x="52" y="21"/>
                      </a:cubicBezTo>
                      <a:cubicBezTo>
                        <a:pt x="52" y="21"/>
                        <a:pt x="52" y="21"/>
                        <a:pt x="52" y="21"/>
                      </a:cubicBezTo>
                      <a:cubicBezTo>
                        <a:pt x="52" y="21"/>
                        <a:pt x="52" y="21"/>
                        <a:pt x="52" y="21"/>
                      </a:cubicBezTo>
                      <a:cubicBezTo>
                        <a:pt x="52" y="21"/>
                        <a:pt x="52" y="21"/>
                        <a:pt x="52" y="21"/>
                      </a:cubicBezTo>
                      <a:cubicBezTo>
                        <a:pt x="52" y="21"/>
                        <a:pt x="52" y="21"/>
                        <a:pt x="52" y="21"/>
                      </a:cubicBezTo>
                      <a:cubicBezTo>
                        <a:pt x="51" y="21"/>
                        <a:pt x="51" y="22"/>
                        <a:pt x="51" y="23"/>
                      </a:cubicBezTo>
                      <a:cubicBezTo>
                        <a:pt x="51" y="31"/>
                        <a:pt x="51" y="31"/>
                        <a:pt x="51" y="31"/>
                      </a:cubicBezTo>
                      <a:cubicBezTo>
                        <a:pt x="51" y="31"/>
                        <a:pt x="51" y="31"/>
                        <a:pt x="51" y="31"/>
                      </a:cubicBezTo>
                      <a:cubicBezTo>
                        <a:pt x="51" y="31"/>
                        <a:pt x="51" y="31"/>
                        <a:pt x="51" y="31"/>
                      </a:cubicBezTo>
                      <a:cubicBezTo>
                        <a:pt x="51" y="31"/>
                        <a:pt x="51" y="31"/>
                        <a:pt x="51" y="31"/>
                      </a:cubicBezTo>
                      <a:cubicBezTo>
                        <a:pt x="51" y="31"/>
                        <a:pt x="51" y="31"/>
                        <a:pt x="51" y="31"/>
                      </a:cubicBezTo>
                      <a:cubicBezTo>
                        <a:pt x="45" y="25"/>
                        <a:pt x="45" y="25"/>
                        <a:pt x="45" y="25"/>
                      </a:cubicBezTo>
                      <a:cubicBezTo>
                        <a:pt x="45" y="25"/>
                        <a:pt x="45" y="25"/>
                        <a:pt x="45" y="25"/>
                      </a:cubicBezTo>
                      <a:cubicBezTo>
                        <a:pt x="45" y="25"/>
                        <a:pt x="45" y="25"/>
                        <a:pt x="45" y="25"/>
                      </a:cubicBezTo>
                      <a:cubicBezTo>
                        <a:pt x="45" y="25"/>
                        <a:pt x="45" y="25"/>
                        <a:pt x="45" y="25"/>
                      </a:cubicBezTo>
                      <a:cubicBezTo>
                        <a:pt x="45" y="25"/>
                        <a:pt x="45" y="25"/>
                        <a:pt x="45" y="25"/>
                      </a:cubicBezTo>
                      <a:cubicBezTo>
                        <a:pt x="45" y="25"/>
                        <a:pt x="45" y="25"/>
                        <a:pt x="45" y="25"/>
                      </a:cubicBezTo>
                      <a:cubicBezTo>
                        <a:pt x="45" y="25"/>
                        <a:pt x="45" y="25"/>
                        <a:pt x="45" y="25"/>
                      </a:cubicBezTo>
                      <a:cubicBezTo>
                        <a:pt x="45" y="25"/>
                        <a:pt x="45" y="25"/>
                        <a:pt x="45" y="25"/>
                      </a:cubicBezTo>
                      <a:cubicBezTo>
                        <a:pt x="45" y="25"/>
                        <a:pt x="45" y="25"/>
                        <a:pt x="45" y="25"/>
                      </a:cubicBezTo>
                      <a:cubicBezTo>
                        <a:pt x="45" y="25"/>
                        <a:pt x="45" y="25"/>
                        <a:pt x="45" y="25"/>
                      </a:cubicBezTo>
                      <a:cubicBezTo>
                        <a:pt x="45" y="25"/>
                        <a:pt x="45" y="25"/>
                        <a:pt x="45" y="25"/>
                      </a:cubicBezTo>
                      <a:cubicBezTo>
                        <a:pt x="45" y="25"/>
                        <a:pt x="45" y="25"/>
                        <a:pt x="45" y="25"/>
                      </a:cubicBezTo>
                      <a:cubicBezTo>
                        <a:pt x="45" y="25"/>
                        <a:pt x="45" y="25"/>
                        <a:pt x="45" y="25"/>
                      </a:cubicBez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4" y="25"/>
                        <a:pt x="44" y="25"/>
                        <a:pt x="44" y="25"/>
                      </a:cubicBezTo>
                      <a:cubicBezTo>
                        <a:pt x="43" y="25"/>
                        <a:pt x="43" y="25"/>
                        <a:pt x="43" y="25"/>
                      </a:cubicBezTo>
                      <a:cubicBezTo>
                        <a:pt x="43" y="25"/>
                        <a:pt x="43" y="25"/>
                        <a:pt x="43" y="25"/>
                      </a:cubicBezTo>
                      <a:cubicBezTo>
                        <a:pt x="43" y="25"/>
                        <a:pt x="43" y="25"/>
                        <a:pt x="43" y="25"/>
                      </a:cubicBezTo>
                      <a:cubicBezTo>
                        <a:pt x="43" y="25"/>
                        <a:pt x="43" y="25"/>
                        <a:pt x="43" y="25"/>
                      </a:cubicBezTo>
                      <a:cubicBezTo>
                        <a:pt x="43" y="25"/>
                        <a:pt x="43" y="25"/>
                        <a:pt x="43" y="25"/>
                      </a:cubicBezTo>
                      <a:cubicBezTo>
                        <a:pt x="43" y="25"/>
                        <a:pt x="43" y="25"/>
                        <a:pt x="43" y="25"/>
                      </a:cubicBezTo>
                      <a:cubicBezTo>
                        <a:pt x="43" y="25"/>
                        <a:pt x="43" y="25"/>
                        <a:pt x="43" y="25"/>
                      </a:cubicBezTo>
                      <a:cubicBezTo>
                        <a:pt x="43" y="25"/>
                        <a:pt x="43" y="25"/>
                        <a:pt x="43" y="25"/>
                      </a:cubicBezTo>
                      <a:cubicBezTo>
                        <a:pt x="43" y="25"/>
                        <a:pt x="43" y="25"/>
                        <a:pt x="43" y="25"/>
                      </a:cubicBezTo>
                      <a:cubicBezTo>
                        <a:pt x="43" y="25"/>
                        <a:pt x="43" y="25"/>
                        <a:pt x="43" y="25"/>
                      </a:cubicBezTo>
                      <a:cubicBezTo>
                        <a:pt x="43" y="25"/>
                        <a:pt x="43" y="25"/>
                        <a:pt x="43" y="25"/>
                      </a:cubicBezTo>
                      <a:cubicBezTo>
                        <a:pt x="43" y="25"/>
                        <a:pt x="43" y="25"/>
                        <a:pt x="43" y="25"/>
                      </a:cubicBezTo>
                      <a:cubicBezTo>
                        <a:pt x="43" y="25"/>
                        <a:pt x="43" y="25"/>
                        <a:pt x="43" y="25"/>
                      </a:cubicBezTo>
                      <a:cubicBezTo>
                        <a:pt x="43" y="25"/>
                        <a:pt x="43" y="25"/>
                        <a:pt x="43" y="25"/>
                      </a:cubicBezTo>
                      <a:cubicBezTo>
                        <a:pt x="43" y="25"/>
                        <a:pt x="43" y="25"/>
                        <a:pt x="43" y="25"/>
                      </a:cubicBezTo>
                      <a:cubicBezTo>
                        <a:pt x="43" y="25"/>
                        <a:pt x="43" y="25"/>
                        <a:pt x="43" y="25"/>
                      </a:cubicBezTo>
                      <a:cubicBezTo>
                        <a:pt x="43" y="25"/>
                        <a:pt x="43" y="25"/>
                        <a:pt x="43" y="25"/>
                      </a:cubicBezTo>
                      <a:cubicBezTo>
                        <a:pt x="42" y="25"/>
                        <a:pt x="42" y="25"/>
                        <a:pt x="42" y="25"/>
                      </a:cubicBezTo>
                      <a:cubicBezTo>
                        <a:pt x="42" y="25"/>
                        <a:pt x="42" y="25"/>
                        <a:pt x="42" y="25"/>
                      </a:cubicBezTo>
                      <a:cubicBezTo>
                        <a:pt x="42" y="25"/>
                        <a:pt x="42" y="25"/>
                        <a:pt x="42" y="25"/>
                      </a:cubicBezTo>
                      <a:cubicBezTo>
                        <a:pt x="42" y="25"/>
                        <a:pt x="42" y="25"/>
                        <a:pt x="42" y="25"/>
                      </a:cubicBezTo>
                      <a:cubicBezTo>
                        <a:pt x="42" y="25"/>
                        <a:pt x="42" y="25"/>
                        <a:pt x="42" y="25"/>
                      </a:cubicBezTo>
                      <a:cubicBezTo>
                        <a:pt x="42" y="25"/>
                        <a:pt x="42" y="25"/>
                        <a:pt x="42" y="25"/>
                      </a:cubicBezTo>
                      <a:cubicBezTo>
                        <a:pt x="42" y="25"/>
                        <a:pt x="42" y="25"/>
                        <a:pt x="42" y="25"/>
                      </a:cubicBezTo>
                      <a:cubicBezTo>
                        <a:pt x="42" y="25"/>
                        <a:pt x="42" y="25"/>
                        <a:pt x="42" y="25"/>
                      </a:cubicBezTo>
                      <a:cubicBezTo>
                        <a:pt x="42" y="25"/>
                        <a:pt x="42" y="25"/>
                        <a:pt x="42" y="25"/>
                      </a:cubicBezTo>
                      <a:cubicBezTo>
                        <a:pt x="42" y="25"/>
                        <a:pt x="42" y="25"/>
                        <a:pt x="42" y="25"/>
                      </a:cubicBezTo>
                      <a:cubicBezTo>
                        <a:pt x="42" y="25"/>
                        <a:pt x="42" y="25"/>
                        <a:pt x="42" y="25"/>
                      </a:cubicBezTo>
                      <a:cubicBezTo>
                        <a:pt x="42" y="25"/>
                        <a:pt x="42" y="25"/>
                        <a:pt x="42" y="25"/>
                      </a:cubicBezTo>
                      <a:cubicBezTo>
                        <a:pt x="42" y="25"/>
                        <a:pt x="42" y="25"/>
                        <a:pt x="42" y="25"/>
                      </a:cubicBezTo>
                      <a:cubicBezTo>
                        <a:pt x="42" y="25"/>
                        <a:pt x="42" y="25"/>
                        <a:pt x="42" y="25"/>
                      </a:cubicBezTo>
                      <a:cubicBezTo>
                        <a:pt x="42" y="25"/>
                        <a:pt x="42" y="25"/>
                        <a:pt x="42" y="25"/>
                      </a:cubicBezTo>
                      <a:cubicBezTo>
                        <a:pt x="42" y="25"/>
                        <a:pt x="42" y="25"/>
                        <a:pt x="42" y="25"/>
                      </a:cubicBezTo>
                      <a:cubicBezTo>
                        <a:pt x="42" y="25"/>
                        <a:pt x="42" y="25"/>
                        <a:pt x="42" y="25"/>
                      </a:cubicBezTo>
                      <a:cubicBezTo>
                        <a:pt x="42" y="25"/>
                        <a:pt x="42" y="25"/>
                        <a:pt x="42" y="25"/>
                      </a:cubicBezTo>
                      <a:cubicBezTo>
                        <a:pt x="42" y="25"/>
                        <a:pt x="42" y="25"/>
                        <a:pt x="42" y="25"/>
                      </a:cubicBezTo>
                      <a:cubicBezTo>
                        <a:pt x="42" y="25"/>
                        <a:pt x="42" y="25"/>
                        <a:pt x="42" y="25"/>
                      </a:cubicBezTo>
                      <a:cubicBezTo>
                        <a:pt x="41" y="25"/>
                        <a:pt x="41" y="25"/>
                        <a:pt x="41" y="25"/>
                      </a:cubicBezTo>
                      <a:cubicBezTo>
                        <a:pt x="41" y="25"/>
                        <a:pt x="41" y="25"/>
                        <a:pt x="41" y="25"/>
                      </a:cubicBezTo>
                      <a:cubicBezTo>
                        <a:pt x="41" y="25"/>
                        <a:pt x="41" y="25"/>
                        <a:pt x="41" y="25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29" y="37"/>
                        <a:pt x="29" y="37"/>
                        <a:pt x="29" y="37"/>
                      </a:cubicBezTo>
                      <a:cubicBezTo>
                        <a:pt x="29" y="37"/>
                        <a:pt x="29" y="37"/>
                        <a:pt x="29" y="37"/>
                      </a:cubicBezTo>
                      <a:cubicBezTo>
                        <a:pt x="29" y="37"/>
                        <a:pt x="29" y="37"/>
                        <a:pt x="29" y="37"/>
                      </a:cubicBezTo>
                      <a:cubicBezTo>
                        <a:pt x="29" y="37"/>
                        <a:pt x="29" y="37"/>
                        <a:pt x="29" y="37"/>
                      </a:cubicBezTo>
                      <a:cubicBezTo>
                        <a:pt x="29" y="37"/>
                        <a:pt x="29" y="37"/>
                        <a:pt x="29" y="37"/>
                      </a:cubicBezTo>
                      <a:cubicBezTo>
                        <a:pt x="29" y="37"/>
                        <a:pt x="29" y="37"/>
                        <a:pt x="29" y="37"/>
                      </a:cubicBezTo>
                      <a:cubicBezTo>
                        <a:pt x="29" y="37"/>
                        <a:pt x="29" y="37"/>
                        <a:pt x="29" y="37"/>
                      </a:cubicBezTo>
                      <a:cubicBezTo>
                        <a:pt x="29" y="37"/>
                        <a:pt x="29" y="37"/>
                        <a:pt x="29" y="37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29" y="38"/>
                        <a:pt x="29" y="38"/>
                        <a:pt x="29" y="38"/>
                      </a:cubicBezTo>
                      <a:cubicBezTo>
                        <a:pt x="29" y="39"/>
                        <a:pt x="29" y="39"/>
                        <a:pt x="29" y="39"/>
                      </a:cubicBezTo>
                      <a:cubicBezTo>
                        <a:pt x="29" y="39"/>
                        <a:pt x="29" y="39"/>
                        <a:pt x="29" y="39"/>
                      </a:cubicBezTo>
                      <a:cubicBezTo>
                        <a:pt x="29" y="39"/>
                        <a:pt x="29" y="39"/>
                        <a:pt x="29" y="39"/>
                      </a:cubicBezTo>
                      <a:cubicBezTo>
                        <a:pt x="29" y="39"/>
                        <a:pt x="29" y="39"/>
                        <a:pt x="29" y="39"/>
                      </a:cubicBezTo>
                      <a:cubicBezTo>
                        <a:pt x="29" y="39"/>
                        <a:pt x="29" y="39"/>
                        <a:pt x="29" y="39"/>
                      </a:cubicBezTo>
                      <a:cubicBezTo>
                        <a:pt x="29" y="39"/>
                        <a:pt x="29" y="39"/>
                        <a:pt x="29" y="39"/>
                      </a:cubicBezTo>
                      <a:cubicBezTo>
                        <a:pt x="29" y="39"/>
                        <a:pt x="29" y="39"/>
                        <a:pt x="29" y="39"/>
                      </a:cubicBezTo>
                      <a:cubicBezTo>
                        <a:pt x="29" y="39"/>
                        <a:pt x="29" y="40"/>
                        <a:pt x="30" y="41"/>
                      </a:cubicBezTo>
                      <a:close/>
                      <a:moveTo>
                        <a:pt x="93" y="63"/>
                      </a:moveTo>
                      <a:cubicBezTo>
                        <a:pt x="86" y="63"/>
                        <a:pt x="86" y="63"/>
                        <a:pt x="86" y="63"/>
                      </a:cubicBezTo>
                      <a:cubicBezTo>
                        <a:pt x="85" y="63"/>
                        <a:pt x="84" y="64"/>
                        <a:pt x="84" y="65"/>
                      </a:cubicBezTo>
                      <a:cubicBezTo>
                        <a:pt x="84" y="65"/>
                        <a:pt x="84" y="65"/>
                        <a:pt x="84" y="65"/>
                      </a:cubicBezTo>
                      <a:cubicBezTo>
                        <a:pt x="84" y="65"/>
                        <a:pt x="84" y="65"/>
                        <a:pt x="84" y="65"/>
                      </a:cubicBezTo>
                      <a:cubicBezTo>
                        <a:pt x="84" y="65"/>
                        <a:pt x="84" y="65"/>
                        <a:pt x="84" y="65"/>
                      </a:cubicBezTo>
                      <a:cubicBezTo>
                        <a:pt x="84" y="65"/>
                        <a:pt x="84" y="66"/>
                        <a:pt x="83" y="66"/>
                      </a:cubicBezTo>
                      <a:cubicBezTo>
                        <a:pt x="83" y="66"/>
                        <a:pt x="83" y="66"/>
                        <a:pt x="83" y="66"/>
                      </a:cubicBezTo>
                      <a:cubicBezTo>
                        <a:pt x="84" y="66"/>
                        <a:pt x="84" y="66"/>
                        <a:pt x="84" y="66"/>
                      </a:cubicBezTo>
                      <a:cubicBezTo>
                        <a:pt x="84" y="66"/>
                        <a:pt x="84" y="66"/>
                        <a:pt x="84" y="66"/>
                      </a:cubicBezTo>
                      <a:cubicBezTo>
                        <a:pt x="83" y="66"/>
                        <a:pt x="83" y="66"/>
                        <a:pt x="83" y="66"/>
                      </a:cubicBezTo>
                      <a:cubicBezTo>
                        <a:pt x="83" y="67"/>
                        <a:pt x="83" y="67"/>
                        <a:pt x="83" y="68"/>
                      </a:cubicBezTo>
                      <a:cubicBezTo>
                        <a:pt x="82" y="69"/>
                        <a:pt x="82" y="70"/>
                        <a:pt x="83" y="71"/>
                      </a:cubicBezTo>
                      <a:cubicBezTo>
                        <a:pt x="88" y="76"/>
                        <a:pt x="88" y="76"/>
                        <a:pt x="88" y="76"/>
                      </a:cubicBezTo>
                      <a:cubicBezTo>
                        <a:pt x="80" y="84"/>
                        <a:pt x="80" y="84"/>
                        <a:pt x="80" y="84"/>
                      </a:cubicBezTo>
                      <a:cubicBezTo>
                        <a:pt x="75" y="79"/>
                        <a:pt x="75" y="79"/>
                        <a:pt x="75" y="79"/>
                      </a:cubicBezTo>
                      <a:cubicBezTo>
                        <a:pt x="74" y="78"/>
                        <a:pt x="73" y="78"/>
                        <a:pt x="72" y="78"/>
                      </a:cubicBezTo>
                      <a:cubicBezTo>
                        <a:pt x="72" y="78"/>
                        <a:pt x="72" y="78"/>
                        <a:pt x="72" y="78"/>
                      </a:cubicBezTo>
                      <a:cubicBezTo>
                        <a:pt x="72" y="78"/>
                        <a:pt x="71" y="79"/>
                        <a:pt x="71" y="79"/>
                      </a:cubicBezTo>
                      <a:cubicBezTo>
                        <a:pt x="70" y="79"/>
                        <a:pt x="70" y="79"/>
                        <a:pt x="69" y="79"/>
                      </a:cubicBezTo>
                      <a:cubicBezTo>
                        <a:pt x="68" y="80"/>
                        <a:pt x="67" y="81"/>
                        <a:pt x="67" y="82"/>
                      </a:cubicBezTo>
                      <a:cubicBezTo>
                        <a:pt x="67" y="89"/>
                        <a:pt x="67" y="89"/>
                        <a:pt x="67" y="89"/>
                      </a:cubicBezTo>
                      <a:cubicBezTo>
                        <a:pt x="67" y="89"/>
                        <a:pt x="67" y="89"/>
                        <a:pt x="67" y="89"/>
                      </a:cubicBezTo>
                      <a:cubicBezTo>
                        <a:pt x="58" y="89"/>
                        <a:pt x="58" y="89"/>
                        <a:pt x="58" y="89"/>
                      </a:cubicBezTo>
                      <a:cubicBezTo>
                        <a:pt x="56" y="89"/>
                        <a:pt x="56" y="89"/>
                        <a:pt x="56" y="89"/>
                      </a:cubicBezTo>
                      <a:cubicBezTo>
                        <a:pt x="56" y="82"/>
                        <a:pt x="56" y="82"/>
                        <a:pt x="56" y="82"/>
                      </a:cubicBezTo>
                      <a:cubicBezTo>
                        <a:pt x="56" y="82"/>
                        <a:pt x="56" y="81"/>
                        <a:pt x="56" y="81"/>
                      </a:cubicBezTo>
                      <a:cubicBezTo>
                        <a:pt x="56" y="81"/>
                        <a:pt x="56" y="81"/>
                        <a:pt x="56" y="81"/>
                      </a:cubicBezTo>
                      <a:cubicBezTo>
                        <a:pt x="56" y="81"/>
                        <a:pt x="56" y="81"/>
                        <a:pt x="56" y="81"/>
                      </a:cubicBezTo>
                      <a:cubicBezTo>
                        <a:pt x="56" y="81"/>
                        <a:pt x="56" y="81"/>
                        <a:pt x="56" y="81"/>
                      </a:cubicBezTo>
                      <a:cubicBezTo>
                        <a:pt x="56" y="81"/>
                        <a:pt x="56" y="81"/>
                        <a:pt x="56" y="81"/>
                      </a:cubicBezTo>
                      <a:cubicBezTo>
                        <a:pt x="56" y="81"/>
                        <a:pt x="56" y="81"/>
                        <a:pt x="56" y="81"/>
                      </a:cubicBezTo>
                      <a:cubicBezTo>
                        <a:pt x="56" y="81"/>
                        <a:pt x="56" y="81"/>
                        <a:pt x="56" y="81"/>
                      </a:cubicBezTo>
                      <a:cubicBezTo>
                        <a:pt x="56" y="81"/>
                        <a:pt x="56" y="81"/>
                        <a:pt x="56" y="81"/>
                      </a:cubicBezTo>
                      <a:cubicBezTo>
                        <a:pt x="56" y="80"/>
                        <a:pt x="56" y="80"/>
                        <a:pt x="56" y="80"/>
                      </a:cubicBezTo>
                      <a:cubicBezTo>
                        <a:pt x="56" y="80"/>
                        <a:pt x="56" y="80"/>
                        <a:pt x="56" y="80"/>
                      </a:cubicBezTo>
                      <a:cubicBezTo>
                        <a:pt x="56" y="80"/>
                        <a:pt x="56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5" y="80"/>
                        <a:pt x="55" y="80"/>
                        <a:pt x="55" y="80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80"/>
                        <a:pt x="54" y="80"/>
                        <a:pt x="54" y="80"/>
                      </a:cubicBezTo>
                      <a:cubicBezTo>
                        <a:pt x="54" y="80"/>
                        <a:pt x="54" y="80"/>
                        <a:pt x="54" y="80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4" y="79"/>
                        <a:pt x="54" y="79"/>
                        <a:pt x="54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3" y="79"/>
                        <a:pt x="53" y="79"/>
                        <a:pt x="53" y="79"/>
                      </a:cubicBezTo>
                      <a:cubicBezTo>
                        <a:pt x="52" y="79"/>
                        <a:pt x="52" y="79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2" y="78"/>
                        <a:pt x="52" y="78"/>
                        <a:pt x="52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1" y="78"/>
                        <a:pt x="51" y="78"/>
                        <a:pt x="51" y="78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cubicBezTo>
                        <a:pt x="50" y="78"/>
                        <a:pt x="50" y="78"/>
                        <a:pt x="50" y="78"/>
                      </a:cubicBezTo>
                      <a:cubicBezTo>
                        <a:pt x="49" y="78"/>
                        <a:pt x="49" y="78"/>
                        <a:pt x="48" y="79"/>
                      </a:cubicBezTo>
                      <a:cubicBezTo>
                        <a:pt x="43" y="84"/>
                        <a:pt x="43" y="84"/>
                        <a:pt x="43" y="84"/>
                      </a:cubicBezTo>
                      <a:cubicBezTo>
                        <a:pt x="35" y="76"/>
                        <a:pt x="35" y="76"/>
                        <a:pt x="35" y="76"/>
                      </a:cubicBezTo>
                      <a:cubicBezTo>
                        <a:pt x="40" y="71"/>
                        <a:pt x="40" y="71"/>
                        <a:pt x="40" y="71"/>
                      </a:cubicBezTo>
                      <a:cubicBezTo>
                        <a:pt x="41" y="70"/>
                        <a:pt x="41" y="70"/>
                        <a:pt x="41" y="69"/>
                      </a:cubicBezTo>
                      <a:cubicBezTo>
                        <a:pt x="41" y="69"/>
                        <a:pt x="41" y="69"/>
                        <a:pt x="41" y="69"/>
                      </a:cubicBezTo>
                      <a:cubicBezTo>
                        <a:pt x="41" y="69"/>
                        <a:pt x="41" y="69"/>
                        <a:pt x="41" y="69"/>
                      </a:cubicBezTo>
                      <a:cubicBezTo>
                        <a:pt x="41" y="69"/>
                        <a:pt x="41" y="69"/>
                        <a:pt x="41" y="69"/>
                      </a:cubicBezTo>
                      <a:cubicBezTo>
                        <a:pt x="41" y="69"/>
                        <a:pt x="41" y="69"/>
                        <a:pt x="41" y="69"/>
                      </a:cubicBezTo>
                      <a:cubicBezTo>
                        <a:pt x="41" y="69"/>
                        <a:pt x="41" y="69"/>
                        <a:pt x="41" y="69"/>
                      </a:cubicBezTo>
                      <a:cubicBezTo>
                        <a:pt x="41" y="69"/>
                        <a:pt x="41" y="69"/>
                        <a:pt x="41" y="69"/>
                      </a:cubicBezTo>
                      <a:cubicBezTo>
                        <a:pt x="41" y="69"/>
                        <a:pt x="41" y="69"/>
                        <a:pt x="41" y="69"/>
                      </a:cubicBezTo>
                      <a:cubicBezTo>
                        <a:pt x="41" y="69"/>
                        <a:pt x="41" y="69"/>
                        <a:pt x="41" y="69"/>
                      </a:cubicBezTo>
                      <a:cubicBezTo>
                        <a:pt x="41" y="69"/>
                        <a:pt x="41" y="69"/>
                        <a:pt x="41" y="69"/>
                      </a:cubicBezTo>
                      <a:cubicBezTo>
                        <a:pt x="41" y="69"/>
                        <a:pt x="41" y="69"/>
                        <a:pt x="41" y="69"/>
                      </a:cubicBezTo>
                      <a:cubicBezTo>
                        <a:pt x="41" y="69"/>
                        <a:pt x="41" y="69"/>
                        <a:pt x="41" y="69"/>
                      </a:cubicBezTo>
                      <a:cubicBezTo>
                        <a:pt x="41" y="69"/>
                        <a:pt x="41" y="69"/>
                        <a:pt x="41" y="69"/>
                      </a:cubicBezTo>
                      <a:cubicBezTo>
                        <a:pt x="41" y="69"/>
                        <a:pt x="41" y="69"/>
                        <a:pt x="41" y="69"/>
                      </a:cubicBezTo>
                      <a:cubicBezTo>
                        <a:pt x="41" y="69"/>
                        <a:pt x="41" y="69"/>
                        <a:pt x="41" y="69"/>
                      </a:cubicBezTo>
                      <a:cubicBezTo>
                        <a:pt x="41" y="69"/>
                        <a:pt x="41" y="69"/>
                        <a:pt x="41" y="69"/>
                      </a:cubicBezTo>
                      <a:cubicBezTo>
                        <a:pt x="41" y="69"/>
                        <a:pt x="41" y="69"/>
                        <a:pt x="41" y="69"/>
                      </a:cubicBezTo>
                      <a:cubicBezTo>
                        <a:pt x="41" y="69"/>
                        <a:pt x="41" y="69"/>
                        <a:pt x="41" y="69"/>
                      </a:cubicBezTo>
                      <a:cubicBezTo>
                        <a:pt x="41" y="69"/>
                        <a:pt x="41" y="69"/>
                        <a:pt x="41" y="69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41" y="67"/>
                        <a:pt x="41" y="67"/>
                        <a:pt x="41" y="67"/>
                      </a:cubicBezTo>
                      <a:cubicBezTo>
                        <a:pt x="41" y="67"/>
                        <a:pt x="41" y="67"/>
                        <a:pt x="41" y="67"/>
                      </a:cubicBezTo>
                      <a:cubicBezTo>
                        <a:pt x="41" y="67"/>
                        <a:pt x="41" y="67"/>
                        <a:pt x="41" y="67"/>
                      </a:cubicBezTo>
                      <a:cubicBezTo>
                        <a:pt x="41" y="67"/>
                        <a:pt x="41" y="67"/>
                        <a:pt x="41" y="67"/>
                      </a:cubicBezTo>
                      <a:cubicBezTo>
                        <a:pt x="41" y="67"/>
                        <a:pt x="41" y="67"/>
                        <a:pt x="41" y="67"/>
                      </a:cubicBezTo>
                      <a:cubicBezTo>
                        <a:pt x="41" y="67"/>
                        <a:pt x="41" y="67"/>
                        <a:pt x="41" y="67"/>
                      </a:cubicBezTo>
                      <a:cubicBezTo>
                        <a:pt x="41" y="67"/>
                        <a:pt x="41" y="67"/>
                        <a:pt x="41" y="67"/>
                      </a:cubicBezTo>
                      <a:cubicBezTo>
                        <a:pt x="41" y="67"/>
                        <a:pt x="41" y="67"/>
                        <a:pt x="41" y="67"/>
                      </a:cubicBezTo>
                      <a:cubicBezTo>
                        <a:pt x="41" y="67"/>
                        <a:pt x="41" y="67"/>
                        <a:pt x="41" y="67"/>
                      </a:cubicBezTo>
                      <a:cubicBezTo>
                        <a:pt x="41" y="67"/>
                        <a:pt x="41" y="67"/>
                        <a:pt x="41" y="67"/>
                      </a:cubicBezTo>
                      <a:cubicBezTo>
                        <a:pt x="41" y="67"/>
                        <a:pt x="41" y="67"/>
                        <a:pt x="41" y="67"/>
                      </a:cubicBezTo>
                      <a:cubicBezTo>
                        <a:pt x="41" y="67"/>
                        <a:pt x="41" y="67"/>
                        <a:pt x="41" y="67"/>
                      </a:cubicBezTo>
                      <a:cubicBezTo>
                        <a:pt x="41" y="67"/>
                        <a:pt x="41" y="67"/>
                        <a:pt x="41" y="67"/>
                      </a:cubicBezTo>
                      <a:cubicBezTo>
                        <a:pt x="40" y="67"/>
                        <a:pt x="40" y="67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6"/>
                        <a:pt x="40" y="66"/>
                        <a:pt x="40" y="66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39" y="65"/>
                        <a:pt x="39" y="65"/>
                        <a:pt x="39" y="65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4"/>
                        <a:pt x="39" y="64"/>
                        <a:pt x="39" y="64"/>
                      </a:cubicBezTo>
                      <a:cubicBezTo>
                        <a:pt x="39" y="63"/>
                        <a:pt x="39" y="63"/>
                        <a:pt x="39" y="63"/>
                      </a:cubicBezTo>
                      <a:cubicBezTo>
                        <a:pt x="39" y="63"/>
                        <a:pt x="39" y="63"/>
                        <a:pt x="39" y="63"/>
                      </a:cubicBezTo>
                      <a:cubicBezTo>
                        <a:pt x="39" y="63"/>
                        <a:pt x="39" y="63"/>
                        <a:pt x="39" y="63"/>
                      </a:cubicBezTo>
                      <a:cubicBezTo>
                        <a:pt x="39" y="63"/>
                        <a:pt x="39" y="63"/>
                        <a:pt x="39" y="63"/>
                      </a:cubicBezTo>
                      <a:cubicBezTo>
                        <a:pt x="39" y="63"/>
                        <a:pt x="39" y="63"/>
                        <a:pt x="39" y="63"/>
                      </a:cubicBezTo>
                      <a:cubicBezTo>
                        <a:pt x="39" y="63"/>
                        <a:pt x="39" y="63"/>
                        <a:pt x="39" y="63"/>
                      </a:cubicBezTo>
                      <a:cubicBezTo>
                        <a:pt x="39" y="63"/>
                        <a:pt x="39" y="63"/>
                        <a:pt x="39" y="63"/>
                      </a:cubicBezTo>
                      <a:cubicBezTo>
                        <a:pt x="39" y="63"/>
                        <a:pt x="39" y="63"/>
                        <a:pt x="39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8" y="63"/>
                        <a:pt x="38" y="63"/>
                        <a:pt x="38" y="63"/>
                      </a:cubicBezTo>
                      <a:cubicBezTo>
                        <a:pt x="37" y="63"/>
                        <a:pt x="37" y="63"/>
                        <a:pt x="37" y="63"/>
                      </a:cubicBezTo>
                      <a:cubicBezTo>
                        <a:pt x="37" y="63"/>
                        <a:pt x="37" y="63"/>
                        <a:pt x="37" y="63"/>
                      </a:cubicBezTo>
                      <a:cubicBezTo>
                        <a:pt x="37" y="63"/>
                        <a:pt x="37" y="63"/>
                        <a:pt x="37" y="63"/>
                      </a:cubicBezTo>
                      <a:cubicBezTo>
                        <a:pt x="37" y="63"/>
                        <a:pt x="37" y="63"/>
                        <a:pt x="37" y="63"/>
                      </a:cubicBezTo>
                      <a:cubicBezTo>
                        <a:pt x="37" y="63"/>
                        <a:pt x="37" y="63"/>
                        <a:pt x="37" y="63"/>
                      </a:cubicBezTo>
                      <a:cubicBezTo>
                        <a:pt x="37" y="63"/>
                        <a:pt x="37" y="63"/>
                        <a:pt x="37" y="63"/>
                      </a:cubicBezTo>
                      <a:cubicBezTo>
                        <a:pt x="37" y="63"/>
                        <a:pt x="37" y="63"/>
                        <a:pt x="37" y="63"/>
                      </a:cubicBezTo>
                      <a:cubicBezTo>
                        <a:pt x="37" y="63"/>
                        <a:pt x="37" y="63"/>
                        <a:pt x="37" y="63"/>
                      </a:cubicBezTo>
                      <a:cubicBezTo>
                        <a:pt x="37" y="63"/>
                        <a:pt x="37" y="63"/>
                        <a:pt x="37" y="63"/>
                      </a:cubicBezTo>
                      <a:cubicBezTo>
                        <a:pt x="37" y="63"/>
                        <a:pt x="37" y="63"/>
                        <a:pt x="37" y="63"/>
                      </a:cubicBezTo>
                      <a:cubicBezTo>
                        <a:pt x="37" y="63"/>
                        <a:pt x="37" y="63"/>
                        <a:pt x="37" y="63"/>
                      </a:cubicBezTo>
                      <a:cubicBezTo>
                        <a:pt x="30" y="63"/>
                        <a:pt x="30" y="63"/>
                        <a:pt x="30" y="63"/>
                      </a:cubicBezTo>
                      <a:cubicBezTo>
                        <a:pt x="30" y="52"/>
                        <a:pt x="30" y="52"/>
                        <a:pt x="30" y="52"/>
                      </a:cubicBezTo>
                      <a:cubicBezTo>
                        <a:pt x="37" y="52"/>
                        <a:pt x="37" y="52"/>
                        <a:pt x="37" y="52"/>
                      </a:cubicBezTo>
                      <a:cubicBezTo>
                        <a:pt x="37" y="52"/>
                        <a:pt x="37" y="52"/>
                        <a:pt x="37" y="52"/>
                      </a:cubicBezTo>
                      <a:cubicBezTo>
                        <a:pt x="37" y="52"/>
                        <a:pt x="37" y="52"/>
                        <a:pt x="37" y="52"/>
                      </a:cubicBezTo>
                      <a:cubicBezTo>
                        <a:pt x="37" y="52"/>
                        <a:pt x="37" y="52"/>
                        <a:pt x="37" y="52"/>
                      </a:cubicBezTo>
                      <a:cubicBezTo>
                        <a:pt x="37" y="52"/>
                        <a:pt x="37" y="52"/>
                        <a:pt x="37" y="52"/>
                      </a:cubicBezTo>
                      <a:cubicBezTo>
                        <a:pt x="37" y="52"/>
                        <a:pt x="37" y="52"/>
                        <a:pt x="37" y="52"/>
                      </a:cubicBezTo>
                      <a:cubicBezTo>
                        <a:pt x="37" y="52"/>
                        <a:pt x="37" y="52"/>
                        <a:pt x="37" y="52"/>
                      </a:cubicBezTo>
                      <a:cubicBezTo>
                        <a:pt x="37" y="52"/>
                        <a:pt x="37" y="52"/>
                        <a:pt x="37" y="52"/>
                      </a:cubicBezTo>
                      <a:cubicBezTo>
                        <a:pt x="37" y="52"/>
                        <a:pt x="37" y="52"/>
                        <a:pt x="37" y="52"/>
                      </a:cubicBezTo>
                      <a:cubicBezTo>
                        <a:pt x="37" y="52"/>
                        <a:pt x="37" y="52"/>
                        <a:pt x="37" y="52"/>
                      </a:cubicBezTo>
                      <a:cubicBezTo>
                        <a:pt x="38" y="52"/>
                        <a:pt x="38" y="52"/>
                        <a:pt x="38" y="52"/>
                      </a:cubicBezTo>
                      <a:cubicBezTo>
                        <a:pt x="38" y="52"/>
                        <a:pt x="38" y="52"/>
                        <a:pt x="38" y="52"/>
                      </a:cubicBezTo>
                      <a:cubicBezTo>
                        <a:pt x="38" y="52"/>
                        <a:pt x="38" y="52"/>
                        <a:pt x="38" y="52"/>
                      </a:cubicBezTo>
                      <a:cubicBezTo>
                        <a:pt x="38" y="52"/>
                        <a:pt x="38" y="52"/>
                        <a:pt x="38" y="52"/>
                      </a:cubicBezTo>
                      <a:cubicBezTo>
                        <a:pt x="38" y="52"/>
                        <a:pt x="38" y="52"/>
                        <a:pt x="38" y="52"/>
                      </a:cubicBezTo>
                      <a:cubicBezTo>
                        <a:pt x="38" y="52"/>
                        <a:pt x="38" y="52"/>
                        <a:pt x="38" y="52"/>
                      </a:cubicBezTo>
                      <a:cubicBezTo>
                        <a:pt x="38" y="52"/>
                        <a:pt x="38" y="52"/>
                        <a:pt x="38" y="52"/>
                      </a:cubicBezTo>
                      <a:cubicBezTo>
                        <a:pt x="38" y="52"/>
                        <a:pt x="38" y="52"/>
                        <a:pt x="38" y="52"/>
                      </a:cubicBezTo>
                      <a:cubicBezTo>
                        <a:pt x="38" y="52"/>
                        <a:pt x="38" y="52"/>
                        <a:pt x="38" y="52"/>
                      </a:cubicBezTo>
                      <a:cubicBezTo>
                        <a:pt x="38" y="52"/>
                        <a:pt x="38" y="52"/>
                        <a:pt x="38" y="52"/>
                      </a:cubicBezTo>
                      <a:cubicBezTo>
                        <a:pt x="38" y="52"/>
                        <a:pt x="38" y="52"/>
                        <a:pt x="38" y="52"/>
                      </a:cubicBezTo>
                      <a:cubicBezTo>
                        <a:pt x="38" y="52"/>
                        <a:pt x="38" y="52"/>
                        <a:pt x="38" y="52"/>
                      </a:cubicBezTo>
                      <a:cubicBezTo>
                        <a:pt x="38" y="51"/>
                        <a:pt x="38" y="51"/>
                        <a:pt x="38" y="51"/>
                      </a:cubicBezTo>
                      <a:cubicBezTo>
                        <a:pt x="38" y="51"/>
                        <a:pt x="38" y="51"/>
                        <a:pt x="38" y="51"/>
                      </a:cubicBezTo>
                      <a:cubicBezTo>
                        <a:pt x="38" y="51"/>
                        <a:pt x="38" y="51"/>
                        <a:pt x="38" y="51"/>
                      </a:cubicBezTo>
                      <a:cubicBezTo>
                        <a:pt x="38" y="51"/>
                        <a:pt x="38" y="51"/>
                        <a:pt x="38" y="51"/>
                      </a:cubicBezTo>
                      <a:cubicBezTo>
                        <a:pt x="38" y="51"/>
                        <a:pt x="38" y="51"/>
                        <a:pt x="38" y="51"/>
                      </a:cubicBezTo>
                      <a:cubicBezTo>
                        <a:pt x="38" y="51"/>
                        <a:pt x="38" y="51"/>
                        <a:pt x="38" y="51"/>
                      </a:cubicBezTo>
                      <a:cubicBezTo>
                        <a:pt x="38" y="51"/>
                        <a:pt x="38" y="51"/>
                        <a:pt x="38" y="51"/>
                      </a:cubicBezTo>
                      <a:cubicBezTo>
                        <a:pt x="38" y="51"/>
                        <a:pt x="38" y="51"/>
                        <a:pt x="38" y="51"/>
                      </a:cubicBezTo>
                      <a:cubicBezTo>
                        <a:pt x="38" y="51"/>
                        <a:pt x="38" y="51"/>
                        <a:pt x="38" y="51"/>
                      </a:cubicBezTo>
                      <a:cubicBezTo>
                        <a:pt x="38" y="51"/>
                        <a:pt x="38" y="51"/>
                        <a:pt x="38" y="51"/>
                      </a:cubicBezTo>
                      <a:cubicBezTo>
                        <a:pt x="38" y="51"/>
                        <a:pt x="38" y="51"/>
                        <a:pt x="38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1"/>
                        <a:pt x="39" y="51"/>
                        <a:pt x="39" y="51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40" y="50"/>
                        <a:pt x="40" y="50"/>
                        <a:pt x="40" y="50"/>
                      </a:cubicBezTo>
                      <a:cubicBezTo>
                        <a:pt x="40" y="50"/>
                        <a:pt x="40" y="50"/>
                        <a:pt x="40" y="50"/>
                      </a:cubicBezTo>
                      <a:cubicBezTo>
                        <a:pt x="40" y="50"/>
                        <a:pt x="40" y="50"/>
                        <a:pt x="40" y="50"/>
                      </a:cubicBezTo>
                      <a:cubicBezTo>
                        <a:pt x="40" y="50"/>
                        <a:pt x="40" y="50"/>
                        <a:pt x="40" y="50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39" y="50"/>
                        <a:pt x="39" y="50"/>
                        <a:pt x="39" y="50"/>
                      </a:cubicBezTo>
                      <a:cubicBezTo>
                        <a:pt x="40" y="50"/>
                        <a:pt x="40" y="50"/>
                        <a:pt x="40" y="50"/>
                      </a:cubicBezTo>
                      <a:cubicBezTo>
                        <a:pt x="40" y="50"/>
                        <a:pt x="40" y="50"/>
                        <a:pt x="40" y="50"/>
                      </a:cubicBezTo>
                      <a:cubicBezTo>
                        <a:pt x="40" y="50"/>
                        <a:pt x="40" y="50"/>
                        <a:pt x="40" y="50"/>
                      </a:cubicBezTo>
                      <a:cubicBezTo>
                        <a:pt x="40" y="50"/>
                        <a:pt x="40" y="50"/>
                        <a:pt x="40" y="50"/>
                      </a:cubicBezTo>
                      <a:cubicBezTo>
                        <a:pt x="40" y="50"/>
                        <a:pt x="40" y="50"/>
                        <a:pt x="40" y="50"/>
                      </a:cubicBezTo>
                      <a:cubicBezTo>
                        <a:pt x="40" y="50"/>
                        <a:pt x="40" y="50"/>
                        <a:pt x="40" y="50"/>
                      </a:cubicBezTo>
                      <a:cubicBezTo>
                        <a:pt x="40" y="50"/>
                        <a:pt x="40" y="50"/>
                        <a:pt x="40" y="50"/>
                      </a:cubicBezTo>
                      <a:cubicBezTo>
                        <a:pt x="40" y="50"/>
                        <a:pt x="40" y="50"/>
                        <a:pt x="40" y="50"/>
                      </a:cubicBezTo>
                      <a:cubicBezTo>
                        <a:pt x="40" y="50"/>
                        <a:pt x="40" y="50"/>
                        <a:pt x="40" y="50"/>
                      </a:cubicBezTo>
                      <a:cubicBezTo>
                        <a:pt x="40" y="50"/>
                        <a:pt x="40" y="50"/>
                        <a:pt x="40" y="50"/>
                      </a:cubicBezTo>
                      <a:cubicBezTo>
                        <a:pt x="40" y="50"/>
                        <a:pt x="40" y="50"/>
                        <a:pt x="40" y="50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9"/>
                        <a:pt x="40" y="49"/>
                        <a:pt x="40" y="49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39" y="48"/>
                        <a:pt x="39" y="48"/>
                        <a:pt x="39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1" y="47"/>
                        <a:pt x="41" y="47"/>
                        <a:pt x="41" y="47"/>
                      </a:cubicBezTo>
                      <a:cubicBezTo>
                        <a:pt x="41" y="47"/>
                        <a:pt x="41" y="47"/>
                        <a:pt x="41" y="47"/>
                      </a:cubicBezTo>
                      <a:cubicBezTo>
                        <a:pt x="41" y="47"/>
                        <a:pt x="41" y="47"/>
                        <a:pt x="41" y="47"/>
                      </a:cubicBezTo>
                      <a:cubicBezTo>
                        <a:pt x="41" y="47"/>
                        <a:pt x="41" y="47"/>
                        <a:pt x="41" y="47"/>
                      </a:cubicBezTo>
                      <a:cubicBezTo>
                        <a:pt x="41" y="47"/>
                        <a:pt x="41" y="46"/>
                        <a:pt x="41" y="45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1" y="44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4"/>
                      </a:cubicBezTo>
                      <a:cubicBezTo>
                        <a:pt x="40" y="44"/>
                        <a:pt x="40" y="44"/>
                        <a:pt x="40" y="44"/>
                      </a:cubicBezTo>
                      <a:cubicBezTo>
                        <a:pt x="40" y="44"/>
                        <a:pt x="40" y="44"/>
                        <a:pt x="40" y="44"/>
                      </a:cubicBezTo>
                      <a:cubicBezTo>
                        <a:pt x="40" y="44"/>
                        <a:pt x="40" y="44"/>
                        <a:pt x="40" y="44"/>
                      </a:cubicBezTo>
                      <a:cubicBezTo>
                        <a:pt x="40" y="44"/>
                        <a:pt x="40" y="44"/>
                        <a:pt x="40" y="44"/>
                      </a:cubicBezTo>
                      <a:cubicBezTo>
                        <a:pt x="40" y="44"/>
                        <a:pt x="40" y="44"/>
                        <a:pt x="40" y="44"/>
                      </a:cubicBezTo>
                      <a:cubicBezTo>
                        <a:pt x="35" y="39"/>
                        <a:pt x="35" y="39"/>
                        <a:pt x="35" y="39"/>
                      </a:cubicBezTo>
                      <a:cubicBezTo>
                        <a:pt x="43" y="31"/>
                        <a:pt x="43" y="31"/>
                        <a:pt x="43" y="31"/>
                      </a:cubicBezTo>
                      <a:cubicBezTo>
                        <a:pt x="48" y="36"/>
                        <a:pt x="48" y="36"/>
                        <a:pt x="48" y="36"/>
                      </a:cubicBezTo>
                      <a:cubicBezTo>
                        <a:pt x="49" y="37"/>
                        <a:pt x="50" y="37"/>
                        <a:pt x="51" y="3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1" y="36"/>
                        <a:pt x="51" y="36"/>
                        <a:pt x="51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6"/>
                        <a:pt x="53" y="36"/>
                        <a:pt x="53" y="36"/>
                      </a:cubicBezTo>
                      <a:cubicBezTo>
                        <a:pt x="53" y="35"/>
                        <a:pt x="53" y="35"/>
                        <a:pt x="53" y="35"/>
                      </a:cubicBezTo>
                      <a:cubicBezTo>
                        <a:pt x="53" y="35"/>
                        <a:pt x="53" y="35"/>
                        <a:pt x="53" y="35"/>
                      </a:cubicBezTo>
                      <a:cubicBezTo>
                        <a:pt x="53" y="35"/>
                        <a:pt x="53" y="35"/>
                        <a:pt x="53" y="35"/>
                      </a:cubicBezTo>
                      <a:cubicBezTo>
                        <a:pt x="53" y="35"/>
                        <a:pt x="53" y="35"/>
                        <a:pt x="53" y="35"/>
                      </a:cubicBezTo>
                      <a:cubicBezTo>
                        <a:pt x="53" y="35"/>
                        <a:pt x="53" y="35"/>
                        <a:pt x="53" y="35"/>
                      </a:cubicBezTo>
                      <a:cubicBezTo>
                        <a:pt x="53" y="35"/>
                        <a:pt x="53" y="35"/>
                        <a:pt x="53" y="35"/>
                      </a:cubicBezTo>
                      <a:cubicBezTo>
                        <a:pt x="53" y="35"/>
                        <a:pt x="53" y="35"/>
                        <a:pt x="53" y="35"/>
                      </a:cubicBezTo>
                      <a:cubicBezTo>
                        <a:pt x="53" y="35"/>
                        <a:pt x="53" y="35"/>
                        <a:pt x="53" y="35"/>
                      </a:cubicBezTo>
                      <a:cubicBezTo>
                        <a:pt x="53" y="35"/>
                        <a:pt x="53" y="35"/>
                        <a:pt x="53" y="35"/>
                      </a:cubicBezTo>
                      <a:cubicBezTo>
                        <a:pt x="53" y="35"/>
                        <a:pt x="53" y="35"/>
                        <a:pt x="53" y="35"/>
                      </a:cubicBezTo>
                      <a:cubicBezTo>
                        <a:pt x="53" y="35"/>
                        <a:pt x="53" y="35"/>
                        <a:pt x="53" y="35"/>
                      </a:cubicBezTo>
                      <a:cubicBezTo>
                        <a:pt x="53" y="35"/>
                        <a:pt x="53" y="35"/>
                        <a:pt x="53" y="35"/>
                      </a:cubicBezTo>
                      <a:cubicBezTo>
                        <a:pt x="53" y="35"/>
                        <a:pt x="53" y="35"/>
                        <a:pt x="53" y="35"/>
                      </a:cubicBezTo>
                      <a:cubicBezTo>
                        <a:pt x="53" y="35"/>
                        <a:pt x="53" y="35"/>
                        <a:pt x="53" y="35"/>
                      </a:cubicBezTo>
                      <a:cubicBezTo>
                        <a:pt x="53" y="35"/>
                        <a:pt x="53" y="35"/>
                        <a:pt x="53" y="35"/>
                      </a:cubicBezTo>
                      <a:cubicBezTo>
                        <a:pt x="53" y="35"/>
                        <a:pt x="53" y="35"/>
                        <a:pt x="53" y="35"/>
                      </a:cubicBezTo>
                      <a:cubicBezTo>
                        <a:pt x="53" y="35"/>
                        <a:pt x="53" y="35"/>
                        <a:pt x="53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4" y="35"/>
                        <a:pt x="54" y="35"/>
                        <a:pt x="54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5"/>
                        <a:pt x="55" y="35"/>
                        <a:pt x="55" y="35"/>
                      </a:cubicBezTo>
                      <a:cubicBezTo>
                        <a:pt x="55" y="34"/>
                        <a:pt x="55" y="34"/>
                        <a:pt x="55" y="34"/>
                      </a:cubicBezTo>
                      <a:cubicBezTo>
                        <a:pt x="55" y="34"/>
                        <a:pt x="55" y="34"/>
                        <a:pt x="55" y="34"/>
                      </a:cubicBezTo>
                      <a:cubicBezTo>
                        <a:pt x="55" y="34"/>
                        <a:pt x="55" y="34"/>
                        <a:pt x="55" y="34"/>
                      </a:cubicBezTo>
                      <a:cubicBezTo>
                        <a:pt x="55" y="34"/>
                        <a:pt x="55" y="34"/>
                        <a:pt x="55" y="34"/>
                      </a:cubicBezTo>
                      <a:cubicBezTo>
                        <a:pt x="55" y="34"/>
                        <a:pt x="55" y="34"/>
                        <a:pt x="55" y="34"/>
                      </a:cubicBezTo>
                      <a:cubicBezTo>
                        <a:pt x="55" y="34"/>
                        <a:pt x="55" y="34"/>
                        <a:pt x="55" y="34"/>
                      </a:cubicBezTo>
                      <a:cubicBezTo>
                        <a:pt x="55" y="34"/>
                        <a:pt x="55" y="34"/>
                        <a:pt x="55" y="34"/>
                      </a:cubicBezTo>
                      <a:cubicBezTo>
                        <a:pt x="56" y="34"/>
                        <a:pt x="56" y="34"/>
                        <a:pt x="56" y="34"/>
                      </a:cubicBezTo>
                      <a:cubicBezTo>
                        <a:pt x="56" y="34"/>
                        <a:pt x="56" y="34"/>
                        <a:pt x="56" y="34"/>
                      </a:cubicBezTo>
                      <a:cubicBezTo>
                        <a:pt x="56" y="34"/>
                        <a:pt x="56" y="34"/>
                        <a:pt x="56" y="34"/>
                      </a:cubicBezTo>
                      <a:cubicBezTo>
                        <a:pt x="56" y="34"/>
                        <a:pt x="56" y="34"/>
                        <a:pt x="56" y="34"/>
                      </a:cubicBezTo>
                      <a:cubicBezTo>
                        <a:pt x="56" y="34"/>
                        <a:pt x="56" y="34"/>
                        <a:pt x="56" y="34"/>
                      </a:cubicBezTo>
                      <a:cubicBezTo>
                        <a:pt x="56" y="34"/>
                        <a:pt x="56" y="34"/>
                        <a:pt x="56" y="34"/>
                      </a:cubicBezTo>
                      <a:cubicBezTo>
                        <a:pt x="56" y="34"/>
                        <a:pt x="56" y="34"/>
                        <a:pt x="56" y="34"/>
                      </a:cubicBezTo>
                      <a:cubicBezTo>
                        <a:pt x="56" y="34"/>
                        <a:pt x="56" y="34"/>
                        <a:pt x="56" y="34"/>
                      </a:cubicBezTo>
                      <a:cubicBezTo>
                        <a:pt x="56" y="34"/>
                        <a:pt x="56" y="34"/>
                        <a:pt x="56" y="34"/>
                      </a:cubicBezTo>
                      <a:cubicBezTo>
                        <a:pt x="56" y="34"/>
                        <a:pt x="56" y="34"/>
                        <a:pt x="56" y="34"/>
                      </a:cubicBezTo>
                      <a:cubicBezTo>
                        <a:pt x="56" y="34"/>
                        <a:pt x="56" y="34"/>
                        <a:pt x="56" y="34"/>
                      </a:cubicBezTo>
                      <a:cubicBezTo>
                        <a:pt x="56" y="34"/>
                        <a:pt x="56" y="34"/>
                        <a:pt x="56" y="34"/>
                      </a:cubicBezTo>
                      <a:cubicBezTo>
                        <a:pt x="56" y="34"/>
                        <a:pt x="56" y="34"/>
                        <a:pt x="56" y="34"/>
                      </a:cubicBezTo>
                      <a:cubicBezTo>
                        <a:pt x="56" y="34"/>
                        <a:pt x="56" y="34"/>
                        <a:pt x="56" y="34"/>
                      </a:cubicBezTo>
                      <a:cubicBezTo>
                        <a:pt x="56" y="34"/>
                        <a:pt x="56" y="34"/>
                        <a:pt x="56" y="34"/>
                      </a:cubicBezTo>
                      <a:cubicBezTo>
                        <a:pt x="56" y="34"/>
                        <a:pt x="56" y="34"/>
                        <a:pt x="56" y="34"/>
                      </a:cubicBezTo>
                      <a:cubicBezTo>
                        <a:pt x="56" y="34"/>
                        <a:pt x="56" y="34"/>
                        <a:pt x="56" y="34"/>
                      </a:cubicBezTo>
                      <a:cubicBezTo>
                        <a:pt x="56" y="33"/>
                        <a:pt x="56" y="33"/>
                        <a:pt x="56" y="33"/>
                      </a:cubicBezTo>
                      <a:cubicBezTo>
                        <a:pt x="56" y="26"/>
                        <a:pt x="56" y="26"/>
                        <a:pt x="56" y="26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67" y="26"/>
                        <a:pt x="67" y="26"/>
                        <a:pt x="67" y="26"/>
                      </a:cubicBezTo>
                      <a:cubicBezTo>
                        <a:pt x="67" y="26"/>
                        <a:pt x="67" y="26"/>
                        <a:pt x="67" y="26"/>
                      </a:cubicBezTo>
                      <a:cubicBezTo>
                        <a:pt x="67" y="33"/>
                        <a:pt x="67" y="33"/>
                        <a:pt x="67" y="33"/>
                      </a:cubicBezTo>
                      <a:cubicBezTo>
                        <a:pt x="67" y="34"/>
                        <a:pt x="68" y="35"/>
                        <a:pt x="69" y="35"/>
                      </a:cubicBezTo>
                      <a:cubicBezTo>
                        <a:pt x="70" y="33"/>
                        <a:pt x="70" y="33"/>
                        <a:pt x="70" y="33"/>
                      </a:cubicBezTo>
                      <a:cubicBezTo>
                        <a:pt x="69" y="35"/>
                        <a:pt x="69" y="35"/>
                        <a:pt x="69" y="35"/>
                      </a:cubicBezTo>
                      <a:cubicBezTo>
                        <a:pt x="70" y="35"/>
                        <a:pt x="70" y="35"/>
                        <a:pt x="71" y="36"/>
                      </a:cubicBezTo>
                      <a:cubicBezTo>
                        <a:pt x="71" y="36"/>
                        <a:pt x="72" y="36"/>
                        <a:pt x="72" y="36"/>
                      </a:cubicBezTo>
                      <a:cubicBezTo>
                        <a:pt x="73" y="37"/>
                        <a:pt x="74" y="37"/>
                        <a:pt x="75" y="36"/>
                      </a:cubicBezTo>
                      <a:cubicBezTo>
                        <a:pt x="80" y="31"/>
                        <a:pt x="80" y="31"/>
                        <a:pt x="80" y="31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3" y="44"/>
                        <a:pt x="83" y="44"/>
                        <a:pt x="83" y="44"/>
                      </a:cubicBezTo>
                      <a:cubicBezTo>
                        <a:pt x="82" y="45"/>
                        <a:pt x="82" y="46"/>
                        <a:pt x="83" y="47"/>
                      </a:cubicBezTo>
                      <a:cubicBezTo>
                        <a:pt x="83" y="47"/>
                        <a:pt x="83" y="47"/>
                        <a:pt x="83" y="47"/>
                      </a:cubicBezTo>
                      <a:cubicBezTo>
                        <a:pt x="83" y="47"/>
                        <a:pt x="83" y="48"/>
                        <a:pt x="83" y="48"/>
                      </a:cubicBezTo>
                      <a:cubicBezTo>
                        <a:pt x="83" y="48"/>
                        <a:pt x="83" y="48"/>
                        <a:pt x="83" y="48"/>
                      </a:cubicBezTo>
                      <a:cubicBezTo>
                        <a:pt x="83" y="48"/>
                        <a:pt x="83" y="48"/>
                        <a:pt x="83" y="48"/>
                      </a:cubicBezTo>
                      <a:cubicBezTo>
                        <a:pt x="83" y="48"/>
                        <a:pt x="83" y="48"/>
                        <a:pt x="83" y="48"/>
                      </a:cubicBezTo>
                      <a:cubicBezTo>
                        <a:pt x="83" y="49"/>
                        <a:pt x="84" y="49"/>
                        <a:pt x="84" y="50"/>
                      </a:cubicBezTo>
                      <a:cubicBezTo>
                        <a:pt x="84" y="51"/>
                        <a:pt x="85" y="52"/>
                        <a:pt x="86" y="52"/>
                      </a:cubicBezTo>
                      <a:cubicBezTo>
                        <a:pt x="93" y="52"/>
                        <a:pt x="93" y="52"/>
                        <a:pt x="93" y="52"/>
                      </a:cubicBezTo>
                      <a:lnTo>
                        <a:pt x="93" y="6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2" name="iṣ1îḓé"/>
              <p:cNvGrpSpPr/>
              <p:nvPr/>
            </p:nvGrpSpPr>
            <p:grpSpPr>
              <a:xfrm>
                <a:off x="2009135" y="2318512"/>
                <a:ext cx="811037" cy="760901"/>
                <a:chOff x="3919538" y="1693863"/>
                <a:chExt cx="436563" cy="409575"/>
              </a:xfrm>
              <a:solidFill>
                <a:schemeClr val="bg1"/>
              </a:solidFill>
            </p:grpSpPr>
            <p:sp>
              <p:nvSpPr>
                <p:cNvPr id="29" name="îšlïḍè"/>
                <p:cNvSpPr>
                  <a:spLocks/>
                </p:cNvSpPr>
                <p:nvPr/>
              </p:nvSpPr>
              <p:spPr bwMode="auto">
                <a:xfrm>
                  <a:off x="3919538" y="1693863"/>
                  <a:ext cx="436563" cy="409575"/>
                </a:xfrm>
                <a:custGeom>
                  <a:avLst/>
                  <a:gdLst/>
                  <a:ahLst/>
                  <a:cxnLst>
                    <a:cxn ang="0">
                      <a:pos x="107" y="24"/>
                    </a:cxn>
                    <a:cxn ang="0">
                      <a:pos x="112" y="19"/>
                    </a:cxn>
                    <a:cxn ang="0">
                      <a:pos x="93" y="10"/>
                    </a:cxn>
                    <a:cxn ang="0">
                      <a:pos x="90" y="0"/>
                    </a:cxn>
                    <a:cxn ang="0">
                      <a:pos x="73" y="10"/>
                    </a:cxn>
                    <a:cxn ang="0">
                      <a:pos x="56" y="13"/>
                    </a:cxn>
                    <a:cxn ang="0">
                      <a:pos x="14" y="95"/>
                    </a:cxn>
                    <a:cxn ang="0">
                      <a:pos x="98" y="63"/>
                    </a:cxn>
                    <a:cxn ang="0">
                      <a:pos x="107" y="44"/>
                    </a:cxn>
                    <a:cxn ang="0">
                      <a:pos x="107" y="44"/>
                    </a:cxn>
                    <a:cxn ang="0">
                      <a:pos x="116" y="26"/>
                    </a:cxn>
                    <a:cxn ang="0">
                      <a:pos x="27" y="80"/>
                    </a:cxn>
                    <a:cxn ang="0">
                      <a:pos x="28" y="39"/>
                    </a:cxn>
                    <a:cxn ang="0">
                      <a:pos x="46" y="38"/>
                    </a:cxn>
                    <a:cxn ang="0">
                      <a:pos x="17" y="30"/>
                    </a:cxn>
                    <a:cxn ang="0">
                      <a:pos x="14" y="34"/>
                    </a:cxn>
                    <a:cxn ang="0">
                      <a:pos x="14" y="34"/>
                    </a:cxn>
                    <a:cxn ang="0">
                      <a:pos x="22" y="82"/>
                    </a:cxn>
                    <a:cxn ang="0">
                      <a:pos x="24" y="86"/>
                    </a:cxn>
                    <a:cxn ang="0">
                      <a:pos x="46" y="81"/>
                    </a:cxn>
                    <a:cxn ang="0">
                      <a:pos x="51" y="18"/>
                    </a:cxn>
                    <a:cxn ang="0">
                      <a:pos x="51" y="18"/>
                    </a:cxn>
                    <a:cxn ang="0">
                      <a:pos x="59" y="44"/>
                    </a:cxn>
                    <a:cxn ang="0">
                      <a:pos x="54" y="52"/>
                    </a:cxn>
                    <a:cxn ang="0">
                      <a:pos x="50" y="61"/>
                    </a:cxn>
                    <a:cxn ang="0">
                      <a:pos x="69" y="61"/>
                    </a:cxn>
                    <a:cxn ang="0">
                      <a:pos x="70" y="80"/>
                    </a:cxn>
                    <a:cxn ang="0">
                      <a:pos x="51" y="81"/>
                    </a:cxn>
                    <a:cxn ang="0">
                      <a:pos x="79" y="92"/>
                    </a:cxn>
                    <a:cxn ang="0">
                      <a:pos x="79" y="92"/>
                    </a:cxn>
                    <a:cxn ang="0">
                      <a:pos x="90" y="67"/>
                    </a:cxn>
                    <a:cxn ang="0">
                      <a:pos x="105" y="39"/>
                    </a:cxn>
                    <a:cxn ang="0">
                      <a:pos x="103" y="40"/>
                    </a:cxn>
                    <a:cxn ang="0">
                      <a:pos x="103" y="42"/>
                    </a:cxn>
                    <a:cxn ang="0">
                      <a:pos x="107" y="50"/>
                    </a:cxn>
                    <a:cxn ang="0">
                      <a:pos x="92" y="53"/>
                    </a:cxn>
                    <a:cxn ang="0">
                      <a:pos x="88" y="63"/>
                    </a:cxn>
                    <a:cxn ang="0">
                      <a:pos x="75" y="56"/>
                    </a:cxn>
                    <a:cxn ang="0">
                      <a:pos x="70" y="53"/>
                    </a:cxn>
                    <a:cxn ang="0">
                      <a:pos x="64" y="43"/>
                    </a:cxn>
                    <a:cxn ang="0">
                      <a:pos x="63" y="42"/>
                    </a:cxn>
                    <a:cxn ang="0">
                      <a:pos x="54" y="39"/>
                    </a:cxn>
                    <a:cxn ang="0">
                      <a:pos x="63" y="27"/>
                    </a:cxn>
                    <a:cxn ang="0">
                      <a:pos x="62" y="27"/>
                    </a:cxn>
                    <a:cxn ang="0">
                      <a:pos x="63" y="26"/>
                    </a:cxn>
                    <a:cxn ang="0">
                      <a:pos x="64" y="24"/>
                    </a:cxn>
                    <a:cxn ang="0">
                      <a:pos x="70" y="14"/>
                    </a:cxn>
                    <a:cxn ang="0">
                      <a:pos x="75" y="14"/>
                    </a:cxn>
                    <a:cxn ang="0">
                      <a:pos x="88" y="5"/>
                    </a:cxn>
                    <a:cxn ang="0">
                      <a:pos x="89" y="13"/>
                    </a:cxn>
                    <a:cxn ang="0">
                      <a:pos x="100" y="10"/>
                    </a:cxn>
                    <a:cxn ang="0">
                      <a:pos x="102" y="24"/>
                    </a:cxn>
                    <a:cxn ang="0">
                      <a:pos x="102" y="26"/>
                    </a:cxn>
                    <a:cxn ang="0">
                      <a:pos x="112" y="39"/>
                    </a:cxn>
                  </a:cxnLst>
                  <a:rect l="0" t="0" r="r" b="b"/>
                  <a:pathLst>
                    <a:path w="116" h="109">
                      <a:moveTo>
                        <a:pt x="114" y="24"/>
                      </a:moveTo>
                      <a:cubicBezTo>
                        <a:pt x="107" y="24"/>
                        <a:pt x="107" y="24"/>
                        <a:pt x="107" y="24"/>
                      </a:cubicBezTo>
                      <a:cubicBezTo>
                        <a:pt x="107" y="24"/>
                        <a:pt x="107" y="24"/>
                        <a:pt x="107" y="24"/>
                      </a:cubicBezTo>
                      <a:cubicBezTo>
                        <a:pt x="107" y="24"/>
                        <a:pt x="107" y="24"/>
                        <a:pt x="107" y="24"/>
                      </a:cubicBezTo>
                      <a:cubicBezTo>
                        <a:pt x="107" y="24"/>
                        <a:pt x="107" y="24"/>
                        <a:pt x="107" y="24"/>
                      </a:cubicBezTo>
                      <a:cubicBezTo>
                        <a:pt x="107" y="24"/>
                        <a:pt x="107" y="24"/>
                        <a:pt x="107" y="24"/>
                      </a:cubicBezTo>
                      <a:cubicBezTo>
                        <a:pt x="107" y="24"/>
                        <a:pt x="107" y="24"/>
                        <a:pt x="107" y="24"/>
                      </a:cubicBezTo>
                      <a:cubicBezTo>
                        <a:pt x="112" y="19"/>
                        <a:pt x="112" y="19"/>
                        <a:pt x="112" y="19"/>
                      </a:cubicBezTo>
                      <a:cubicBezTo>
                        <a:pt x="113" y="18"/>
                        <a:pt x="113" y="16"/>
                        <a:pt x="112" y="15"/>
                      </a:cubicBezTo>
                      <a:cubicBezTo>
                        <a:pt x="101" y="5"/>
                        <a:pt x="101" y="5"/>
                        <a:pt x="101" y="5"/>
                      </a:cubicBezTo>
                      <a:cubicBezTo>
                        <a:pt x="100" y="4"/>
                        <a:pt x="99" y="4"/>
                        <a:pt x="98" y="5"/>
                      </a:cubicBezTo>
                      <a:cubicBezTo>
                        <a:pt x="93" y="10"/>
                        <a:pt x="93" y="10"/>
                        <a:pt x="93" y="10"/>
                      </a:cubicBezTo>
                      <a:cubicBezTo>
                        <a:pt x="93" y="10"/>
                        <a:pt x="93" y="10"/>
                        <a:pt x="93" y="10"/>
                      </a:cubicBezTo>
                      <a:cubicBezTo>
                        <a:pt x="93" y="10"/>
                        <a:pt x="93" y="10"/>
                        <a:pt x="93" y="10"/>
                      </a:cubicBezTo>
                      <a:cubicBezTo>
                        <a:pt x="93" y="2"/>
                        <a:pt x="93" y="2"/>
                        <a:pt x="93" y="2"/>
                      </a:cubicBezTo>
                      <a:cubicBezTo>
                        <a:pt x="93" y="1"/>
                        <a:pt x="92" y="0"/>
                        <a:pt x="90" y="0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74" y="0"/>
                        <a:pt x="73" y="1"/>
                        <a:pt x="73" y="2"/>
                      </a:cubicBezTo>
                      <a:cubicBezTo>
                        <a:pt x="73" y="10"/>
                        <a:pt x="73" y="10"/>
                        <a:pt x="73" y="10"/>
                      </a:cubicBezTo>
                      <a:cubicBezTo>
                        <a:pt x="73" y="10"/>
                        <a:pt x="73" y="10"/>
                        <a:pt x="73" y="10"/>
                      </a:cubicBezTo>
                      <a:cubicBezTo>
                        <a:pt x="73" y="10"/>
                        <a:pt x="73" y="10"/>
                        <a:pt x="73" y="10"/>
                      </a:cubicBezTo>
                      <a:cubicBezTo>
                        <a:pt x="68" y="5"/>
                        <a:pt x="68" y="5"/>
                        <a:pt x="68" y="5"/>
                      </a:cubicBezTo>
                      <a:cubicBezTo>
                        <a:pt x="67" y="4"/>
                        <a:pt x="65" y="4"/>
                        <a:pt x="64" y="5"/>
                      </a:cubicBezTo>
                      <a:cubicBezTo>
                        <a:pt x="56" y="13"/>
                        <a:pt x="56" y="13"/>
                        <a:pt x="56" y="13"/>
                      </a:cubicBezTo>
                      <a:cubicBezTo>
                        <a:pt x="54" y="12"/>
                        <a:pt x="51" y="12"/>
                        <a:pt x="48" y="12"/>
                      </a:cubicBezTo>
                      <a:cubicBezTo>
                        <a:pt x="35" y="12"/>
                        <a:pt x="23" y="18"/>
                        <a:pt x="14" y="26"/>
                      </a:cubicBezTo>
                      <a:cubicBezTo>
                        <a:pt x="5" y="35"/>
                        <a:pt x="0" y="47"/>
                        <a:pt x="0" y="61"/>
                      </a:cubicBezTo>
                      <a:cubicBezTo>
                        <a:pt x="0" y="74"/>
                        <a:pt x="5" y="86"/>
                        <a:pt x="14" y="95"/>
                      </a:cubicBezTo>
                      <a:cubicBezTo>
                        <a:pt x="23" y="104"/>
                        <a:pt x="35" y="109"/>
                        <a:pt x="48" y="109"/>
                      </a:cubicBezTo>
                      <a:cubicBezTo>
                        <a:pt x="62" y="109"/>
                        <a:pt x="74" y="104"/>
                        <a:pt x="83" y="95"/>
                      </a:cubicBezTo>
                      <a:cubicBezTo>
                        <a:pt x="91" y="87"/>
                        <a:pt x="97" y="75"/>
                        <a:pt x="97" y="62"/>
                      </a:cubicBezTo>
                      <a:cubicBezTo>
                        <a:pt x="98" y="63"/>
                        <a:pt x="98" y="63"/>
                        <a:pt x="98" y="63"/>
                      </a:cubicBezTo>
                      <a:cubicBezTo>
                        <a:pt x="99" y="64"/>
                        <a:pt x="100" y="64"/>
                        <a:pt x="101" y="63"/>
                      </a:cubicBezTo>
                      <a:cubicBezTo>
                        <a:pt x="112" y="52"/>
                        <a:pt x="112" y="52"/>
                        <a:pt x="112" y="52"/>
                      </a:cubicBezTo>
                      <a:cubicBezTo>
                        <a:pt x="113" y="51"/>
                        <a:pt x="113" y="50"/>
                        <a:pt x="112" y="49"/>
                      </a:cubicBezTo>
                      <a:cubicBezTo>
                        <a:pt x="107" y="44"/>
                        <a:pt x="107" y="44"/>
                        <a:pt x="107" y="44"/>
                      </a:cubicBezTo>
                      <a:cubicBezTo>
                        <a:pt x="107" y="44"/>
                        <a:pt x="107" y="44"/>
                        <a:pt x="107" y="44"/>
                      </a:cubicBezTo>
                      <a:cubicBezTo>
                        <a:pt x="107" y="44"/>
                        <a:pt x="107" y="44"/>
                        <a:pt x="107" y="44"/>
                      </a:cubicBezTo>
                      <a:cubicBezTo>
                        <a:pt x="107" y="44"/>
                        <a:pt x="107" y="44"/>
                        <a:pt x="107" y="44"/>
                      </a:cubicBezTo>
                      <a:cubicBezTo>
                        <a:pt x="107" y="44"/>
                        <a:pt x="107" y="44"/>
                        <a:pt x="107" y="44"/>
                      </a:cubicBezTo>
                      <a:cubicBezTo>
                        <a:pt x="107" y="44"/>
                        <a:pt x="107" y="44"/>
                        <a:pt x="107" y="44"/>
                      </a:cubicBezTo>
                      <a:cubicBezTo>
                        <a:pt x="114" y="44"/>
                        <a:pt x="114" y="44"/>
                        <a:pt x="114" y="44"/>
                      </a:cubicBezTo>
                      <a:cubicBezTo>
                        <a:pt x="115" y="44"/>
                        <a:pt x="116" y="42"/>
                        <a:pt x="116" y="41"/>
                      </a:cubicBezTo>
                      <a:cubicBezTo>
                        <a:pt x="116" y="26"/>
                        <a:pt x="116" y="26"/>
                        <a:pt x="116" y="26"/>
                      </a:cubicBezTo>
                      <a:cubicBezTo>
                        <a:pt x="116" y="25"/>
                        <a:pt x="115" y="24"/>
                        <a:pt x="114" y="24"/>
                      </a:cubicBezTo>
                      <a:close/>
                      <a:moveTo>
                        <a:pt x="46" y="61"/>
                      </a:moveTo>
                      <a:cubicBezTo>
                        <a:pt x="46" y="66"/>
                        <a:pt x="46" y="71"/>
                        <a:pt x="46" y="76"/>
                      </a:cubicBezTo>
                      <a:cubicBezTo>
                        <a:pt x="40" y="77"/>
                        <a:pt x="33" y="78"/>
                        <a:pt x="27" y="80"/>
                      </a:cubicBezTo>
                      <a:cubicBezTo>
                        <a:pt x="24" y="74"/>
                        <a:pt x="23" y="68"/>
                        <a:pt x="24" y="62"/>
                      </a:cubicBezTo>
                      <a:cubicBezTo>
                        <a:pt x="31" y="61"/>
                        <a:pt x="38" y="61"/>
                        <a:pt x="46" y="61"/>
                      </a:cubicBezTo>
                      <a:close/>
                      <a:moveTo>
                        <a:pt x="24" y="57"/>
                      </a:moveTo>
                      <a:cubicBezTo>
                        <a:pt x="24" y="51"/>
                        <a:pt x="26" y="45"/>
                        <a:pt x="28" y="39"/>
                      </a:cubicBezTo>
                      <a:cubicBezTo>
                        <a:pt x="34" y="41"/>
                        <a:pt x="40" y="42"/>
                        <a:pt x="46" y="43"/>
                      </a:cubicBezTo>
                      <a:cubicBezTo>
                        <a:pt x="46" y="47"/>
                        <a:pt x="46" y="52"/>
                        <a:pt x="46" y="56"/>
                      </a:cubicBezTo>
                      <a:cubicBezTo>
                        <a:pt x="38" y="56"/>
                        <a:pt x="31" y="56"/>
                        <a:pt x="24" y="57"/>
                      </a:cubicBezTo>
                      <a:close/>
                      <a:moveTo>
                        <a:pt x="46" y="38"/>
                      </a:moveTo>
                      <a:cubicBezTo>
                        <a:pt x="41" y="38"/>
                        <a:pt x="36" y="37"/>
                        <a:pt x="30" y="35"/>
                      </a:cubicBezTo>
                      <a:cubicBezTo>
                        <a:pt x="34" y="28"/>
                        <a:pt x="40" y="22"/>
                        <a:pt x="46" y="19"/>
                      </a:cubicBezTo>
                      <a:cubicBezTo>
                        <a:pt x="46" y="25"/>
                        <a:pt x="46" y="31"/>
                        <a:pt x="46" y="38"/>
                      </a:cubicBezTo>
                      <a:close/>
                      <a:moveTo>
                        <a:pt x="17" y="30"/>
                      </a:moveTo>
                      <a:cubicBezTo>
                        <a:pt x="23" y="24"/>
                        <a:pt x="30" y="20"/>
                        <a:pt x="38" y="18"/>
                      </a:cubicBezTo>
                      <a:cubicBezTo>
                        <a:pt x="33" y="22"/>
                        <a:pt x="29" y="28"/>
                        <a:pt x="26" y="34"/>
                      </a:cubicBezTo>
                      <a:cubicBezTo>
                        <a:pt x="23" y="32"/>
                        <a:pt x="20" y="31"/>
                        <a:pt x="17" y="30"/>
                      </a:cubicBezTo>
                      <a:close/>
                      <a:moveTo>
                        <a:pt x="14" y="34"/>
                      </a:moveTo>
                      <a:cubicBezTo>
                        <a:pt x="17" y="35"/>
                        <a:pt x="21" y="37"/>
                        <a:pt x="24" y="38"/>
                      </a:cubicBezTo>
                      <a:cubicBezTo>
                        <a:pt x="21" y="44"/>
                        <a:pt x="19" y="50"/>
                        <a:pt x="19" y="57"/>
                      </a:cubicBezTo>
                      <a:cubicBezTo>
                        <a:pt x="14" y="57"/>
                        <a:pt x="9" y="58"/>
                        <a:pt x="5" y="58"/>
                      </a:cubicBezTo>
                      <a:cubicBezTo>
                        <a:pt x="5" y="49"/>
                        <a:pt x="9" y="40"/>
                        <a:pt x="14" y="34"/>
                      </a:cubicBezTo>
                      <a:close/>
                      <a:moveTo>
                        <a:pt x="13" y="86"/>
                      </a:moveTo>
                      <a:cubicBezTo>
                        <a:pt x="8" y="80"/>
                        <a:pt x="5" y="72"/>
                        <a:pt x="5" y="63"/>
                      </a:cubicBezTo>
                      <a:cubicBezTo>
                        <a:pt x="9" y="63"/>
                        <a:pt x="14" y="62"/>
                        <a:pt x="19" y="62"/>
                      </a:cubicBezTo>
                      <a:cubicBezTo>
                        <a:pt x="19" y="69"/>
                        <a:pt x="20" y="75"/>
                        <a:pt x="22" y="82"/>
                      </a:cubicBezTo>
                      <a:cubicBezTo>
                        <a:pt x="19" y="83"/>
                        <a:pt x="16" y="85"/>
                        <a:pt x="13" y="86"/>
                      </a:cubicBezTo>
                      <a:close/>
                      <a:moveTo>
                        <a:pt x="17" y="92"/>
                      </a:moveTo>
                      <a:cubicBezTo>
                        <a:pt x="17" y="91"/>
                        <a:pt x="16" y="91"/>
                        <a:pt x="16" y="90"/>
                      </a:cubicBezTo>
                      <a:cubicBezTo>
                        <a:pt x="19" y="89"/>
                        <a:pt x="21" y="87"/>
                        <a:pt x="24" y="86"/>
                      </a:cubicBezTo>
                      <a:cubicBezTo>
                        <a:pt x="27" y="93"/>
                        <a:pt x="32" y="99"/>
                        <a:pt x="38" y="103"/>
                      </a:cubicBezTo>
                      <a:cubicBezTo>
                        <a:pt x="30" y="101"/>
                        <a:pt x="23" y="97"/>
                        <a:pt x="17" y="92"/>
                      </a:cubicBezTo>
                      <a:close/>
                      <a:moveTo>
                        <a:pt x="29" y="85"/>
                      </a:moveTo>
                      <a:cubicBezTo>
                        <a:pt x="35" y="83"/>
                        <a:pt x="40" y="82"/>
                        <a:pt x="46" y="81"/>
                      </a:cubicBezTo>
                      <a:cubicBezTo>
                        <a:pt x="46" y="83"/>
                        <a:pt x="46" y="83"/>
                        <a:pt x="46" y="83"/>
                      </a:cubicBezTo>
                      <a:cubicBezTo>
                        <a:pt x="46" y="89"/>
                        <a:pt x="46" y="96"/>
                        <a:pt x="46" y="103"/>
                      </a:cubicBezTo>
                      <a:cubicBezTo>
                        <a:pt x="38" y="98"/>
                        <a:pt x="32" y="92"/>
                        <a:pt x="29" y="85"/>
                      </a:cubicBezTo>
                      <a:close/>
                      <a:moveTo>
                        <a:pt x="51" y="18"/>
                      </a:moveTo>
                      <a:cubicBezTo>
                        <a:pt x="53" y="20"/>
                        <a:pt x="56" y="22"/>
                        <a:pt x="58" y="24"/>
                      </a:cubicBezTo>
                      <a:cubicBezTo>
                        <a:pt x="51" y="24"/>
                        <a:pt x="51" y="24"/>
                        <a:pt x="51" y="24"/>
                      </a:cubicBezTo>
                      <a:cubicBezTo>
                        <a:pt x="51" y="24"/>
                        <a:pt x="51" y="24"/>
                        <a:pt x="51" y="24"/>
                      </a:cubicBezTo>
                      <a:cubicBezTo>
                        <a:pt x="51" y="22"/>
                        <a:pt x="51" y="20"/>
                        <a:pt x="51" y="18"/>
                      </a:cubicBezTo>
                      <a:close/>
                      <a:moveTo>
                        <a:pt x="50" y="43"/>
                      </a:moveTo>
                      <a:cubicBezTo>
                        <a:pt x="51" y="43"/>
                        <a:pt x="51" y="44"/>
                        <a:pt x="51" y="44"/>
                      </a:cubicBezTo>
                      <a:cubicBezTo>
                        <a:pt x="59" y="44"/>
                        <a:pt x="59" y="44"/>
                        <a:pt x="59" y="44"/>
                      </a:cubicBezTo>
                      <a:cubicBezTo>
                        <a:pt x="59" y="44"/>
                        <a:pt x="59" y="44"/>
                        <a:pt x="59" y="44"/>
                      </a:cubicBezTo>
                      <a:cubicBezTo>
                        <a:pt x="59" y="44"/>
                        <a:pt x="59" y="44"/>
                        <a:pt x="59" y="44"/>
                      </a:cubicBezTo>
                      <a:cubicBezTo>
                        <a:pt x="59" y="44"/>
                        <a:pt x="59" y="44"/>
                        <a:pt x="59" y="44"/>
                      </a:cubicBezTo>
                      <a:cubicBezTo>
                        <a:pt x="54" y="49"/>
                        <a:pt x="54" y="49"/>
                        <a:pt x="54" y="49"/>
                      </a:cubicBezTo>
                      <a:cubicBezTo>
                        <a:pt x="53" y="50"/>
                        <a:pt x="53" y="51"/>
                        <a:pt x="54" y="52"/>
                      </a:cubicBezTo>
                      <a:cubicBezTo>
                        <a:pt x="58" y="56"/>
                        <a:pt x="58" y="56"/>
                        <a:pt x="58" y="56"/>
                      </a:cubicBezTo>
                      <a:cubicBezTo>
                        <a:pt x="55" y="56"/>
                        <a:pt x="53" y="56"/>
                        <a:pt x="50" y="56"/>
                      </a:cubicBezTo>
                      <a:cubicBezTo>
                        <a:pt x="50" y="52"/>
                        <a:pt x="50" y="48"/>
                        <a:pt x="50" y="43"/>
                      </a:cubicBezTo>
                      <a:close/>
                      <a:moveTo>
                        <a:pt x="50" y="61"/>
                      </a:moveTo>
                      <a:cubicBezTo>
                        <a:pt x="55" y="61"/>
                        <a:pt x="59" y="61"/>
                        <a:pt x="63" y="61"/>
                      </a:cubicBezTo>
                      <a:cubicBezTo>
                        <a:pt x="64" y="63"/>
                        <a:pt x="64" y="63"/>
                        <a:pt x="64" y="63"/>
                      </a:cubicBezTo>
                      <a:cubicBezTo>
                        <a:pt x="65" y="64"/>
                        <a:pt x="67" y="64"/>
                        <a:pt x="68" y="63"/>
                      </a:cubicBezTo>
                      <a:cubicBezTo>
                        <a:pt x="69" y="61"/>
                        <a:pt x="69" y="61"/>
                        <a:pt x="69" y="61"/>
                      </a:cubicBezTo>
                      <a:cubicBezTo>
                        <a:pt x="70" y="62"/>
                        <a:pt x="72" y="62"/>
                        <a:pt x="73" y="62"/>
                      </a:cubicBezTo>
                      <a:cubicBezTo>
                        <a:pt x="73" y="65"/>
                        <a:pt x="73" y="65"/>
                        <a:pt x="73" y="65"/>
                      </a:cubicBezTo>
                      <a:cubicBezTo>
                        <a:pt x="73" y="65"/>
                        <a:pt x="73" y="66"/>
                        <a:pt x="73" y="66"/>
                      </a:cubicBezTo>
                      <a:cubicBezTo>
                        <a:pt x="73" y="71"/>
                        <a:pt x="72" y="75"/>
                        <a:pt x="70" y="80"/>
                      </a:cubicBezTo>
                      <a:cubicBezTo>
                        <a:pt x="64" y="78"/>
                        <a:pt x="57" y="77"/>
                        <a:pt x="51" y="76"/>
                      </a:cubicBezTo>
                      <a:cubicBezTo>
                        <a:pt x="51" y="71"/>
                        <a:pt x="50" y="66"/>
                        <a:pt x="50" y="61"/>
                      </a:cubicBezTo>
                      <a:close/>
                      <a:moveTo>
                        <a:pt x="51" y="83"/>
                      </a:moveTo>
                      <a:cubicBezTo>
                        <a:pt x="51" y="81"/>
                        <a:pt x="51" y="81"/>
                        <a:pt x="51" y="81"/>
                      </a:cubicBezTo>
                      <a:cubicBezTo>
                        <a:pt x="57" y="81"/>
                        <a:pt x="62" y="82"/>
                        <a:pt x="68" y="84"/>
                      </a:cubicBezTo>
                      <a:cubicBezTo>
                        <a:pt x="65" y="92"/>
                        <a:pt x="59" y="98"/>
                        <a:pt x="51" y="103"/>
                      </a:cubicBezTo>
                      <a:cubicBezTo>
                        <a:pt x="51" y="96"/>
                        <a:pt x="51" y="89"/>
                        <a:pt x="51" y="83"/>
                      </a:cubicBezTo>
                      <a:close/>
                      <a:moveTo>
                        <a:pt x="79" y="92"/>
                      </a:moveTo>
                      <a:cubicBezTo>
                        <a:pt x="74" y="97"/>
                        <a:pt x="67" y="101"/>
                        <a:pt x="59" y="103"/>
                      </a:cubicBezTo>
                      <a:cubicBezTo>
                        <a:pt x="65" y="98"/>
                        <a:pt x="70" y="92"/>
                        <a:pt x="73" y="86"/>
                      </a:cubicBezTo>
                      <a:cubicBezTo>
                        <a:pt x="76" y="87"/>
                        <a:pt x="78" y="88"/>
                        <a:pt x="81" y="90"/>
                      </a:cubicBezTo>
                      <a:cubicBezTo>
                        <a:pt x="80" y="91"/>
                        <a:pt x="80" y="91"/>
                        <a:pt x="79" y="92"/>
                      </a:cubicBezTo>
                      <a:close/>
                      <a:moveTo>
                        <a:pt x="84" y="86"/>
                      </a:moveTo>
                      <a:cubicBezTo>
                        <a:pt x="81" y="84"/>
                        <a:pt x="78" y="83"/>
                        <a:pt x="75" y="82"/>
                      </a:cubicBezTo>
                      <a:cubicBezTo>
                        <a:pt x="76" y="77"/>
                        <a:pt x="77" y="72"/>
                        <a:pt x="78" y="67"/>
                      </a:cubicBezTo>
                      <a:cubicBezTo>
                        <a:pt x="90" y="67"/>
                        <a:pt x="90" y="67"/>
                        <a:pt x="90" y="67"/>
                      </a:cubicBezTo>
                      <a:cubicBezTo>
                        <a:pt x="91" y="67"/>
                        <a:pt x="91" y="67"/>
                        <a:pt x="92" y="67"/>
                      </a:cubicBezTo>
                      <a:cubicBezTo>
                        <a:pt x="91" y="74"/>
                        <a:pt x="88" y="81"/>
                        <a:pt x="84" y="86"/>
                      </a:cubicBezTo>
                      <a:close/>
                      <a:moveTo>
                        <a:pt x="112" y="39"/>
                      </a:moveTo>
                      <a:cubicBezTo>
                        <a:pt x="105" y="39"/>
                        <a:pt x="105" y="39"/>
                        <a:pt x="105" y="39"/>
                      </a:cubicBezTo>
                      <a:cubicBezTo>
                        <a:pt x="104" y="39"/>
                        <a:pt x="103" y="39"/>
                        <a:pt x="103" y="40"/>
                      </a:cubicBezTo>
                      <a:cubicBezTo>
                        <a:pt x="103" y="41"/>
                        <a:pt x="103" y="41"/>
                        <a:pt x="103" y="41"/>
                      </a:cubicBezTo>
                      <a:cubicBezTo>
                        <a:pt x="103" y="41"/>
                        <a:pt x="103" y="41"/>
                        <a:pt x="103" y="41"/>
                      </a:cubicBezTo>
                      <a:cubicBezTo>
                        <a:pt x="103" y="40"/>
                        <a:pt x="103" y="40"/>
                        <a:pt x="103" y="40"/>
                      </a:cubicBezTo>
                      <a:cubicBezTo>
                        <a:pt x="103" y="41"/>
                        <a:pt x="103" y="41"/>
                        <a:pt x="102" y="42"/>
                      </a:cubicBezTo>
                      <a:cubicBezTo>
                        <a:pt x="102" y="42"/>
                        <a:pt x="102" y="42"/>
                        <a:pt x="102" y="42"/>
                      </a:cubicBezTo>
                      <a:cubicBezTo>
                        <a:pt x="103" y="42"/>
                        <a:pt x="103" y="42"/>
                        <a:pt x="103" y="42"/>
                      </a:cubicBezTo>
                      <a:cubicBezTo>
                        <a:pt x="103" y="42"/>
                        <a:pt x="103" y="42"/>
                        <a:pt x="103" y="42"/>
                      </a:cubicBezTo>
                      <a:cubicBezTo>
                        <a:pt x="102" y="42"/>
                        <a:pt x="102" y="42"/>
                        <a:pt x="102" y="42"/>
                      </a:cubicBezTo>
                      <a:cubicBezTo>
                        <a:pt x="102" y="42"/>
                        <a:pt x="102" y="43"/>
                        <a:pt x="102" y="43"/>
                      </a:cubicBezTo>
                      <a:cubicBezTo>
                        <a:pt x="101" y="44"/>
                        <a:pt x="101" y="45"/>
                        <a:pt x="102" y="46"/>
                      </a:cubicBezTo>
                      <a:cubicBezTo>
                        <a:pt x="107" y="50"/>
                        <a:pt x="107" y="50"/>
                        <a:pt x="107" y="50"/>
                      </a:cubicBezTo>
                      <a:cubicBezTo>
                        <a:pt x="100" y="58"/>
                        <a:pt x="100" y="58"/>
                        <a:pt x="100" y="58"/>
                      </a:cubicBezTo>
                      <a:cubicBezTo>
                        <a:pt x="95" y="53"/>
                        <a:pt x="95" y="53"/>
                        <a:pt x="95" y="53"/>
                      </a:cubicBezTo>
                      <a:cubicBezTo>
                        <a:pt x="94" y="52"/>
                        <a:pt x="93" y="52"/>
                        <a:pt x="92" y="53"/>
                      </a:cubicBezTo>
                      <a:cubicBezTo>
                        <a:pt x="92" y="53"/>
                        <a:pt x="92" y="53"/>
                        <a:pt x="92" y="53"/>
                      </a:cubicBezTo>
                      <a:cubicBezTo>
                        <a:pt x="92" y="53"/>
                        <a:pt x="91" y="53"/>
                        <a:pt x="91" y="53"/>
                      </a:cubicBezTo>
                      <a:cubicBezTo>
                        <a:pt x="90" y="53"/>
                        <a:pt x="90" y="54"/>
                        <a:pt x="90" y="54"/>
                      </a:cubicBezTo>
                      <a:cubicBezTo>
                        <a:pt x="89" y="54"/>
                        <a:pt x="88" y="55"/>
                        <a:pt x="88" y="56"/>
                      </a:cubicBezTo>
                      <a:cubicBezTo>
                        <a:pt x="88" y="63"/>
                        <a:pt x="88" y="63"/>
                        <a:pt x="88" y="63"/>
                      </a:cubicBezTo>
                      <a:cubicBezTo>
                        <a:pt x="78" y="63"/>
                        <a:pt x="78" y="63"/>
                        <a:pt x="78" y="63"/>
                      </a:cubicBezTo>
                      <a:cubicBezTo>
                        <a:pt x="78" y="56"/>
                        <a:pt x="78" y="56"/>
                        <a:pt x="78" y="56"/>
                      </a:cubicBezTo>
                      <a:cubicBezTo>
                        <a:pt x="78" y="55"/>
                        <a:pt x="77" y="54"/>
                        <a:pt x="76" y="54"/>
                      </a:cubicBezTo>
                      <a:cubicBezTo>
                        <a:pt x="75" y="56"/>
                        <a:pt x="75" y="56"/>
                        <a:pt x="75" y="56"/>
                      </a:cubicBezTo>
                      <a:cubicBezTo>
                        <a:pt x="76" y="54"/>
                        <a:pt x="76" y="54"/>
                        <a:pt x="76" y="54"/>
                      </a:cubicBezTo>
                      <a:cubicBezTo>
                        <a:pt x="76" y="54"/>
                        <a:pt x="75" y="54"/>
                        <a:pt x="75" y="53"/>
                      </a:cubicBezTo>
                      <a:cubicBezTo>
                        <a:pt x="74" y="53"/>
                        <a:pt x="74" y="53"/>
                        <a:pt x="73" y="53"/>
                      </a:cubicBezTo>
                      <a:cubicBezTo>
                        <a:pt x="72" y="52"/>
                        <a:pt x="71" y="52"/>
                        <a:pt x="70" y="53"/>
                      </a:cubicBezTo>
                      <a:cubicBezTo>
                        <a:pt x="66" y="58"/>
                        <a:pt x="66" y="58"/>
                        <a:pt x="66" y="58"/>
                      </a:cubicBezTo>
                      <a:cubicBezTo>
                        <a:pt x="59" y="50"/>
                        <a:pt x="59" y="50"/>
                        <a:pt x="59" y="50"/>
                      </a:cubicBezTo>
                      <a:cubicBezTo>
                        <a:pt x="63" y="46"/>
                        <a:pt x="63" y="46"/>
                        <a:pt x="63" y="46"/>
                      </a:cubicBezTo>
                      <a:cubicBezTo>
                        <a:pt x="64" y="45"/>
                        <a:pt x="64" y="44"/>
                        <a:pt x="64" y="43"/>
                      </a:cubicBezTo>
                      <a:cubicBezTo>
                        <a:pt x="64" y="43"/>
                        <a:pt x="64" y="43"/>
                        <a:pt x="64" y="43"/>
                      </a:cubicBezTo>
                      <a:cubicBezTo>
                        <a:pt x="64" y="43"/>
                        <a:pt x="63" y="42"/>
                        <a:pt x="63" y="42"/>
                      </a:cubicBezTo>
                      <a:cubicBezTo>
                        <a:pt x="63" y="42"/>
                        <a:pt x="63" y="42"/>
                        <a:pt x="63" y="42"/>
                      </a:cubicBezTo>
                      <a:cubicBezTo>
                        <a:pt x="63" y="42"/>
                        <a:pt x="63" y="42"/>
                        <a:pt x="63" y="42"/>
                      </a:cubicBezTo>
                      <a:cubicBezTo>
                        <a:pt x="63" y="42"/>
                        <a:pt x="63" y="42"/>
                        <a:pt x="63" y="42"/>
                      </a:cubicBezTo>
                      <a:cubicBezTo>
                        <a:pt x="63" y="41"/>
                        <a:pt x="63" y="41"/>
                        <a:pt x="63" y="41"/>
                      </a:cubicBezTo>
                      <a:cubicBezTo>
                        <a:pt x="62" y="40"/>
                        <a:pt x="61" y="39"/>
                        <a:pt x="60" y="39"/>
                      </a:cubicBezTo>
                      <a:cubicBezTo>
                        <a:pt x="54" y="39"/>
                        <a:pt x="54" y="39"/>
                        <a:pt x="54" y="39"/>
                      </a:cubicBezTo>
                      <a:cubicBezTo>
                        <a:pt x="54" y="29"/>
                        <a:pt x="54" y="29"/>
                        <a:pt x="54" y="29"/>
                      </a:cubicBezTo>
                      <a:cubicBezTo>
                        <a:pt x="60" y="29"/>
                        <a:pt x="60" y="29"/>
                        <a:pt x="60" y="29"/>
                      </a:cubicBezTo>
                      <a:cubicBezTo>
                        <a:pt x="61" y="29"/>
                        <a:pt x="62" y="28"/>
                        <a:pt x="63" y="27"/>
                      </a:cubicBezTo>
                      <a:cubicBezTo>
                        <a:pt x="63" y="27"/>
                        <a:pt x="63" y="27"/>
                        <a:pt x="63" y="27"/>
                      </a:cubicBezTo>
                      <a:cubicBezTo>
                        <a:pt x="63" y="27"/>
                        <a:pt x="63" y="27"/>
                        <a:pt x="63" y="27"/>
                      </a:cubicBezTo>
                      <a:cubicBezTo>
                        <a:pt x="62" y="27"/>
                        <a:pt x="62" y="27"/>
                        <a:pt x="62" y="27"/>
                      </a:cubicBezTo>
                      <a:cubicBezTo>
                        <a:pt x="62" y="27"/>
                        <a:pt x="62" y="27"/>
                        <a:pt x="62" y="27"/>
                      </a:cubicBezTo>
                      <a:cubicBezTo>
                        <a:pt x="62" y="27"/>
                        <a:pt x="62" y="27"/>
                        <a:pt x="62" y="27"/>
                      </a:cubicBezTo>
                      <a:cubicBezTo>
                        <a:pt x="62" y="27"/>
                        <a:pt x="62" y="27"/>
                        <a:pt x="62" y="27"/>
                      </a:cubicBezTo>
                      <a:cubicBezTo>
                        <a:pt x="63" y="27"/>
                        <a:pt x="63" y="27"/>
                        <a:pt x="63" y="27"/>
                      </a:cubicBezTo>
                      <a:cubicBezTo>
                        <a:pt x="63" y="27"/>
                        <a:pt x="63" y="26"/>
                        <a:pt x="63" y="26"/>
                      </a:cubicBezTo>
                      <a:cubicBezTo>
                        <a:pt x="63" y="26"/>
                        <a:pt x="63" y="26"/>
                        <a:pt x="63" y="26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3" y="26"/>
                        <a:pt x="63" y="26"/>
                        <a:pt x="63" y="26"/>
                      </a:cubicBezTo>
                      <a:cubicBezTo>
                        <a:pt x="63" y="25"/>
                        <a:pt x="63" y="25"/>
                        <a:pt x="64" y="24"/>
                      </a:cubicBezTo>
                      <a:cubicBezTo>
                        <a:pt x="64" y="23"/>
                        <a:pt x="64" y="22"/>
                        <a:pt x="63" y="21"/>
                      </a:cubicBezTo>
                      <a:cubicBezTo>
                        <a:pt x="59" y="17"/>
                        <a:pt x="59" y="17"/>
                        <a:pt x="59" y="17"/>
                      </a:cubicBezTo>
                      <a:cubicBezTo>
                        <a:pt x="66" y="10"/>
                        <a:pt x="66" y="10"/>
                        <a:pt x="66" y="10"/>
                      </a:cubicBezTo>
                      <a:cubicBezTo>
                        <a:pt x="70" y="14"/>
                        <a:pt x="70" y="14"/>
                        <a:pt x="70" y="14"/>
                      </a:cubicBezTo>
                      <a:cubicBezTo>
                        <a:pt x="70" y="14"/>
                        <a:pt x="70" y="14"/>
                        <a:pt x="70" y="14"/>
                      </a:cubicBezTo>
                      <a:cubicBezTo>
                        <a:pt x="71" y="15"/>
                        <a:pt x="72" y="15"/>
                        <a:pt x="73" y="15"/>
                      </a:cubicBezTo>
                      <a:cubicBezTo>
                        <a:pt x="73" y="15"/>
                        <a:pt x="73" y="15"/>
                        <a:pt x="73" y="15"/>
                      </a:cubicBezTo>
                      <a:cubicBezTo>
                        <a:pt x="74" y="14"/>
                        <a:pt x="74" y="14"/>
                        <a:pt x="75" y="14"/>
                      </a:cubicBezTo>
                      <a:cubicBezTo>
                        <a:pt x="75" y="14"/>
                        <a:pt x="75" y="14"/>
                        <a:pt x="76" y="14"/>
                      </a:cubicBezTo>
                      <a:cubicBezTo>
                        <a:pt x="77" y="13"/>
                        <a:pt x="78" y="12"/>
                        <a:pt x="78" y="11"/>
                      </a:cubicBezTo>
                      <a:cubicBezTo>
                        <a:pt x="78" y="5"/>
                        <a:pt x="78" y="5"/>
                        <a:pt x="78" y="5"/>
                      </a:cubicBezTo>
                      <a:cubicBezTo>
                        <a:pt x="88" y="5"/>
                        <a:pt x="88" y="5"/>
                        <a:pt x="88" y="5"/>
                      </a:cubicBezTo>
                      <a:cubicBezTo>
                        <a:pt x="88" y="11"/>
                        <a:pt x="88" y="11"/>
                        <a:pt x="88" y="11"/>
                      </a:cubicBezTo>
                      <a:cubicBezTo>
                        <a:pt x="88" y="12"/>
                        <a:pt x="88" y="13"/>
                        <a:pt x="89" y="13"/>
                      </a:cubicBezTo>
                      <a:cubicBezTo>
                        <a:pt x="90" y="11"/>
                        <a:pt x="90" y="11"/>
                        <a:pt x="90" y="11"/>
                      </a:cubicBezTo>
                      <a:cubicBezTo>
                        <a:pt x="89" y="13"/>
                        <a:pt x="89" y="13"/>
                        <a:pt x="89" y="13"/>
                      </a:cubicBezTo>
                      <a:cubicBezTo>
                        <a:pt x="90" y="14"/>
                        <a:pt x="90" y="14"/>
                        <a:pt x="91" y="14"/>
                      </a:cubicBezTo>
                      <a:cubicBezTo>
                        <a:pt x="91" y="14"/>
                        <a:pt x="92" y="14"/>
                        <a:pt x="92" y="15"/>
                      </a:cubicBezTo>
                      <a:cubicBezTo>
                        <a:pt x="93" y="15"/>
                        <a:pt x="94" y="15"/>
                        <a:pt x="95" y="14"/>
                      </a:cubicBezTo>
                      <a:cubicBezTo>
                        <a:pt x="100" y="10"/>
                        <a:pt x="100" y="10"/>
                        <a:pt x="100" y="10"/>
                      </a:cubicBezTo>
                      <a:cubicBezTo>
                        <a:pt x="107" y="17"/>
                        <a:pt x="107" y="17"/>
                        <a:pt x="107" y="17"/>
                      </a:cubicBezTo>
                      <a:cubicBezTo>
                        <a:pt x="102" y="21"/>
                        <a:pt x="102" y="21"/>
                        <a:pt x="102" y="21"/>
                      </a:cubicBezTo>
                      <a:cubicBezTo>
                        <a:pt x="101" y="22"/>
                        <a:pt x="101" y="23"/>
                        <a:pt x="102" y="24"/>
                      </a:cubicBezTo>
                      <a:cubicBezTo>
                        <a:pt x="102" y="24"/>
                        <a:pt x="102" y="24"/>
                        <a:pt x="102" y="24"/>
                      </a:cubicBezTo>
                      <a:cubicBezTo>
                        <a:pt x="102" y="25"/>
                        <a:pt x="102" y="25"/>
                        <a:pt x="102" y="25"/>
                      </a:cubicBezTo>
                      <a:cubicBezTo>
                        <a:pt x="102" y="26"/>
                        <a:pt x="102" y="26"/>
                        <a:pt x="102" y="26"/>
                      </a:cubicBezTo>
                      <a:cubicBezTo>
                        <a:pt x="102" y="26"/>
                        <a:pt x="102" y="26"/>
                        <a:pt x="102" y="26"/>
                      </a:cubicBezTo>
                      <a:cubicBezTo>
                        <a:pt x="102" y="26"/>
                        <a:pt x="102" y="26"/>
                        <a:pt x="102" y="26"/>
                      </a:cubicBezTo>
                      <a:cubicBezTo>
                        <a:pt x="103" y="26"/>
                        <a:pt x="103" y="26"/>
                        <a:pt x="103" y="27"/>
                      </a:cubicBezTo>
                      <a:cubicBezTo>
                        <a:pt x="103" y="28"/>
                        <a:pt x="104" y="29"/>
                        <a:pt x="105" y="29"/>
                      </a:cubicBezTo>
                      <a:cubicBezTo>
                        <a:pt x="112" y="29"/>
                        <a:pt x="112" y="29"/>
                        <a:pt x="112" y="29"/>
                      </a:cubicBezTo>
                      <a:lnTo>
                        <a:pt x="112" y="3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0" name="îṥḷíḓè"/>
                <p:cNvSpPr>
                  <a:spLocks/>
                </p:cNvSpPr>
                <p:nvPr/>
              </p:nvSpPr>
              <p:spPr bwMode="auto">
                <a:xfrm>
                  <a:off x="4186238" y="1776413"/>
                  <a:ext cx="90488" cy="85725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3" y="3"/>
                    </a:cxn>
                    <a:cxn ang="0">
                      <a:pos x="0" y="12"/>
                    </a:cxn>
                    <a:cxn ang="0">
                      <a:pos x="3" y="20"/>
                    </a:cxn>
                    <a:cxn ang="0">
                      <a:pos x="12" y="23"/>
                    </a:cxn>
                    <a:cxn ang="0">
                      <a:pos x="20" y="20"/>
                    </a:cxn>
                    <a:cxn ang="0">
                      <a:pos x="24" y="12"/>
                    </a:cxn>
                    <a:cxn ang="0">
                      <a:pos x="20" y="3"/>
                    </a:cxn>
                    <a:cxn ang="0">
                      <a:pos x="12" y="0"/>
                    </a:cxn>
                    <a:cxn ang="0">
                      <a:pos x="17" y="17"/>
                    </a:cxn>
                    <a:cxn ang="0">
                      <a:pos x="12" y="19"/>
                    </a:cxn>
                    <a:cxn ang="0">
                      <a:pos x="7" y="17"/>
                    </a:cxn>
                    <a:cxn ang="0">
                      <a:pos x="5" y="12"/>
                    </a:cxn>
                    <a:cxn ang="0">
                      <a:pos x="7" y="7"/>
                    </a:cxn>
                    <a:cxn ang="0">
                      <a:pos x="12" y="5"/>
                    </a:cxn>
                    <a:cxn ang="0">
                      <a:pos x="17" y="7"/>
                    </a:cxn>
                    <a:cxn ang="0">
                      <a:pos x="19" y="12"/>
                    </a:cxn>
                    <a:cxn ang="0">
                      <a:pos x="17" y="17"/>
                    </a:cxn>
                  </a:cxnLst>
                  <a:rect l="0" t="0" r="r" b="b"/>
                  <a:pathLst>
                    <a:path w="24" h="23">
                      <a:moveTo>
                        <a:pt x="12" y="0"/>
                      </a:moveTo>
                      <a:cubicBezTo>
                        <a:pt x="8" y="0"/>
                        <a:pt x="6" y="1"/>
                        <a:pt x="3" y="3"/>
                      </a:cubicBezTo>
                      <a:cubicBezTo>
                        <a:pt x="1" y="5"/>
                        <a:pt x="0" y="8"/>
                        <a:pt x="0" y="12"/>
                      </a:cubicBezTo>
                      <a:cubicBezTo>
                        <a:pt x="0" y="15"/>
                        <a:pt x="1" y="18"/>
                        <a:pt x="3" y="20"/>
                      </a:cubicBezTo>
                      <a:cubicBezTo>
                        <a:pt x="6" y="22"/>
                        <a:pt x="8" y="23"/>
                        <a:pt x="12" y="23"/>
                      </a:cubicBezTo>
                      <a:cubicBezTo>
                        <a:pt x="15" y="23"/>
                        <a:pt x="18" y="22"/>
                        <a:pt x="20" y="20"/>
                      </a:cubicBezTo>
                      <a:cubicBezTo>
                        <a:pt x="22" y="18"/>
                        <a:pt x="24" y="15"/>
                        <a:pt x="24" y="12"/>
                      </a:cubicBezTo>
                      <a:cubicBezTo>
                        <a:pt x="24" y="8"/>
                        <a:pt x="22" y="5"/>
                        <a:pt x="20" y="3"/>
                      </a:cubicBezTo>
                      <a:cubicBezTo>
                        <a:pt x="18" y="1"/>
                        <a:pt x="15" y="0"/>
                        <a:pt x="12" y="0"/>
                      </a:cubicBezTo>
                      <a:close/>
                      <a:moveTo>
                        <a:pt x="17" y="17"/>
                      </a:moveTo>
                      <a:cubicBezTo>
                        <a:pt x="15" y="18"/>
                        <a:pt x="14" y="19"/>
                        <a:pt x="12" y="19"/>
                      </a:cubicBezTo>
                      <a:cubicBezTo>
                        <a:pt x="10" y="19"/>
                        <a:pt x="8" y="18"/>
                        <a:pt x="7" y="17"/>
                      </a:cubicBezTo>
                      <a:cubicBezTo>
                        <a:pt x="6" y="15"/>
                        <a:pt x="5" y="14"/>
                        <a:pt x="5" y="12"/>
                      </a:cubicBezTo>
                      <a:cubicBezTo>
                        <a:pt x="5" y="10"/>
                        <a:pt x="6" y="8"/>
                        <a:pt x="7" y="7"/>
                      </a:cubicBezTo>
                      <a:cubicBezTo>
                        <a:pt x="8" y="5"/>
                        <a:pt x="10" y="5"/>
                        <a:pt x="12" y="5"/>
                      </a:cubicBezTo>
                      <a:cubicBezTo>
                        <a:pt x="14" y="5"/>
                        <a:pt x="15" y="5"/>
                        <a:pt x="17" y="7"/>
                      </a:cubicBezTo>
                      <a:cubicBezTo>
                        <a:pt x="18" y="8"/>
                        <a:pt x="19" y="10"/>
                        <a:pt x="19" y="12"/>
                      </a:cubicBezTo>
                      <a:cubicBezTo>
                        <a:pt x="19" y="14"/>
                        <a:pt x="18" y="15"/>
                        <a:pt x="17" y="1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1" name="iṩ1ïďe"/>
                <p:cNvSpPr>
                  <a:spLocks/>
                </p:cNvSpPr>
                <p:nvPr/>
              </p:nvSpPr>
              <p:spPr bwMode="auto">
                <a:xfrm>
                  <a:off x="4152901" y="1795463"/>
                  <a:ext cx="3175" cy="1588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" y="0"/>
                    </a:cxn>
                    <a:cxn ang="0">
                      <a:pos x="0" y="0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3" name="ï$ľídê"/>
              <p:cNvGrpSpPr/>
              <p:nvPr/>
            </p:nvGrpSpPr>
            <p:grpSpPr>
              <a:xfrm>
                <a:off x="4418081" y="2329218"/>
                <a:ext cx="928321" cy="738587"/>
                <a:chOff x="4814888" y="1727201"/>
                <a:chExt cx="434975" cy="346075"/>
              </a:xfrm>
              <a:solidFill>
                <a:schemeClr val="bg1"/>
              </a:solidFill>
            </p:grpSpPr>
            <p:sp>
              <p:nvSpPr>
                <p:cNvPr id="25" name="ïślîde"/>
                <p:cNvSpPr>
                  <a:spLocks/>
                </p:cNvSpPr>
                <p:nvPr/>
              </p:nvSpPr>
              <p:spPr bwMode="auto">
                <a:xfrm>
                  <a:off x="4814888" y="1727201"/>
                  <a:ext cx="434975" cy="346075"/>
                </a:xfrm>
                <a:custGeom>
                  <a:avLst/>
                  <a:gdLst/>
                  <a:ahLst/>
                  <a:cxnLst>
                    <a:cxn ang="0">
                      <a:pos x="78" y="17"/>
                    </a:cxn>
                    <a:cxn ang="0">
                      <a:pos x="0" y="30"/>
                    </a:cxn>
                    <a:cxn ang="0">
                      <a:pos x="5" y="72"/>
                    </a:cxn>
                    <a:cxn ang="0">
                      <a:pos x="38" y="60"/>
                    </a:cxn>
                    <a:cxn ang="0">
                      <a:pos x="77" y="77"/>
                    </a:cxn>
                    <a:cxn ang="0">
                      <a:pos x="108" y="91"/>
                    </a:cxn>
                    <a:cxn ang="0">
                      <a:pos x="106" y="66"/>
                    </a:cxn>
                    <a:cxn ang="0">
                      <a:pos x="34" y="47"/>
                    </a:cxn>
                    <a:cxn ang="0">
                      <a:pos x="34" y="48"/>
                    </a:cxn>
                    <a:cxn ang="0">
                      <a:pos x="34" y="48"/>
                    </a:cxn>
                    <a:cxn ang="0">
                      <a:pos x="13" y="47"/>
                    </a:cxn>
                    <a:cxn ang="0">
                      <a:pos x="4" y="30"/>
                    </a:cxn>
                    <a:cxn ang="0">
                      <a:pos x="72" y="17"/>
                    </a:cxn>
                    <a:cxn ang="0">
                      <a:pos x="71" y="17"/>
                    </a:cxn>
                    <a:cxn ang="0">
                      <a:pos x="71" y="17"/>
                    </a:cxn>
                    <a:cxn ang="0">
                      <a:pos x="70" y="17"/>
                    </a:cxn>
                    <a:cxn ang="0">
                      <a:pos x="69" y="17"/>
                    </a:cxn>
                    <a:cxn ang="0">
                      <a:pos x="68" y="17"/>
                    </a:cxn>
                    <a:cxn ang="0">
                      <a:pos x="67" y="17"/>
                    </a:cxn>
                    <a:cxn ang="0">
                      <a:pos x="66" y="17"/>
                    </a:cxn>
                    <a:cxn ang="0">
                      <a:pos x="65" y="17"/>
                    </a:cxn>
                    <a:cxn ang="0">
                      <a:pos x="64" y="18"/>
                    </a:cxn>
                    <a:cxn ang="0">
                      <a:pos x="64" y="18"/>
                    </a:cxn>
                    <a:cxn ang="0">
                      <a:pos x="63" y="18"/>
                    </a:cxn>
                    <a:cxn ang="0">
                      <a:pos x="62" y="18"/>
                    </a:cxn>
                    <a:cxn ang="0">
                      <a:pos x="61" y="18"/>
                    </a:cxn>
                    <a:cxn ang="0">
                      <a:pos x="60" y="19"/>
                    </a:cxn>
                    <a:cxn ang="0">
                      <a:pos x="59" y="19"/>
                    </a:cxn>
                    <a:cxn ang="0">
                      <a:pos x="58" y="19"/>
                    </a:cxn>
                    <a:cxn ang="0">
                      <a:pos x="58" y="19"/>
                    </a:cxn>
                    <a:cxn ang="0">
                      <a:pos x="57" y="20"/>
                    </a:cxn>
                    <a:cxn ang="0">
                      <a:pos x="56" y="20"/>
                    </a:cxn>
                    <a:cxn ang="0">
                      <a:pos x="56" y="20"/>
                    </a:cxn>
                    <a:cxn ang="0">
                      <a:pos x="55" y="21"/>
                    </a:cxn>
                    <a:cxn ang="0">
                      <a:pos x="54" y="21"/>
                    </a:cxn>
                    <a:cxn ang="0">
                      <a:pos x="53" y="21"/>
                    </a:cxn>
                    <a:cxn ang="0">
                      <a:pos x="52" y="22"/>
                    </a:cxn>
                    <a:cxn ang="0">
                      <a:pos x="52" y="22"/>
                    </a:cxn>
                    <a:cxn ang="0">
                      <a:pos x="51" y="22"/>
                    </a:cxn>
                    <a:cxn ang="0">
                      <a:pos x="50" y="23"/>
                    </a:cxn>
                    <a:cxn ang="0">
                      <a:pos x="49" y="23"/>
                    </a:cxn>
                    <a:cxn ang="0">
                      <a:pos x="49" y="24"/>
                    </a:cxn>
                    <a:cxn ang="0">
                      <a:pos x="48" y="24"/>
                    </a:cxn>
                    <a:cxn ang="0">
                      <a:pos x="48" y="24"/>
                    </a:cxn>
                    <a:cxn ang="0">
                      <a:pos x="47" y="25"/>
                    </a:cxn>
                    <a:cxn ang="0">
                      <a:pos x="46" y="25"/>
                    </a:cxn>
                    <a:cxn ang="0">
                      <a:pos x="102" y="66"/>
                    </a:cxn>
                    <a:cxn ang="0">
                      <a:pos x="77" y="72"/>
                    </a:cxn>
                    <a:cxn ang="0">
                      <a:pos x="49" y="65"/>
                    </a:cxn>
                    <a:cxn ang="0">
                      <a:pos x="41" y="57"/>
                    </a:cxn>
                    <a:cxn ang="0">
                      <a:pos x="38" y="47"/>
                    </a:cxn>
                    <a:cxn ang="0">
                      <a:pos x="75" y="21"/>
                    </a:cxn>
                    <a:cxn ang="0">
                      <a:pos x="76" y="21"/>
                    </a:cxn>
                    <a:cxn ang="0">
                      <a:pos x="76" y="21"/>
                    </a:cxn>
                    <a:cxn ang="0">
                      <a:pos x="76" y="21"/>
                    </a:cxn>
                    <a:cxn ang="0">
                      <a:pos x="76" y="21"/>
                    </a:cxn>
                    <a:cxn ang="0">
                      <a:pos x="109" y="56"/>
                    </a:cxn>
                  </a:cxnLst>
                  <a:rect l="0" t="0" r="r" b="b"/>
                  <a:pathLst>
                    <a:path w="116" h="92">
                      <a:moveTo>
                        <a:pt x="113" y="58"/>
                      </a:moveTo>
                      <a:cubicBezTo>
                        <a:pt x="115" y="54"/>
                        <a:pt x="116" y="51"/>
                        <a:pt x="116" y="47"/>
                      </a:cubicBezTo>
                      <a:cubicBezTo>
                        <a:pt x="116" y="38"/>
                        <a:pt x="111" y="31"/>
                        <a:pt x="104" y="25"/>
                      </a:cubicBezTo>
                      <a:cubicBezTo>
                        <a:pt x="97" y="20"/>
                        <a:pt x="88" y="17"/>
                        <a:pt x="78" y="17"/>
                      </a:cubicBezTo>
                      <a:cubicBezTo>
                        <a:pt x="74" y="12"/>
                        <a:pt x="69" y="8"/>
                        <a:pt x="63" y="5"/>
                      </a:cubicBezTo>
                      <a:cubicBezTo>
                        <a:pt x="57" y="2"/>
                        <a:pt x="49" y="0"/>
                        <a:pt x="41" y="0"/>
                      </a:cubicBezTo>
                      <a:cubicBezTo>
                        <a:pt x="30" y="0"/>
                        <a:pt x="19" y="3"/>
                        <a:pt x="12" y="8"/>
                      </a:cubicBezTo>
                      <a:cubicBezTo>
                        <a:pt x="4" y="14"/>
                        <a:pt x="0" y="22"/>
                        <a:pt x="0" y="30"/>
                      </a:cubicBezTo>
                      <a:cubicBezTo>
                        <a:pt x="0" y="34"/>
                        <a:pt x="1" y="38"/>
                        <a:pt x="2" y="41"/>
                      </a:cubicBezTo>
                      <a:cubicBezTo>
                        <a:pt x="4" y="44"/>
                        <a:pt x="7" y="47"/>
                        <a:pt x="9" y="50"/>
                      </a:cubicBezTo>
                      <a:cubicBezTo>
                        <a:pt x="5" y="72"/>
                        <a:pt x="5" y="72"/>
                        <a:pt x="5" y="72"/>
                      </a:cubicBezTo>
                      <a:cubicBezTo>
                        <a:pt x="5" y="72"/>
                        <a:pt x="5" y="72"/>
                        <a:pt x="5" y="72"/>
                      </a:cubicBezTo>
                      <a:cubicBezTo>
                        <a:pt x="4" y="73"/>
                        <a:pt x="5" y="74"/>
                        <a:pt x="6" y="75"/>
                      </a:cubicBezTo>
                      <a:cubicBezTo>
                        <a:pt x="7" y="75"/>
                        <a:pt x="7" y="75"/>
                        <a:pt x="8" y="74"/>
                      </a:cubicBezTo>
                      <a:cubicBezTo>
                        <a:pt x="37" y="60"/>
                        <a:pt x="37" y="60"/>
                        <a:pt x="37" y="60"/>
                      </a:cubicBezTo>
                      <a:cubicBezTo>
                        <a:pt x="38" y="60"/>
                        <a:pt x="38" y="60"/>
                        <a:pt x="38" y="60"/>
                      </a:cubicBezTo>
                      <a:cubicBezTo>
                        <a:pt x="38" y="60"/>
                        <a:pt x="38" y="60"/>
                        <a:pt x="38" y="60"/>
                      </a:cubicBezTo>
                      <a:cubicBezTo>
                        <a:pt x="40" y="63"/>
                        <a:pt x="43" y="66"/>
                        <a:pt x="46" y="68"/>
                      </a:cubicBezTo>
                      <a:cubicBezTo>
                        <a:pt x="54" y="74"/>
                        <a:pt x="64" y="77"/>
                        <a:pt x="75" y="77"/>
                      </a:cubicBezTo>
                      <a:cubicBezTo>
                        <a:pt x="76" y="77"/>
                        <a:pt x="76" y="77"/>
                        <a:pt x="77" y="77"/>
                      </a:cubicBezTo>
                      <a:cubicBezTo>
                        <a:pt x="77" y="77"/>
                        <a:pt x="77" y="77"/>
                        <a:pt x="77" y="77"/>
                      </a:cubicBezTo>
                      <a:cubicBezTo>
                        <a:pt x="77" y="77"/>
                        <a:pt x="77" y="77"/>
                        <a:pt x="77" y="77"/>
                      </a:cubicBezTo>
                      <a:cubicBezTo>
                        <a:pt x="78" y="77"/>
                        <a:pt x="78" y="77"/>
                        <a:pt x="78" y="77"/>
                      </a:cubicBezTo>
                      <a:cubicBezTo>
                        <a:pt x="108" y="91"/>
                        <a:pt x="108" y="91"/>
                        <a:pt x="108" y="91"/>
                      </a:cubicBezTo>
                      <a:cubicBezTo>
                        <a:pt x="109" y="91"/>
                        <a:pt x="109" y="92"/>
                        <a:pt x="110" y="91"/>
                      </a:cubicBezTo>
                      <a:cubicBezTo>
                        <a:pt x="111" y="91"/>
                        <a:pt x="112" y="90"/>
                        <a:pt x="111" y="89"/>
                      </a:cubicBezTo>
                      <a:cubicBezTo>
                        <a:pt x="111" y="89"/>
                        <a:pt x="111" y="89"/>
                        <a:pt x="111" y="89"/>
                      </a:cubicBezTo>
                      <a:cubicBezTo>
                        <a:pt x="106" y="66"/>
                        <a:pt x="106" y="66"/>
                        <a:pt x="106" y="66"/>
                      </a:cubicBezTo>
                      <a:cubicBezTo>
                        <a:pt x="109" y="64"/>
                        <a:pt x="112" y="61"/>
                        <a:pt x="113" y="58"/>
                      </a:cubicBezTo>
                      <a:close/>
                      <a:moveTo>
                        <a:pt x="34" y="47"/>
                      </a:moveTo>
                      <a:cubicBezTo>
                        <a:pt x="34" y="47"/>
                        <a:pt x="34" y="47"/>
                        <a:pt x="34" y="47"/>
                      </a:cubicBezTo>
                      <a:cubicBezTo>
                        <a:pt x="34" y="47"/>
                        <a:pt x="34" y="47"/>
                        <a:pt x="34" y="47"/>
                      </a:cubicBezTo>
                      <a:cubicBezTo>
                        <a:pt x="34" y="47"/>
                        <a:pt x="34" y="47"/>
                        <a:pt x="34" y="47"/>
                      </a:cubicBezTo>
                      <a:cubicBezTo>
                        <a:pt x="34" y="47"/>
                        <a:pt x="34" y="47"/>
                        <a:pt x="34" y="47"/>
                      </a:cubicBezTo>
                      <a:cubicBezTo>
                        <a:pt x="34" y="47"/>
                        <a:pt x="34" y="47"/>
                        <a:pt x="34" y="47"/>
                      </a:cubicBezTo>
                      <a:cubicBezTo>
                        <a:pt x="34" y="48"/>
                        <a:pt x="34" y="48"/>
                        <a:pt x="34" y="48"/>
                      </a:cubicBezTo>
                      <a:cubicBezTo>
                        <a:pt x="34" y="48"/>
                        <a:pt x="34" y="48"/>
                        <a:pt x="34" y="48"/>
                      </a:cubicBezTo>
                      <a:cubicBezTo>
                        <a:pt x="34" y="48"/>
                        <a:pt x="34" y="48"/>
                        <a:pt x="34" y="48"/>
                      </a:cubicBezTo>
                      <a:cubicBezTo>
                        <a:pt x="34" y="48"/>
                        <a:pt x="34" y="48"/>
                        <a:pt x="34" y="48"/>
                      </a:cubicBezTo>
                      <a:cubicBezTo>
                        <a:pt x="34" y="48"/>
                        <a:pt x="34" y="48"/>
                        <a:pt x="34" y="48"/>
                      </a:cubicBezTo>
                      <a:cubicBezTo>
                        <a:pt x="34" y="51"/>
                        <a:pt x="35" y="53"/>
                        <a:pt x="36" y="56"/>
                      </a:cubicBezTo>
                      <a:cubicBezTo>
                        <a:pt x="10" y="69"/>
                        <a:pt x="10" y="69"/>
                        <a:pt x="10" y="69"/>
                      </a:cubicBezTo>
                      <a:cubicBezTo>
                        <a:pt x="14" y="49"/>
                        <a:pt x="14" y="49"/>
                        <a:pt x="14" y="49"/>
                      </a:cubicBezTo>
                      <a:cubicBezTo>
                        <a:pt x="14" y="48"/>
                        <a:pt x="14" y="48"/>
                        <a:pt x="13" y="47"/>
                      </a:cubicBezTo>
                      <a:cubicBezTo>
                        <a:pt x="12" y="49"/>
                        <a:pt x="12" y="49"/>
                        <a:pt x="12" y="49"/>
                      </a:cubicBezTo>
                      <a:cubicBezTo>
                        <a:pt x="13" y="47"/>
                        <a:pt x="13" y="47"/>
                        <a:pt x="13" y="47"/>
                      </a:cubicBezTo>
                      <a:cubicBezTo>
                        <a:pt x="10" y="45"/>
                        <a:pt x="8" y="42"/>
                        <a:pt x="6" y="39"/>
                      </a:cubicBezTo>
                      <a:cubicBezTo>
                        <a:pt x="5" y="36"/>
                        <a:pt x="4" y="33"/>
                        <a:pt x="4" y="30"/>
                      </a:cubicBezTo>
                      <a:cubicBezTo>
                        <a:pt x="4" y="23"/>
                        <a:pt x="8" y="17"/>
                        <a:pt x="15" y="12"/>
                      </a:cubicBezTo>
                      <a:cubicBezTo>
                        <a:pt x="21" y="7"/>
                        <a:pt x="31" y="4"/>
                        <a:pt x="41" y="4"/>
                      </a:cubicBezTo>
                      <a:cubicBezTo>
                        <a:pt x="48" y="4"/>
                        <a:pt x="55" y="6"/>
                        <a:pt x="61" y="9"/>
                      </a:cubicBezTo>
                      <a:cubicBezTo>
                        <a:pt x="66" y="11"/>
                        <a:pt x="69" y="13"/>
                        <a:pt x="72" y="17"/>
                      </a:cubicBezTo>
                      <a:cubicBezTo>
                        <a:pt x="72" y="17"/>
                        <a:pt x="72" y="17"/>
                        <a:pt x="72" y="17"/>
                      </a:cubicBezTo>
                      <a:cubicBezTo>
                        <a:pt x="72" y="17"/>
                        <a:pt x="72" y="17"/>
                        <a:pt x="72" y="17"/>
                      </a:cubicBezTo>
                      <a:cubicBezTo>
                        <a:pt x="72" y="17"/>
                        <a:pt x="72" y="17"/>
                        <a:pt x="72" y="17"/>
                      </a:cubicBezTo>
                      <a:cubicBezTo>
                        <a:pt x="71" y="17"/>
                        <a:pt x="71" y="17"/>
                        <a:pt x="71" y="17"/>
                      </a:cubicBezTo>
                      <a:cubicBezTo>
                        <a:pt x="71" y="17"/>
                        <a:pt x="71" y="17"/>
                        <a:pt x="71" y="17"/>
                      </a:cubicBezTo>
                      <a:cubicBezTo>
                        <a:pt x="71" y="17"/>
                        <a:pt x="71" y="17"/>
                        <a:pt x="71" y="17"/>
                      </a:cubicBezTo>
                      <a:cubicBezTo>
                        <a:pt x="71" y="17"/>
                        <a:pt x="71" y="17"/>
                        <a:pt x="71" y="17"/>
                      </a:cubicBezTo>
                      <a:cubicBezTo>
                        <a:pt x="71" y="17"/>
                        <a:pt x="71" y="17"/>
                        <a:pt x="71" y="17"/>
                      </a:cubicBezTo>
                      <a:cubicBezTo>
                        <a:pt x="70" y="17"/>
                        <a:pt x="70" y="17"/>
                        <a:pt x="70" y="17"/>
                      </a:cubicBezTo>
                      <a:cubicBezTo>
                        <a:pt x="70" y="17"/>
                        <a:pt x="70" y="17"/>
                        <a:pt x="70" y="17"/>
                      </a:cubicBezTo>
                      <a:cubicBezTo>
                        <a:pt x="70" y="17"/>
                        <a:pt x="70" y="17"/>
                        <a:pt x="70" y="17"/>
                      </a:cubicBezTo>
                      <a:cubicBezTo>
                        <a:pt x="70" y="17"/>
                        <a:pt x="70" y="17"/>
                        <a:pt x="70" y="17"/>
                      </a:cubicBezTo>
                      <a:cubicBezTo>
                        <a:pt x="69" y="17"/>
                        <a:pt x="69" y="17"/>
                        <a:pt x="69" y="17"/>
                      </a:cubicBezTo>
                      <a:cubicBezTo>
                        <a:pt x="69" y="17"/>
                        <a:pt x="69" y="17"/>
                        <a:pt x="69" y="17"/>
                      </a:cubicBezTo>
                      <a:cubicBezTo>
                        <a:pt x="69" y="17"/>
                        <a:pt x="69" y="17"/>
                        <a:pt x="69" y="17"/>
                      </a:cubicBezTo>
                      <a:cubicBezTo>
                        <a:pt x="69" y="17"/>
                        <a:pt x="69" y="17"/>
                        <a:pt x="69" y="17"/>
                      </a:cubicBezTo>
                      <a:cubicBezTo>
                        <a:pt x="68" y="17"/>
                        <a:pt x="68" y="17"/>
                        <a:pt x="68" y="17"/>
                      </a:cubicBezTo>
                      <a:cubicBezTo>
                        <a:pt x="68" y="17"/>
                        <a:pt x="68" y="17"/>
                        <a:pt x="68" y="17"/>
                      </a:cubicBezTo>
                      <a:cubicBezTo>
                        <a:pt x="68" y="17"/>
                        <a:pt x="68" y="17"/>
                        <a:pt x="68" y="17"/>
                      </a:cubicBezTo>
                      <a:cubicBezTo>
                        <a:pt x="68" y="17"/>
                        <a:pt x="68" y="17"/>
                        <a:pt x="68" y="17"/>
                      </a:cubicBezTo>
                      <a:cubicBezTo>
                        <a:pt x="68" y="17"/>
                        <a:pt x="68" y="17"/>
                        <a:pt x="68" y="17"/>
                      </a:cubicBezTo>
                      <a:cubicBezTo>
                        <a:pt x="68" y="17"/>
                        <a:pt x="68" y="17"/>
                        <a:pt x="68" y="17"/>
                      </a:cubicBezTo>
                      <a:cubicBezTo>
                        <a:pt x="68" y="17"/>
                        <a:pt x="68" y="17"/>
                        <a:pt x="68" y="17"/>
                      </a:cubicBezTo>
                      <a:cubicBezTo>
                        <a:pt x="67" y="17"/>
                        <a:pt x="67" y="17"/>
                        <a:pt x="67" y="17"/>
                      </a:cubicBezTo>
                      <a:cubicBezTo>
                        <a:pt x="67" y="17"/>
                        <a:pt x="67" y="17"/>
                        <a:pt x="67" y="17"/>
                      </a:cubicBezTo>
                      <a:cubicBezTo>
                        <a:pt x="67" y="17"/>
                        <a:pt x="67" y="17"/>
                        <a:pt x="67" y="17"/>
                      </a:cubicBezTo>
                      <a:cubicBezTo>
                        <a:pt x="66" y="17"/>
                        <a:pt x="66" y="17"/>
                        <a:pt x="66" y="17"/>
                      </a:cubicBezTo>
                      <a:cubicBezTo>
                        <a:pt x="66" y="17"/>
                        <a:pt x="66" y="17"/>
                        <a:pt x="66" y="17"/>
                      </a:cubicBezTo>
                      <a:cubicBezTo>
                        <a:pt x="66" y="17"/>
                        <a:pt x="66" y="17"/>
                        <a:pt x="66" y="17"/>
                      </a:cubicBezTo>
                      <a:cubicBezTo>
                        <a:pt x="66" y="17"/>
                        <a:pt x="66" y="17"/>
                        <a:pt x="66" y="17"/>
                      </a:cubicBezTo>
                      <a:cubicBezTo>
                        <a:pt x="66" y="17"/>
                        <a:pt x="66" y="17"/>
                        <a:pt x="66" y="17"/>
                      </a:cubicBezTo>
                      <a:cubicBezTo>
                        <a:pt x="65" y="17"/>
                        <a:pt x="65" y="17"/>
                        <a:pt x="65" y="17"/>
                      </a:cubicBezTo>
                      <a:cubicBezTo>
                        <a:pt x="65" y="17"/>
                        <a:pt x="65" y="17"/>
                        <a:pt x="65" y="17"/>
                      </a:cubicBezTo>
                      <a:cubicBezTo>
                        <a:pt x="65" y="18"/>
                        <a:pt x="65" y="18"/>
                        <a:pt x="65" y="18"/>
                      </a:cubicBezTo>
                      <a:cubicBezTo>
                        <a:pt x="65" y="18"/>
                        <a:pt x="65" y="18"/>
                        <a:pt x="65" y="18"/>
                      </a:cubicBezTo>
                      <a:cubicBezTo>
                        <a:pt x="64" y="18"/>
                        <a:pt x="64" y="18"/>
                        <a:pt x="64" y="18"/>
                      </a:cubicBezTo>
                      <a:cubicBezTo>
                        <a:pt x="64" y="18"/>
                        <a:pt x="64" y="18"/>
                        <a:pt x="64" y="18"/>
                      </a:cubicBezTo>
                      <a:cubicBezTo>
                        <a:pt x="64" y="18"/>
                        <a:pt x="64" y="18"/>
                        <a:pt x="64" y="18"/>
                      </a:cubicBezTo>
                      <a:cubicBezTo>
                        <a:pt x="64" y="18"/>
                        <a:pt x="64" y="18"/>
                        <a:pt x="64" y="18"/>
                      </a:cubicBezTo>
                      <a:cubicBezTo>
                        <a:pt x="64" y="18"/>
                        <a:pt x="64" y="18"/>
                        <a:pt x="64" y="18"/>
                      </a:cubicBezTo>
                      <a:cubicBezTo>
                        <a:pt x="63" y="18"/>
                        <a:pt x="63" y="18"/>
                        <a:pt x="63" y="18"/>
                      </a:cubicBezTo>
                      <a:cubicBezTo>
                        <a:pt x="63" y="18"/>
                        <a:pt x="63" y="18"/>
                        <a:pt x="63" y="18"/>
                      </a:cubicBezTo>
                      <a:cubicBezTo>
                        <a:pt x="63" y="18"/>
                        <a:pt x="63" y="18"/>
                        <a:pt x="63" y="18"/>
                      </a:cubicBezTo>
                      <a:cubicBezTo>
                        <a:pt x="63" y="18"/>
                        <a:pt x="63" y="18"/>
                        <a:pt x="63" y="18"/>
                      </a:cubicBezTo>
                      <a:cubicBezTo>
                        <a:pt x="63" y="18"/>
                        <a:pt x="63" y="18"/>
                        <a:pt x="63" y="18"/>
                      </a:cubicBezTo>
                      <a:cubicBezTo>
                        <a:pt x="62" y="18"/>
                        <a:pt x="62" y="18"/>
                        <a:pt x="62" y="18"/>
                      </a:cubicBezTo>
                      <a:cubicBezTo>
                        <a:pt x="62" y="18"/>
                        <a:pt x="62" y="18"/>
                        <a:pt x="62" y="18"/>
                      </a:cubicBezTo>
                      <a:cubicBezTo>
                        <a:pt x="62" y="18"/>
                        <a:pt x="62" y="18"/>
                        <a:pt x="62" y="18"/>
                      </a:cubicBezTo>
                      <a:cubicBezTo>
                        <a:pt x="62" y="18"/>
                        <a:pt x="62" y="18"/>
                        <a:pt x="62" y="18"/>
                      </a:cubicBezTo>
                      <a:cubicBezTo>
                        <a:pt x="61" y="18"/>
                        <a:pt x="61" y="18"/>
                        <a:pt x="61" y="18"/>
                      </a:cubicBezTo>
                      <a:cubicBezTo>
                        <a:pt x="61" y="18"/>
                        <a:pt x="61" y="18"/>
                        <a:pt x="61" y="18"/>
                      </a:cubicBezTo>
                      <a:cubicBezTo>
                        <a:pt x="61" y="18"/>
                        <a:pt x="61" y="18"/>
                        <a:pt x="61" y="18"/>
                      </a:cubicBezTo>
                      <a:cubicBezTo>
                        <a:pt x="61" y="18"/>
                        <a:pt x="61" y="18"/>
                        <a:pt x="61" y="18"/>
                      </a:cubicBezTo>
                      <a:cubicBezTo>
                        <a:pt x="61" y="19"/>
                        <a:pt x="61" y="19"/>
                        <a:pt x="61" y="19"/>
                      </a:cubicBezTo>
                      <a:cubicBezTo>
                        <a:pt x="60" y="19"/>
                        <a:pt x="60" y="19"/>
                        <a:pt x="60" y="19"/>
                      </a:cubicBezTo>
                      <a:cubicBezTo>
                        <a:pt x="60" y="19"/>
                        <a:pt x="60" y="19"/>
                        <a:pt x="60" y="19"/>
                      </a:cubicBezTo>
                      <a:cubicBezTo>
                        <a:pt x="60" y="19"/>
                        <a:pt x="60" y="19"/>
                        <a:pt x="60" y="19"/>
                      </a:cubicBezTo>
                      <a:cubicBezTo>
                        <a:pt x="60" y="19"/>
                        <a:pt x="60" y="19"/>
                        <a:pt x="60" y="19"/>
                      </a:cubicBezTo>
                      <a:cubicBezTo>
                        <a:pt x="60" y="19"/>
                        <a:pt x="60" y="19"/>
                        <a:pt x="60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58" y="19"/>
                        <a:pt x="58" y="19"/>
                        <a:pt x="58" y="19"/>
                      </a:cubicBezTo>
                      <a:cubicBezTo>
                        <a:pt x="58" y="19"/>
                        <a:pt x="58" y="19"/>
                        <a:pt x="58" y="19"/>
                      </a:cubicBezTo>
                      <a:cubicBezTo>
                        <a:pt x="58" y="19"/>
                        <a:pt x="58" y="19"/>
                        <a:pt x="58" y="19"/>
                      </a:cubicBezTo>
                      <a:cubicBezTo>
                        <a:pt x="58" y="19"/>
                        <a:pt x="58" y="19"/>
                        <a:pt x="58" y="19"/>
                      </a:cubicBezTo>
                      <a:cubicBezTo>
                        <a:pt x="58" y="19"/>
                        <a:pt x="58" y="19"/>
                        <a:pt x="58" y="19"/>
                      </a:cubicBezTo>
                      <a:cubicBezTo>
                        <a:pt x="58" y="19"/>
                        <a:pt x="58" y="19"/>
                        <a:pt x="58" y="19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6" y="20"/>
                        <a:pt x="56" y="20"/>
                        <a:pt x="56" y="20"/>
                      </a:cubicBezTo>
                      <a:cubicBezTo>
                        <a:pt x="56" y="20"/>
                        <a:pt x="56" y="20"/>
                        <a:pt x="56" y="20"/>
                      </a:cubicBezTo>
                      <a:cubicBezTo>
                        <a:pt x="56" y="20"/>
                        <a:pt x="56" y="20"/>
                        <a:pt x="56" y="20"/>
                      </a:cubicBezTo>
                      <a:cubicBezTo>
                        <a:pt x="56" y="20"/>
                        <a:pt x="56" y="20"/>
                        <a:pt x="56" y="20"/>
                      </a:cubicBezTo>
                      <a:cubicBezTo>
                        <a:pt x="56" y="20"/>
                        <a:pt x="56" y="20"/>
                        <a:pt x="56" y="20"/>
                      </a:cubicBezTo>
                      <a:cubicBezTo>
                        <a:pt x="56" y="20"/>
                        <a:pt x="56" y="20"/>
                        <a:pt x="56" y="20"/>
                      </a:cubicBezTo>
                      <a:cubicBezTo>
                        <a:pt x="55" y="20"/>
                        <a:pt x="55" y="20"/>
                        <a:pt x="55" y="20"/>
                      </a:cubicBezTo>
                      <a:cubicBezTo>
                        <a:pt x="55" y="20"/>
                        <a:pt x="55" y="20"/>
                        <a:pt x="55" y="20"/>
                      </a:cubicBezTo>
                      <a:cubicBezTo>
                        <a:pt x="55" y="21"/>
                        <a:pt x="55" y="21"/>
                        <a:pt x="55" y="21"/>
                      </a:cubicBezTo>
                      <a:cubicBezTo>
                        <a:pt x="55" y="21"/>
                        <a:pt x="55" y="21"/>
                        <a:pt x="55" y="21"/>
                      </a:cubicBezTo>
                      <a:cubicBezTo>
                        <a:pt x="54" y="21"/>
                        <a:pt x="54" y="21"/>
                        <a:pt x="54" y="21"/>
                      </a:cubicBezTo>
                      <a:cubicBezTo>
                        <a:pt x="54" y="21"/>
                        <a:pt x="54" y="21"/>
                        <a:pt x="54" y="21"/>
                      </a:cubicBezTo>
                      <a:cubicBezTo>
                        <a:pt x="54" y="21"/>
                        <a:pt x="54" y="21"/>
                        <a:pt x="54" y="21"/>
                      </a:cubicBezTo>
                      <a:cubicBezTo>
                        <a:pt x="54" y="21"/>
                        <a:pt x="54" y="21"/>
                        <a:pt x="54" y="21"/>
                      </a:cubicBezTo>
                      <a:cubicBezTo>
                        <a:pt x="54" y="21"/>
                        <a:pt x="54" y="21"/>
                        <a:pt x="54" y="21"/>
                      </a:cubicBezTo>
                      <a:cubicBezTo>
                        <a:pt x="54" y="21"/>
                        <a:pt x="54" y="21"/>
                        <a:pt x="54" y="21"/>
                      </a:cubicBezTo>
                      <a:cubicBezTo>
                        <a:pt x="53" y="21"/>
                        <a:pt x="53" y="21"/>
                        <a:pt x="53" y="21"/>
                      </a:cubicBezTo>
                      <a:cubicBezTo>
                        <a:pt x="53" y="21"/>
                        <a:pt x="53" y="21"/>
                        <a:pt x="53" y="21"/>
                      </a:cubicBezTo>
                      <a:cubicBezTo>
                        <a:pt x="53" y="21"/>
                        <a:pt x="53" y="21"/>
                        <a:pt x="53" y="21"/>
                      </a:cubicBezTo>
                      <a:cubicBezTo>
                        <a:pt x="53" y="21"/>
                        <a:pt x="53" y="21"/>
                        <a:pt x="53" y="21"/>
                      </a:cubicBezTo>
                      <a:cubicBezTo>
                        <a:pt x="53" y="21"/>
                        <a:pt x="53" y="21"/>
                        <a:pt x="53" y="21"/>
                      </a:cubicBezTo>
                      <a:cubicBezTo>
                        <a:pt x="52" y="22"/>
                        <a:pt x="52" y="22"/>
                        <a:pt x="52" y="22"/>
                      </a:cubicBezTo>
                      <a:cubicBezTo>
                        <a:pt x="52" y="22"/>
                        <a:pt x="52" y="22"/>
                        <a:pt x="52" y="22"/>
                      </a:cubicBezTo>
                      <a:cubicBezTo>
                        <a:pt x="52" y="22"/>
                        <a:pt x="52" y="22"/>
                        <a:pt x="52" y="22"/>
                      </a:cubicBezTo>
                      <a:cubicBezTo>
                        <a:pt x="52" y="22"/>
                        <a:pt x="52" y="22"/>
                        <a:pt x="52" y="22"/>
                      </a:cubicBezTo>
                      <a:cubicBezTo>
                        <a:pt x="52" y="22"/>
                        <a:pt x="52" y="22"/>
                        <a:pt x="52" y="22"/>
                      </a:cubicBezTo>
                      <a:cubicBezTo>
                        <a:pt x="51" y="22"/>
                        <a:pt x="51" y="22"/>
                        <a:pt x="51" y="22"/>
                      </a:cubicBezTo>
                      <a:cubicBezTo>
                        <a:pt x="51" y="22"/>
                        <a:pt x="51" y="22"/>
                        <a:pt x="51" y="22"/>
                      </a:cubicBezTo>
                      <a:cubicBezTo>
                        <a:pt x="51" y="22"/>
                        <a:pt x="51" y="22"/>
                        <a:pt x="51" y="22"/>
                      </a:cubicBezTo>
                      <a:cubicBezTo>
                        <a:pt x="51" y="22"/>
                        <a:pt x="51" y="22"/>
                        <a:pt x="51" y="22"/>
                      </a:cubicBezTo>
                      <a:cubicBezTo>
                        <a:pt x="51" y="22"/>
                        <a:pt x="51" y="23"/>
                        <a:pt x="50" y="23"/>
                      </a:cubicBezTo>
                      <a:cubicBezTo>
                        <a:pt x="50" y="23"/>
                        <a:pt x="50" y="23"/>
                        <a:pt x="50" y="23"/>
                      </a:cubicBezTo>
                      <a:cubicBezTo>
                        <a:pt x="50" y="23"/>
                        <a:pt x="50" y="23"/>
                        <a:pt x="50" y="23"/>
                      </a:cubicBezTo>
                      <a:cubicBezTo>
                        <a:pt x="50" y="23"/>
                        <a:pt x="50" y="23"/>
                        <a:pt x="50" y="23"/>
                      </a:cubicBezTo>
                      <a:cubicBezTo>
                        <a:pt x="50" y="23"/>
                        <a:pt x="50" y="23"/>
                        <a:pt x="50" y="23"/>
                      </a:cubicBezTo>
                      <a:cubicBezTo>
                        <a:pt x="50" y="23"/>
                        <a:pt x="50" y="23"/>
                        <a:pt x="50" y="23"/>
                      </a:cubicBezTo>
                      <a:cubicBezTo>
                        <a:pt x="50" y="23"/>
                        <a:pt x="50" y="23"/>
                        <a:pt x="50" y="23"/>
                      </a:cubicBezTo>
                      <a:cubicBezTo>
                        <a:pt x="49" y="23"/>
                        <a:pt x="49" y="23"/>
                        <a:pt x="49" y="23"/>
                      </a:cubicBezTo>
                      <a:cubicBezTo>
                        <a:pt x="49" y="23"/>
                        <a:pt x="49" y="23"/>
                        <a:pt x="49" y="23"/>
                      </a:cubicBezTo>
                      <a:cubicBezTo>
                        <a:pt x="49" y="23"/>
                        <a:pt x="49" y="23"/>
                        <a:pt x="49" y="23"/>
                      </a:cubicBezTo>
                      <a:cubicBezTo>
                        <a:pt x="49" y="24"/>
                        <a:pt x="49" y="24"/>
                        <a:pt x="49" y="24"/>
                      </a:cubicBezTo>
                      <a:cubicBezTo>
                        <a:pt x="49" y="24"/>
                        <a:pt x="49" y="24"/>
                        <a:pt x="49" y="24"/>
                      </a:cubicBezTo>
                      <a:cubicBezTo>
                        <a:pt x="49" y="24"/>
                        <a:pt x="49" y="24"/>
                        <a:pt x="49" y="24"/>
                      </a:cubicBezTo>
                      <a:cubicBezTo>
                        <a:pt x="48" y="24"/>
                        <a:pt x="48" y="24"/>
                        <a:pt x="48" y="24"/>
                      </a:cubicBezTo>
                      <a:cubicBezTo>
                        <a:pt x="48" y="24"/>
                        <a:pt x="48" y="24"/>
                        <a:pt x="48" y="24"/>
                      </a:cubicBezTo>
                      <a:cubicBezTo>
                        <a:pt x="48" y="24"/>
                        <a:pt x="48" y="24"/>
                        <a:pt x="48" y="24"/>
                      </a:cubicBezTo>
                      <a:cubicBezTo>
                        <a:pt x="48" y="24"/>
                        <a:pt x="48" y="24"/>
                        <a:pt x="48" y="24"/>
                      </a:cubicBezTo>
                      <a:cubicBezTo>
                        <a:pt x="48" y="24"/>
                        <a:pt x="48" y="24"/>
                        <a:pt x="48" y="24"/>
                      </a:cubicBezTo>
                      <a:cubicBezTo>
                        <a:pt x="48" y="24"/>
                        <a:pt x="48" y="24"/>
                        <a:pt x="48" y="24"/>
                      </a:cubicBezTo>
                      <a:cubicBezTo>
                        <a:pt x="48" y="24"/>
                        <a:pt x="48" y="24"/>
                        <a:pt x="48" y="24"/>
                      </a:cubicBezTo>
                      <a:cubicBezTo>
                        <a:pt x="47" y="24"/>
                        <a:pt x="47" y="24"/>
                        <a:pt x="47" y="24"/>
                      </a:cubicBezTo>
                      <a:cubicBezTo>
                        <a:pt x="47" y="25"/>
                        <a:pt x="47" y="25"/>
                        <a:pt x="47" y="25"/>
                      </a:cubicBezTo>
                      <a:cubicBezTo>
                        <a:pt x="47" y="25"/>
                        <a:pt x="47" y="25"/>
                        <a:pt x="47" y="25"/>
                      </a:cubicBezTo>
                      <a:cubicBezTo>
                        <a:pt x="47" y="25"/>
                        <a:pt x="47" y="25"/>
                        <a:pt x="47" y="25"/>
                      </a:cubicBezTo>
                      <a:cubicBezTo>
                        <a:pt x="47" y="25"/>
                        <a:pt x="47" y="25"/>
                        <a:pt x="47" y="25"/>
                      </a:cubicBezTo>
                      <a:cubicBezTo>
                        <a:pt x="47" y="25"/>
                        <a:pt x="47" y="25"/>
                        <a:pt x="47" y="25"/>
                      </a:cubicBezTo>
                      <a:cubicBezTo>
                        <a:pt x="47" y="25"/>
                        <a:pt x="47" y="25"/>
                        <a:pt x="47" y="25"/>
                      </a:cubicBezTo>
                      <a:cubicBezTo>
                        <a:pt x="46" y="25"/>
                        <a:pt x="46" y="25"/>
                        <a:pt x="46" y="25"/>
                      </a:cubicBezTo>
                      <a:cubicBezTo>
                        <a:pt x="39" y="31"/>
                        <a:pt x="34" y="38"/>
                        <a:pt x="34" y="47"/>
                      </a:cubicBezTo>
                      <a:close/>
                      <a:moveTo>
                        <a:pt x="104" y="65"/>
                      </a:moveTo>
                      <a:cubicBezTo>
                        <a:pt x="103" y="64"/>
                        <a:pt x="103" y="64"/>
                        <a:pt x="103" y="64"/>
                      </a:cubicBezTo>
                      <a:cubicBezTo>
                        <a:pt x="102" y="64"/>
                        <a:pt x="102" y="65"/>
                        <a:pt x="102" y="66"/>
                      </a:cubicBezTo>
                      <a:cubicBezTo>
                        <a:pt x="106" y="85"/>
                        <a:pt x="106" y="85"/>
                        <a:pt x="106" y="85"/>
                      </a:cubicBezTo>
                      <a:cubicBezTo>
                        <a:pt x="80" y="73"/>
                        <a:pt x="80" y="73"/>
                        <a:pt x="80" y="73"/>
                      </a:cubicBezTo>
                      <a:cubicBezTo>
                        <a:pt x="80" y="72"/>
                        <a:pt x="79" y="72"/>
                        <a:pt x="79" y="72"/>
                      </a:cubicBezTo>
                      <a:cubicBezTo>
                        <a:pt x="78" y="72"/>
                        <a:pt x="77" y="72"/>
                        <a:pt x="77" y="72"/>
                      </a:cubicBezTo>
                      <a:cubicBezTo>
                        <a:pt x="77" y="72"/>
                        <a:pt x="77" y="72"/>
                        <a:pt x="77" y="72"/>
                      </a:cubicBezTo>
                      <a:cubicBezTo>
                        <a:pt x="77" y="72"/>
                        <a:pt x="77" y="72"/>
                        <a:pt x="77" y="72"/>
                      </a:cubicBezTo>
                      <a:cubicBezTo>
                        <a:pt x="76" y="72"/>
                        <a:pt x="76" y="72"/>
                        <a:pt x="75" y="72"/>
                      </a:cubicBezTo>
                      <a:cubicBezTo>
                        <a:pt x="65" y="72"/>
                        <a:pt x="55" y="69"/>
                        <a:pt x="49" y="65"/>
                      </a:cubicBezTo>
                      <a:cubicBezTo>
                        <a:pt x="46" y="62"/>
                        <a:pt x="43" y="60"/>
                        <a:pt x="41" y="57"/>
                      </a:cubicBezTo>
                      <a:cubicBezTo>
                        <a:pt x="41" y="57"/>
                        <a:pt x="41" y="57"/>
                        <a:pt x="41" y="57"/>
                      </a:cubicBezTo>
                      <a:cubicBezTo>
                        <a:pt x="41" y="57"/>
                        <a:pt x="41" y="57"/>
                        <a:pt x="41" y="57"/>
                      </a:cubicBezTo>
                      <a:cubicBezTo>
                        <a:pt x="41" y="57"/>
                        <a:pt x="41" y="57"/>
                        <a:pt x="41" y="57"/>
                      </a:cubicBezTo>
                      <a:cubicBezTo>
                        <a:pt x="39" y="54"/>
                        <a:pt x="38" y="51"/>
                        <a:pt x="38" y="47"/>
                      </a:cubicBezTo>
                      <a:cubicBezTo>
                        <a:pt x="38" y="47"/>
                        <a:pt x="38" y="47"/>
                        <a:pt x="38" y="47"/>
                      </a:cubicBezTo>
                      <a:cubicBezTo>
                        <a:pt x="38" y="47"/>
                        <a:pt x="38" y="47"/>
                        <a:pt x="38" y="47"/>
                      </a:cubicBezTo>
                      <a:cubicBezTo>
                        <a:pt x="38" y="47"/>
                        <a:pt x="38" y="47"/>
                        <a:pt x="38" y="47"/>
                      </a:cubicBezTo>
                      <a:cubicBezTo>
                        <a:pt x="38" y="40"/>
                        <a:pt x="42" y="33"/>
                        <a:pt x="49" y="29"/>
                      </a:cubicBezTo>
                      <a:cubicBezTo>
                        <a:pt x="55" y="24"/>
                        <a:pt x="65" y="21"/>
                        <a:pt x="75" y="21"/>
                      </a:cubicBezTo>
                      <a:cubicBezTo>
                        <a:pt x="75" y="21"/>
                        <a:pt x="75" y="21"/>
                        <a:pt x="75" y="21"/>
                      </a:cubicBezTo>
                      <a:cubicBezTo>
                        <a:pt x="75" y="21"/>
                        <a:pt x="75" y="21"/>
                        <a:pt x="75" y="21"/>
                      </a:cubicBezTo>
                      <a:cubicBezTo>
                        <a:pt x="75" y="21"/>
                        <a:pt x="75" y="21"/>
                        <a:pt x="75" y="21"/>
                      </a:cubicBezTo>
                      <a:cubicBezTo>
                        <a:pt x="75" y="21"/>
                        <a:pt x="75" y="21"/>
                        <a:pt x="75" y="21"/>
                      </a:cubicBezTo>
                      <a:cubicBezTo>
                        <a:pt x="76" y="21"/>
                        <a:pt x="76" y="21"/>
                        <a:pt x="76" y="21"/>
                      </a:cubicBezTo>
                      <a:cubicBezTo>
                        <a:pt x="76" y="21"/>
                        <a:pt x="76" y="21"/>
                        <a:pt x="76" y="21"/>
                      </a:cubicBezTo>
                      <a:cubicBezTo>
                        <a:pt x="76" y="21"/>
                        <a:pt x="76" y="21"/>
                        <a:pt x="76" y="21"/>
                      </a:cubicBezTo>
                      <a:cubicBezTo>
                        <a:pt x="76" y="21"/>
                        <a:pt x="76" y="21"/>
                        <a:pt x="76" y="21"/>
                      </a:cubicBezTo>
                      <a:cubicBezTo>
                        <a:pt x="76" y="21"/>
                        <a:pt x="76" y="21"/>
                        <a:pt x="76" y="21"/>
                      </a:cubicBezTo>
                      <a:cubicBezTo>
                        <a:pt x="76" y="21"/>
                        <a:pt x="76" y="21"/>
                        <a:pt x="76" y="21"/>
                      </a:cubicBezTo>
                      <a:cubicBezTo>
                        <a:pt x="76" y="21"/>
                        <a:pt x="76" y="21"/>
                        <a:pt x="76" y="21"/>
                      </a:cubicBezTo>
                      <a:cubicBezTo>
                        <a:pt x="76" y="21"/>
                        <a:pt x="76" y="21"/>
                        <a:pt x="76" y="21"/>
                      </a:cubicBezTo>
                      <a:cubicBezTo>
                        <a:pt x="76" y="21"/>
                        <a:pt x="76" y="21"/>
                        <a:pt x="76" y="21"/>
                      </a:cubicBezTo>
                      <a:cubicBezTo>
                        <a:pt x="76" y="21"/>
                        <a:pt x="76" y="21"/>
                        <a:pt x="76" y="21"/>
                      </a:cubicBezTo>
                      <a:cubicBezTo>
                        <a:pt x="76" y="21"/>
                        <a:pt x="76" y="21"/>
                        <a:pt x="76" y="21"/>
                      </a:cubicBezTo>
                      <a:cubicBezTo>
                        <a:pt x="76" y="21"/>
                        <a:pt x="76" y="21"/>
                        <a:pt x="76" y="21"/>
                      </a:cubicBezTo>
                      <a:cubicBezTo>
                        <a:pt x="76" y="21"/>
                        <a:pt x="76" y="21"/>
                        <a:pt x="76" y="21"/>
                      </a:cubicBezTo>
                      <a:cubicBezTo>
                        <a:pt x="76" y="21"/>
                        <a:pt x="76" y="21"/>
                        <a:pt x="76" y="21"/>
                      </a:cubicBezTo>
                      <a:cubicBezTo>
                        <a:pt x="77" y="21"/>
                        <a:pt x="77" y="21"/>
                        <a:pt x="77" y="21"/>
                      </a:cubicBezTo>
                      <a:cubicBezTo>
                        <a:pt x="86" y="21"/>
                        <a:pt x="95" y="24"/>
                        <a:pt x="101" y="29"/>
                      </a:cubicBezTo>
                      <a:cubicBezTo>
                        <a:pt x="108" y="33"/>
                        <a:pt x="112" y="40"/>
                        <a:pt x="112" y="47"/>
                      </a:cubicBezTo>
                      <a:cubicBezTo>
                        <a:pt x="112" y="50"/>
                        <a:pt x="111" y="53"/>
                        <a:pt x="109" y="56"/>
                      </a:cubicBezTo>
                      <a:cubicBezTo>
                        <a:pt x="108" y="59"/>
                        <a:pt x="106" y="61"/>
                        <a:pt x="103" y="64"/>
                      </a:cubicBezTo>
                      <a:lnTo>
                        <a:pt x="104" y="6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" name="ïśḷíḓê"/>
                <p:cNvSpPr>
                  <a:spLocks/>
                </p:cNvSpPr>
                <p:nvPr/>
              </p:nvSpPr>
              <p:spPr bwMode="auto">
                <a:xfrm>
                  <a:off x="4999038" y="1873251"/>
                  <a:ext cx="60325" cy="57150"/>
                </a:xfrm>
                <a:custGeom>
                  <a:avLst/>
                  <a:gdLst/>
                  <a:ahLst/>
                  <a:cxnLst>
                    <a:cxn ang="0">
                      <a:pos x="14" y="2"/>
                    </a:cxn>
                    <a:cxn ang="0">
                      <a:pos x="8" y="0"/>
                    </a:cxn>
                    <a:cxn ang="0">
                      <a:pos x="3" y="2"/>
                    </a:cxn>
                    <a:cxn ang="0">
                      <a:pos x="0" y="8"/>
                    </a:cxn>
                    <a:cxn ang="0">
                      <a:pos x="3" y="13"/>
                    </a:cxn>
                    <a:cxn ang="0">
                      <a:pos x="4" y="12"/>
                    </a:cxn>
                    <a:cxn ang="0">
                      <a:pos x="3" y="13"/>
                    </a:cxn>
                    <a:cxn ang="0">
                      <a:pos x="8" y="15"/>
                    </a:cxn>
                    <a:cxn ang="0">
                      <a:pos x="14" y="13"/>
                    </a:cxn>
                    <a:cxn ang="0">
                      <a:pos x="14" y="13"/>
                    </a:cxn>
                    <a:cxn ang="0">
                      <a:pos x="12" y="12"/>
                    </a:cxn>
                    <a:cxn ang="0">
                      <a:pos x="14" y="13"/>
                    </a:cxn>
                    <a:cxn ang="0">
                      <a:pos x="16" y="8"/>
                    </a:cxn>
                    <a:cxn ang="0">
                      <a:pos x="14" y="2"/>
                    </a:cxn>
                    <a:cxn ang="0">
                      <a:pos x="14" y="2"/>
                    </a:cxn>
                    <a:cxn ang="0">
                      <a:pos x="11" y="10"/>
                    </a:cxn>
                    <a:cxn ang="0">
                      <a:pos x="11" y="10"/>
                    </a:cxn>
                    <a:cxn ang="0">
                      <a:pos x="10" y="10"/>
                    </a:cxn>
                    <a:cxn ang="0">
                      <a:pos x="8" y="11"/>
                    </a:cxn>
                    <a:cxn ang="0">
                      <a:pos x="6" y="10"/>
                    </a:cxn>
                    <a:cxn ang="0">
                      <a:pos x="6" y="10"/>
                    </a:cxn>
                    <a:cxn ang="0">
                      <a:pos x="5" y="8"/>
                    </a:cxn>
                    <a:cxn ang="0">
                      <a:pos x="6" y="5"/>
                    </a:cxn>
                    <a:cxn ang="0">
                      <a:pos x="8" y="4"/>
                    </a:cxn>
                    <a:cxn ang="0">
                      <a:pos x="11" y="5"/>
                    </a:cxn>
                    <a:cxn ang="0">
                      <a:pos x="11" y="5"/>
                    </a:cxn>
                    <a:cxn ang="0">
                      <a:pos x="12" y="8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6" h="15">
                      <a:moveTo>
                        <a:pt x="14" y="2"/>
                      </a:moveTo>
                      <a:cubicBezTo>
                        <a:pt x="12" y="1"/>
                        <a:pt x="10" y="0"/>
                        <a:pt x="8" y="0"/>
                      </a:cubicBezTo>
                      <a:cubicBezTo>
                        <a:pt x="6" y="0"/>
                        <a:pt x="4" y="1"/>
                        <a:pt x="3" y="2"/>
                      </a:cubicBezTo>
                      <a:cubicBezTo>
                        <a:pt x="1" y="4"/>
                        <a:pt x="0" y="6"/>
                        <a:pt x="0" y="8"/>
                      </a:cubicBezTo>
                      <a:cubicBezTo>
                        <a:pt x="0" y="10"/>
                        <a:pt x="1" y="12"/>
                        <a:pt x="3" y="13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4" y="15"/>
                        <a:pt x="6" y="15"/>
                        <a:pt x="8" y="15"/>
                      </a:cubicBezTo>
                      <a:cubicBezTo>
                        <a:pt x="10" y="15"/>
                        <a:pt x="12" y="15"/>
                        <a:pt x="14" y="13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5" y="12"/>
                        <a:pt x="16" y="10"/>
                        <a:pt x="16" y="8"/>
                      </a:cubicBezTo>
                      <a:cubicBezTo>
                        <a:pt x="16" y="6"/>
                        <a:pt x="15" y="4"/>
                        <a:pt x="14" y="2"/>
                      </a:cubicBezTo>
                      <a:cubicBezTo>
                        <a:pt x="14" y="2"/>
                        <a:pt x="14" y="2"/>
                        <a:pt x="14" y="2"/>
                      </a:cubicBezTo>
                      <a:close/>
                      <a:moveTo>
                        <a:pt x="11" y="10"/>
                      </a:move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1"/>
                        <a:pt x="9" y="11"/>
                        <a:pt x="8" y="11"/>
                      </a:cubicBezTo>
                      <a:cubicBezTo>
                        <a:pt x="7" y="11"/>
                        <a:pt x="6" y="11"/>
                        <a:pt x="6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5" y="9"/>
                        <a:pt x="5" y="9"/>
                        <a:pt x="5" y="8"/>
                      </a:cubicBezTo>
                      <a:cubicBezTo>
                        <a:pt x="5" y="7"/>
                        <a:pt x="5" y="6"/>
                        <a:pt x="6" y="5"/>
                      </a:cubicBezTo>
                      <a:cubicBezTo>
                        <a:pt x="6" y="5"/>
                        <a:pt x="7" y="4"/>
                        <a:pt x="8" y="4"/>
                      </a:cubicBezTo>
                      <a:cubicBezTo>
                        <a:pt x="9" y="4"/>
                        <a:pt x="10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6"/>
                        <a:pt x="12" y="7"/>
                        <a:pt x="12" y="8"/>
                      </a:cubicBezTo>
                      <a:cubicBezTo>
                        <a:pt x="12" y="9"/>
                        <a:pt x="11" y="9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" name="îṡḻiḍê"/>
                <p:cNvSpPr>
                  <a:spLocks/>
                </p:cNvSpPr>
                <p:nvPr/>
              </p:nvSpPr>
              <p:spPr bwMode="auto">
                <a:xfrm>
                  <a:off x="5133976" y="1873251"/>
                  <a:ext cx="57150" cy="57150"/>
                </a:xfrm>
                <a:custGeom>
                  <a:avLst/>
                  <a:gdLst/>
                  <a:ahLst/>
                  <a:cxnLst>
                    <a:cxn ang="0">
                      <a:pos x="13" y="2"/>
                    </a:cxn>
                    <a:cxn ang="0">
                      <a:pos x="7" y="0"/>
                    </a:cxn>
                    <a:cxn ang="0">
                      <a:pos x="2" y="2"/>
                    </a:cxn>
                    <a:cxn ang="0">
                      <a:pos x="0" y="8"/>
                    </a:cxn>
                    <a:cxn ang="0">
                      <a:pos x="2" y="13"/>
                    </a:cxn>
                    <a:cxn ang="0">
                      <a:pos x="2" y="13"/>
                    </a:cxn>
                    <a:cxn ang="0">
                      <a:pos x="3" y="12"/>
                    </a:cxn>
                    <a:cxn ang="0">
                      <a:pos x="2" y="13"/>
                    </a:cxn>
                    <a:cxn ang="0">
                      <a:pos x="7" y="15"/>
                    </a:cxn>
                    <a:cxn ang="0">
                      <a:pos x="13" y="13"/>
                    </a:cxn>
                    <a:cxn ang="0">
                      <a:pos x="13" y="13"/>
                    </a:cxn>
                    <a:cxn ang="0">
                      <a:pos x="11" y="12"/>
                    </a:cxn>
                    <a:cxn ang="0">
                      <a:pos x="13" y="13"/>
                    </a:cxn>
                    <a:cxn ang="0">
                      <a:pos x="15" y="8"/>
                    </a:cxn>
                    <a:cxn ang="0">
                      <a:pos x="13" y="2"/>
                    </a:cxn>
                    <a:cxn ang="0">
                      <a:pos x="13" y="2"/>
                    </a:cxn>
                    <a:cxn ang="0">
                      <a:pos x="10" y="10"/>
                    </a:cxn>
                    <a:cxn ang="0">
                      <a:pos x="10" y="10"/>
                    </a:cxn>
                    <a:cxn ang="0">
                      <a:pos x="10" y="10"/>
                    </a:cxn>
                    <a:cxn ang="0">
                      <a:pos x="7" y="11"/>
                    </a:cxn>
                    <a:cxn ang="0">
                      <a:pos x="5" y="10"/>
                    </a:cxn>
                    <a:cxn ang="0">
                      <a:pos x="5" y="10"/>
                    </a:cxn>
                    <a:cxn ang="0">
                      <a:pos x="4" y="8"/>
                    </a:cxn>
                    <a:cxn ang="0">
                      <a:pos x="5" y="5"/>
                    </a:cxn>
                    <a:cxn ang="0">
                      <a:pos x="7" y="4"/>
                    </a:cxn>
                    <a:cxn ang="0">
                      <a:pos x="10" y="5"/>
                    </a:cxn>
                    <a:cxn ang="0">
                      <a:pos x="10" y="5"/>
                    </a:cxn>
                    <a:cxn ang="0">
                      <a:pos x="11" y="8"/>
                    </a:cxn>
                    <a:cxn ang="0">
                      <a:pos x="10" y="10"/>
                    </a:cxn>
                  </a:cxnLst>
                  <a:rect l="0" t="0" r="r" b="b"/>
                  <a:pathLst>
                    <a:path w="15" h="15">
                      <a:moveTo>
                        <a:pt x="13" y="2"/>
                      </a:moveTo>
                      <a:cubicBezTo>
                        <a:pt x="11" y="1"/>
                        <a:pt x="9" y="0"/>
                        <a:pt x="7" y="0"/>
                      </a:cubicBezTo>
                      <a:cubicBezTo>
                        <a:pt x="5" y="0"/>
                        <a:pt x="3" y="1"/>
                        <a:pt x="2" y="2"/>
                      </a:cubicBezTo>
                      <a:cubicBezTo>
                        <a:pt x="0" y="4"/>
                        <a:pt x="0" y="6"/>
                        <a:pt x="0" y="8"/>
                      </a:cubicBezTo>
                      <a:cubicBezTo>
                        <a:pt x="0" y="10"/>
                        <a:pt x="0" y="12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3" y="15"/>
                        <a:pt x="5" y="15"/>
                        <a:pt x="7" y="15"/>
                      </a:cubicBezTo>
                      <a:cubicBezTo>
                        <a:pt x="9" y="15"/>
                        <a:pt x="11" y="15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4" y="12"/>
                        <a:pt x="15" y="10"/>
                        <a:pt x="15" y="8"/>
                      </a:cubicBezTo>
                      <a:cubicBezTo>
                        <a:pt x="15" y="6"/>
                        <a:pt x="14" y="4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lose/>
                      <a:moveTo>
                        <a:pt x="10" y="10"/>
                      </a:move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9" y="11"/>
                        <a:pt x="8" y="11"/>
                        <a:pt x="7" y="11"/>
                      </a:cubicBezTo>
                      <a:cubicBezTo>
                        <a:pt x="6" y="11"/>
                        <a:pt x="6" y="11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4" y="9"/>
                        <a:pt x="4" y="9"/>
                        <a:pt x="4" y="8"/>
                      </a:cubicBezTo>
                      <a:cubicBezTo>
                        <a:pt x="4" y="7"/>
                        <a:pt x="4" y="6"/>
                        <a:pt x="5" y="5"/>
                      </a:cubicBezTo>
                      <a:cubicBezTo>
                        <a:pt x="6" y="5"/>
                        <a:pt x="6" y="4"/>
                        <a:pt x="7" y="4"/>
                      </a:cubicBezTo>
                      <a:cubicBezTo>
                        <a:pt x="8" y="4"/>
                        <a:pt x="9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6"/>
                        <a:pt x="11" y="7"/>
                        <a:pt x="11" y="8"/>
                      </a:cubicBezTo>
                      <a:cubicBezTo>
                        <a:pt x="11" y="9"/>
                        <a:pt x="10" y="9"/>
                        <a:pt x="10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" name="ïṡļïḓê"/>
                <p:cNvSpPr>
                  <a:spLocks/>
                </p:cNvSpPr>
                <p:nvPr/>
              </p:nvSpPr>
              <p:spPr bwMode="auto">
                <a:xfrm>
                  <a:off x="5065713" y="1873251"/>
                  <a:ext cx="57150" cy="57150"/>
                </a:xfrm>
                <a:custGeom>
                  <a:avLst/>
                  <a:gdLst/>
                  <a:ahLst/>
                  <a:cxnLst>
                    <a:cxn ang="0">
                      <a:pos x="13" y="2"/>
                    </a:cxn>
                    <a:cxn ang="0">
                      <a:pos x="8" y="0"/>
                    </a:cxn>
                    <a:cxn ang="0">
                      <a:pos x="2" y="2"/>
                    </a:cxn>
                    <a:cxn ang="0">
                      <a:pos x="0" y="8"/>
                    </a:cxn>
                    <a:cxn ang="0">
                      <a:pos x="2" y="13"/>
                    </a:cxn>
                    <a:cxn ang="0">
                      <a:pos x="4" y="12"/>
                    </a:cxn>
                    <a:cxn ang="0">
                      <a:pos x="2" y="13"/>
                    </a:cxn>
                    <a:cxn ang="0">
                      <a:pos x="8" y="15"/>
                    </a:cxn>
                    <a:cxn ang="0">
                      <a:pos x="13" y="13"/>
                    </a:cxn>
                    <a:cxn ang="0">
                      <a:pos x="13" y="13"/>
                    </a:cxn>
                    <a:cxn ang="0">
                      <a:pos x="12" y="12"/>
                    </a:cxn>
                    <a:cxn ang="0">
                      <a:pos x="13" y="13"/>
                    </a:cxn>
                    <a:cxn ang="0">
                      <a:pos x="15" y="8"/>
                    </a:cxn>
                    <a:cxn ang="0">
                      <a:pos x="13" y="2"/>
                    </a:cxn>
                    <a:cxn ang="0">
                      <a:pos x="13" y="2"/>
                    </a:cxn>
                    <a:cxn ang="0">
                      <a:pos x="10" y="10"/>
                    </a:cxn>
                    <a:cxn ang="0">
                      <a:pos x="10" y="10"/>
                    </a:cxn>
                    <a:cxn ang="0">
                      <a:pos x="10" y="10"/>
                    </a:cxn>
                    <a:cxn ang="0">
                      <a:pos x="8" y="11"/>
                    </a:cxn>
                    <a:cxn ang="0">
                      <a:pos x="5" y="10"/>
                    </a:cxn>
                    <a:cxn ang="0">
                      <a:pos x="5" y="10"/>
                    </a:cxn>
                    <a:cxn ang="0">
                      <a:pos x="4" y="8"/>
                    </a:cxn>
                    <a:cxn ang="0">
                      <a:pos x="5" y="5"/>
                    </a:cxn>
                    <a:cxn ang="0">
                      <a:pos x="8" y="4"/>
                    </a:cxn>
                    <a:cxn ang="0">
                      <a:pos x="10" y="5"/>
                    </a:cxn>
                    <a:cxn ang="0">
                      <a:pos x="10" y="5"/>
                    </a:cxn>
                    <a:cxn ang="0">
                      <a:pos x="11" y="8"/>
                    </a:cxn>
                    <a:cxn ang="0">
                      <a:pos x="10" y="10"/>
                    </a:cxn>
                  </a:cxnLst>
                  <a:rect l="0" t="0" r="r" b="b"/>
                  <a:pathLst>
                    <a:path w="15" h="15">
                      <a:moveTo>
                        <a:pt x="13" y="2"/>
                      </a:moveTo>
                      <a:cubicBezTo>
                        <a:pt x="12" y="1"/>
                        <a:pt x="10" y="0"/>
                        <a:pt x="8" y="0"/>
                      </a:cubicBezTo>
                      <a:cubicBezTo>
                        <a:pt x="6" y="0"/>
                        <a:pt x="4" y="1"/>
                        <a:pt x="2" y="2"/>
                      </a:cubicBezTo>
                      <a:cubicBezTo>
                        <a:pt x="1" y="4"/>
                        <a:pt x="0" y="6"/>
                        <a:pt x="0" y="8"/>
                      </a:cubicBezTo>
                      <a:cubicBezTo>
                        <a:pt x="0" y="10"/>
                        <a:pt x="1" y="12"/>
                        <a:pt x="2" y="13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4" y="15"/>
                        <a:pt x="6" y="15"/>
                        <a:pt x="8" y="15"/>
                      </a:cubicBezTo>
                      <a:cubicBezTo>
                        <a:pt x="10" y="15"/>
                        <a:pt x="12" y="15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5" y="12"/>
                        <a:pt x="15" y="10"/>
                        <a:pt x="15" y="8"/>
                      </a:cubicBezTo>
                      <a:cubicBezTo>
                        <a:pt x="15" y="6"/>
                        <a:pt x="15" y="4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lose/>
                      <a:moveTo>
                        <a:pt x="10" y="10"/>
                      </a:move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9" y="11"/>
                        <a:pt x="9" y="11"/>
                        <a:pt x="8" y="11"/>
                      </a:cubicBezTo>
                      <a:cubicBezTo>
                        <a:pt x="7" y="11"/>
                        <a:pt x="6" y="11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9"/>
                        <a:pt x="4" y="9"/>
                        <a:pt x="4" y="8"/>
                      </a:cubicBezTo>
                      <a:cubicBezTo>
                        <a:pt x="4" y="7"/>
                        <a:pt x="5" y="6"/>
                        <a:pt x="5" y="5"/>
                      </a:cubicBezTo>
                      <a:cubicBezTo>
                        <a:pt x="6" y="5"/>
                        <a:pt x="7" y="4"/>
                        <a:pt x="8" y="4"/>
                      </a:cubicBezTo>
                      <a:cubicBezTo>
                        <a:pt x="9" y="4"/>
                        <a:pt x="9" y="5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1" y="6"/>
                        <a:pt x="11" y="7"/>
                        <a:pt x="11" y="8"/>
                      </a:cubicBezTo>
                      <a:cubicBezTo>
                        <a:pt x="11" y="9"/>
                        <a:pt x="11" y="9"/>
                        <a:pt x="10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4" name="îSḻídè"/>
              <p:cNvSpPr>
                <a:spLocks/>
              </p:cNvSpPr>
              <p:nvPr/>
            </p:nvSpPr>
            <p:spPr bwMode="auto">
              <a:xfrm>
                <a:off x="9431634" y="2284560"/>
                <a:ext cx="755003" cy="831682"/>
              </a:xfrm>
              <a:custGeom>
                <a:avLst/>
                <a:gdLst/>
                <a:ahLst/>
                <a:cxnLst>
                  <a:cxn ang="0">
                    <a:pos x="82" y="3"/>
                  </a:cxn>
                  <a:cxn ang="0">
                    <a:pos x="102" y="33"/>
                  </a:cxn>
                  <a:cxn ang="0">
                    <a:pos x="105" y="38"/>
                  </a:cxn>
                  <a:cxn ang="0">
                    <a:pos x="104" y="74"/>
                  </a:cxn>
                  <a:cxn ang="0">
                    <a:pos x="37" y="75"/>
                  </a:cxn>
                  <a:cxn ang="0">
                    <a:pos x="103" y="88"/>
                  </a:cxn>
                  <a:cxn ang="0">
                    <a:pos x="35" y="92"/>
                  </a:cxn>
                  <a:cxn ang="0">
                    <a:pos x="32" y="89"/>
                  </a:cxn>
                  <a:cxn ang="0">
                    <a:pos x="3" y="19"/>
                  </a:cxn>
                  <a:cxn ang="0">
                    <a:pos x="25" y="14"/>
                  </a:cxn>
                  <a:cxn ang="0">
                    <a:pos x="27" y="16"/>
                  </a:cxn>
                  <a:cxn ang="0">
                    <a:pos x="36" y="33"/>
                  </a:cxn>
                  <a:cxn ang="0">
                    <a:pos x="57" y="3"/>
                  </a:cxn>
                  <a:cxn ang="0">
                    <a:pos x="93" y="35"/>
                  </a:cxn>
                  <a:cxn ang="0">
                    <a:pos x="96" y="38"/>
                  </a:cxn>
                  <a:cxn ang="0">
                    <a:pos x="78" y="34"/>
                  </a:cxn>
                  <a:cxn ang="0">
                    <a:pos x="84" y="37"/>
                  </a:cxn>
                  <a:cxn ang="0">
                    <a:pos x="60" y="34"/>
                  </a:cxn>
                  <a:cxn ang="0">
                    <a:pos x="66" y="36"/>
                  </a:cxn>
                  <a:cxn ang="0">
                    <a:pos x="45" y="35"/>
                  </a:cxn>
                  <a:cxn ang="0">
                    <a:pos x="86" y="96"/>
                  </a:cxn>
                  <a:cxn ang="0">
                    <a:pos x="95" y="116"/>
                  </a:cxn>
                  <a:cxn ang="0">
                    <a:pos x="75" y="108"/>
                  </a:cxn>
                  <a:cxn ang="0">
                    <a:pos x="91" y="103"/>
                  </a:cxn>
                  <a:cxn ang="0">
                    <a:pos x="80" y="108"/>
                  </a:cxn>
                  <a:cxn ang="0">
                    <a:pos x="91" y="112"/>
                  </a:cxn>
                  <a:cxn ang="0">
                    <a:pos x="47" y="96"/>
                  </a:cxn>
                  <a:cxn ang="0">
                    <a:pos x="55" y="116"/>
                  </a:cxn>
                  <a:cxn ang="0">
                    <a:pos x="35" y="108"/>
                  </a:cxn>
                  <a:cxn ang="0">
                    <a:pos x="51" y="103"/>
                  </a:cxn>
                  <a:cxn ang="0">
                    <a:pos x="41" y="108"/>
                  </a:cxn>
                  <a:cxn ang="0">
                    <a:pos x="51" y="112"/>
                  </a:cxn>
                  <a:cxn ang="0">
                    <a:pos x="34" y="40"/>
                  </a:cxn>
                  <a:cxn ang="0">
                    <a:pos x="102" y="43"/>
                  </a:cxn>
                  <a:cxn ang="0">
                    <a:pos x="93" y="30"/>
                  </a:cxn>
                  <a:cxn ang="0">
                    <a:pos x="91" y="17"/>
                  </a:cxn>
                  <a:cxn ang="0">
                    <a:pos x="88" y="24"/>
                  </a:cxn>
                  <a:cxn ang="0">
                    <a:pos x="93" y="30"/>
                  </a:cxn>
                  <a:cxn ang="0">
                    <a:pos x="87" y="13"/>
                  </a:cxn>
                  <a:cxn ang="0">
                    <a:pos x="81" y="9"/>
                  </a:cxn>
                  <a:cxn ang="0">
                    <a:pos x="57" y="9"/>
                  </a:cxn>
                  <a:cxn ang="0">
                    <a:pos x="51" y="13"/>
                  </a:cxn>
                  <a:cxn ang="0">
                    <a:pos x="57" y="9"/>
                  </a:cxn>
                  <a:cxn ang="0">
                    <a:pos x="44" y="23"/>
                  </a:cxn>
                  <a:cxn ang="0">
                    <a:pos x="49" y="30"/>
                  </a:cxn>
                  <a:cxn ang="0">
                    <a:pos x="49" y="18"/>
                  </a:cxn>
                  <a:cxn ang="0">
                    <a:pos x="55" y="25"/>
                  </a:cxn>
                  <a:cxn ang="0">
                    <a:pos x="66" y="29"/>
                  </a:cxn>
                  <a:cxn ang="0">
                    <a:pos x="61" y="22"/>
                  </a:cxn>
                  <a:cxn ang="0">
                    <a:pos x="72" y="26"/>
                  </a:cxn>
                  <a:cxn ang="0">
                    <a:pos x="84" y="29"/>
                  </a:cxn>
                  <a:cxn ang="0">
                    <a:pos x="83" y="25"/>
                  </a:cxn>
                  <a:cxn ang="0">
                    <a:pos x="83" y="25"/>
                  </a:cxn>
                  <a:cxn ang="0">
                    <a:pos x="79" y="16"/>
                  </a:cxn>
                  <a:cxn ang="0">
                    <a:pos x="72" y="12"/>
                  </a:cxn>
                  <a:cxn ang="0">
                    <a:pos x="63" y="16"/>
                  </a:cxn>
                  <a:cxn ang="0">
                    <a:pos x="66" y="8"/>
                  </a:cxn>
                  <a:cxn ang="0">
                    <a:pos x="63" y="16"/>
                  </a:cxn>
                </a:cxnLst>
                <a:rect l="0" t="0" r="r" b="b"/>
                <a:pathLst>
                  <a:path w="108" h="119">
                    <a:moveTo>
                      <a:pt x="57" y="3"/>
                    </a:moveTo>
                    <a:cubicBezTo>
                      <a:pt x="60" y="1"/>
                      <a:pt x="65" y="0"/>
                      <a:pt x="69" y="0"/>
                    </a:cubicBezTo>
                    <a:cubicBezTo>
                      <a:pt x="74" y="0"/>
                      <a:pt x="78" y="1"/>
                      <a:pt x="82" y="3"/>
                    </a:cubicBezTo>
                    <a:cubicBezTo>
                      <a:pt x="86" y="4"/>
                      <a:pt x="89" y="7"/>
                      <a:pt x="92" y="10"/>
                    </a:cubicBezTo>
                    <a:cubicBezTo>
                      <a:pt x="95" y="13"/>
                      <a:pt x="98" y="16"/>
                      <a:pt x="99" y="21"/>
                    </a:cubicBezTo>
                    <a:cubicBezTo>
                      <a:pt x="101" y="24"/>
                      <a:pt x="102" y="29"/>
                      <a:pt x="102" y="33"/>
                    </a:cubicBezTo>
                    <a:cubicBezTo>
                      <a:pt x="102" y="35"/>
                      <a:pt x="102" y="36"/>
                      <a:pt x="102" y="38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7" y="38"/>
                      <a:pt x="108" y="40"/>
                      <a:pt x="107" y="41"/>
                    </a:cubicBezTo>
                    <a:cubicBezTo>
                      <a:pt x="107" y="41"/>
                      <a:pt x="107" y="41"/>
                      <a:pt x="107" y="41"/>
                    </a:cubicBezTo>
                    <a:cubicBezTo>
                      <a:pt x="104" y="74"/>
                      <a:pt x="104" y="74"/>
                      <a:pt x="104" y="74"/>
                    </a:cubicBezTo>
                    <a:cubicBezTo>
                      <a:pt x="104" y="75"/>
                      <a:pt x="103" y="77"/>
                      <a:pt x="101" y="77"/>
                    </a:cubicBezTo>
                    <a:cubicBezTo>
                      <a:pt x="101" y="77"/>
                      <a:pt x="101" y="77"/>
                      <a:pt x="101" y="77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37" y="86"/>
                      <a:pt x="37" y="86"/>
                      <a:pt x="37" y="86"/>
                    </a:cubicBezTo>
                    <a:cubicBezTo>
                      <a:pt x="101" y="86"/>
                      <a:pt x="101" y="86"/>
                      <a:pt x="101" y="86"/>
                    </a:cubicBezTo>
                    <a:cubicBezTo>
                      <a:pt x="102" y="86"/>
                      <a:pt x="103" y="87"/>
                      <a:pt x="103" y="88"/>
                    </a:cubicBezTo>
                    <a:cubicBezTo>
                      <a:pt x="103" y="90"/>
                      <a:pt x="102" y="91"/>
                      <a:pt x="101" y="91"/>
                    </a:cubicBezTo>
                    <a:cubicBezTo>
                      <a:pt x="35" y="92"/>
                      <a:pt x="35" y="92"/>
                      <a:pt x="35" y="92"/>
                    </a:cubicBezTo>
                    <a:cubicBezTo>
                      <a:pt x="35" y="92"/>
                      <a:pt x="35" y="92"/>
                      <a:pt x="35" y="92"/>
                    </a:cubicBezTo>
                    <a:cubicBezTo>
                      <a:pt x="33" y="92"/>
                      <a:pt x="32" y="91"/>
                      <a:pt x="32" y="89"/>
                    </a:cubicBezTo>
                    <a:cubicBezTo>
                      <a:pt x="35" y="89"/>
                      <a:pt x="35" y="89"/>
                      <a:pt x="35" y="89"/>
                    </a:cubicBezTo>
                    <a:cubicBezTo>
                      <a:pt x="32" y="89"/>
                      <a:pt x="32" y="89"/>
                      <a:pt x="32" y="89"/>
                    </a:cubicBezTo>
                    <a:cubicBezTo>
                      <a:pt x="32" y="71"/>
                      <a:pt x="30" y="57"/>
                      <a:pt x="28" y="38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2" y="19"/>
                      <a:pt x="0" y="17"/>
                      <a:pt x="1" y="16"/>
                    </a:cubicBezTo>
                    <a:cubicBezTo>
                      <a:pt x="1" y="14"/>
                      <a:pt x="2" y="13"/>
                      <a:pt x="3" y="13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6" y="14"/>
                      <a:pt x="27" y="15"/>
                      <a:pt x="27" y="16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6" y="35"/>
                      <a:pt x="36" y="35"/>
                      <a:pt x="36" y="35"/>
                    </a:cubicBezTo>
                    <a:cubicBezTo>
                      <a:pt x="36" y="34"/>
                      <a:pt x="36" y="34"/>
                      <a:pt x="36" y="33"/>
                    </a:cubicBezTo>
                    <a:cubicBezTo>
                      <a:pt x="36" y="29"/>
                      <a:pt x="37" y="24"/>
                      <a:pt x="39" y="21"/>
                    </a:cubicBezTo>
                    <a:cubicBezTo>
                      <a:pt x="40" y="16"/>
                      <a:pt x="43" y="13"/>
                      <a:pt x="46" y="10"/>
                    </a:cubicBezTo>
                    <a:cubicBezTo>
                      <a:pt x="49" y="7"/>
                      <a:pt x="53" y="4"/>
                      <a:pt x="57" y="3"/>
                    </a:cubicBezTo>
                    <a:close/>
                    <a:moveTo>
                      <a:pt x="96" y="38"/>
                    </a:moveTo>
                    <a:cubicBezTo>
                      <a:pt x="96" y="37"/>
                      <a:pt x="96" y="36"/>
                      <a:pt x="96" y="36"/>
                    </a:cubicBezTo>
                    <a:cubicBezTo>
                      <a:pt x="95" y="35"/>
                      <a:pt x="94" y="35"/>
                      <a:pt x="93" y="35"/>
                    </a:cubicBezTo>
                    <a:cubicBezTo>
                      <a:pt x="92" y="35"/>
                      <a:pt x="91" y="35"/>
                      <a:pt x="90" y="35"/>
                    </a:cubicBezTo>
                    <a:cubicBezTo>
                      <a:pt x="90" y="36"/>
                      <a:pt x="90" y="37"/>
                      <a:pt x="89" y="37"/>
                    </a:cubicBezTo>
                    <a:cubicBezTo>
                      <a:pt x="96" y="38"/>
                      <a:pt x="96" y="38"/>
                      <a:pt x="96" y="38"/>
                    </a:cubicBezTo>
                    <a:close/>
                    <a:moveTo>
                      <a:pt x="84" y="37"/>
                    </a:moveTo>
                    <a:cubicBezTo>
                      <a:pt x="84" y="36"/>
                      <a:pt x="84" y="36"/>
                      <a:pt x="84" y="35"/>
                    </a:cubicBezTo>
                    <a:cubicBezTo>
                      <a:pt x="82" y="35"/>
                      <a:pt x="80" y="35"/>
                      <a:pt x="78" y="34"/>
                    </a:cubicBezTo>
                    <a:cubicBezTo>
                      <a:pt x="76" y="34"/>
                      <a:pt x="74" y="34"/>
                      <a:pt x="72" y="34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84" y="37"/>
                      <a:pt x="84" y="37"/>
                      <a:pt x="84" y="37"/>
                    </a:cubicBezTo>
                    <a:close/>
                    <a:moveTo>
                      <a:pt x="66" y="36"/>
                    </a:moveTo>
                    <a:cubicBezTo>
                      <a:pt x="66" y="34"/>
                      <a:pt x="66" y="34"/>
                      <a:pt x="66" y="34"/>
                    </a:cubicBezTo>
                    <a:cubicBezTo>
                      <a:pt x="64" y="34"/>
                      <a:pt x="62" y="34"/>
                      <a:pt x="60" y="34"/>
                    </a:cubicBezTo>
                    <a:cubicBezTo>
                      <a:pt x="58" y="35"/>
                      <a:pt x="56" y="35"/>
                      <a:pt x="54" y="35"/>
                    </a:cubicBezTo>
                    <a:cubicBezTo>
                      <a:pt x="54" y="35"/>
                      <a:pt x="54" y="36"/>
                      <a:pt x="54" y="36"/>
                    </a:cubicBezTo>
                    <a:cubicBezTo>
                      <a:pt x="66" y="36"/>
                      <a:pt x="66" y="36"/>
                      <a:pt x="66" y="36"/>
                    </a:cubicBezTo>
                    <a:close/>
                    <a:moveTo>
                      <a:pt x="49" y="36"/>
                    </a:moveTo>
                    <a:cubicBezTo>
                      <a:pt x="49" y="35"/>
                      <a:pt x="49" y="35"/>
                      <a:pt x="49" y="35"/>
                    </a:cubicBezTo>
                    <a:cubicBezTo>
                      <a:pt x="48" y="35"/>
                      <a:pt x="46" y="35"/>
                      <a:pt x="45" y="35"/>
                    </a:cubicBezTo>
                    <a:cubicBezTo>
                      <a:pt x="44" y="35"/>
                      <a:pt x="43" y="35"/>
                      <a:pt x="43" y="35"/>
                    </a:cubicBezTo>
                    <a:cubicBezTo>
                      <a:pt x="49" y="36"/>
                      <a:pt x="49" y="36"/>
                      <a:pt x="49" y="36"/>
                    </a:cubicBezTo>
                    <a:close/>
                    <a:moveTo>
                      <a:pt x="86" y="96"/>
                    </a:moveTo>
                    <a:cubicBezTo>
                      <a:pt x="90" y="96"/>
                      <a:pt x="92" y="98"/>
                      <a:pt x="95" y="100"/>
                    </a:cubicBezTo>
                    <a:cubicBezTo>
                      <a:pt x="97" y="102"/>
                      <a:pt x="98" y="105"/>
                      <a:pt x="98" y="108"/>
                    </a:cubicBezTo>
                    <a:cubicBezTo>
                      <a:pt x="98" y="111"/>
                      <a:pt x="97" y="114"/>
                      <a:pt x="95" y="116"/>
                    </a:cubicBezTo>
                    <a:cubicBezTo>
                      <a:pt x="92" y="118"/>
                      <a:pt x="90" y="119"/>
                      <a:pt x="86" y="119"/>
                    </a:cubicBezTo>
                    <a:cubicBezTo>
                      <a:pt x="83" y="119"/>
                      <a:pt x="81" y="118"/>
                      <a:pt x="78" y="116"/>
                    </a:cubicBezTo>
                    <a:cubicBezTo>
                      <a:pt x="76" y="114"/>
                      <a:pt x="75" y="111"/>
                      <a:pt x="75" y="108"/>
                    </a:cubicBezTo>
                    <a:cubicBezTo>
                      <a:pt x="75" y="105"/>
                      <a:pt x="76" y="102"/>
                      <a:pt x="78" y="100"/>
                    </a:cubicBezTo>
                    <a:cubicBezTo>
                      <a:pt x="81" y="98"/>
                      <a:pt x="83" y="96"/>
                      <a:pt x="86" y="96"/>
                    </a:cubicBezTo>
                    <a:close/>
                    <a:moveTo>
                      <a:pt x="91" y="103"/>
                    </a:moveTo>
                    <a:cubicBezTo>
                      <a:pt x="90" y="102"/>
                      <a:pt x="88" y="102"/>
                      <a:pt x="86" y="102"/>
                    </a:cubicBezTo>
                    <a:cubicBezTo>
                      <a:pt x="85" y="102"/>
                      <a:pt x="83" y="102"/>
                      <a:pt x="82" y="103"/>
                    </a:cubicBezTo>
                    <a:cubicBezTo>
                      <a:pt x="81" y="105"/>
                      <a:pt x="80" y="106"/>
                      <a:pt x="80" y="108"/>
                    </a:cubicBezTo>
                    <a:cubicBezTo>
                      <a:pt x="80" y="109"/>
                      <a:pt x="81" y="111"/>
                      <a:pt x="82" y="112"/>
                    </a:cubicBezTo>
                    <a:cubicBezTo>
                      <a:pt x="83" y="113"/>
                      <a:pt x="85" y="114"/>
                      <a:pt x="86" y="114"/>
                    </a:cubicBezTo>
                    <a:cubicBezTo>
                      <a:pt x="88" y="114"/>
                      <a:pt x="90" y="113"/>
                      <a:pt x="91" y="112"/>
                    </a:cubicBezTo>
                    <a:cubicBezTo>
                      <a:pt x="92" y="111"/>
                      <a:pt x="93" y="109"/>
                      <a:pt x="93" y="108"/>
                    </a:cubicBezTo>
                    <a:cubicBezTo>
                      <a:pt x="93" y="106"/>
                      <a:pt x="92" y="105"/>
                      <a:pt x="91" y="103"/>
                    </a:cubicBezTo>
                    <a:close/>
                    <a:moveTo>
                      <a:pt x="47" y="96"/>
                    </a:moveTo>
                    <a:cubicBezTo>
                      <a:pt x="50" y="96"/>
                      <a:pt x="53" y="98"/>
                      <a:pt x="55" y="100"/>
                    </a:cubicBezTo>
                    <a:cubicBezTo>
                      <a:pt x="57" y="102"/>
                      <a:pt x="58" y="105"/>
                      <a:pt x="58" y="108"/>
                    </a:cubicBezTo>
                    <a:cubicBezTo>
                      <a:pt x="58" y="111"/>
                      <a:pt x="57" y="114"/>
                      <a:pt x="55" y="116"/>
                    </a:cubicBezTo>
                    <a:cubicBezTo>
                      <a:pt x="53" y="118"/>
                      <a:pt x="50" y="119"/>
                      <a:pt x="47" y="119"/>
                    </a:cubicBezTo>
                    <a:cubicBezTo>
                      <a:pt x="44" y="119"/>
                      <a:pt x="41" y="118"/>
                      <a:pt x="39" y="116"/>
                    </a:cubicBezTo>
                    <a:cubicBezTo>
                      <a:pt x="37" y="114"/>
                      <a:pt x="35" y="111"/>
                      <a:pt x="35" y="108"/>
                    </a:cubicBezTo>
                    <a:cubicBezTo>
                      <a:pt x="35" y="105"/>
                      <a:pt x="37" y="102"/>
                      <a:pt x="39" y="100"/>
                    </a:cubicBezTo>
                    <a:cubicBezTo>
                      <a:pt x="41" y="98"/>
                      <a:pt x="44" y="96"/>
                      <a:pt x="47" y="96"/>
                    </a:cubicBezTo>
                    <a:close/>
                    <a:moveTo>
                      <a:pt x="51" y="103"/>
                    </a:moveTo>
                    <a:cubicBezTo>
                      <a:pt x="50" y="102"/>
                      <a:pt x="48" y="102"/>
                      <a:pt x="47" y="102"/>
                    </a:cubicBezTo>
                    <a:cubicBezTo>
                      <a:pt x="45" y="102"/>
                      <a:pt x="43" y="102"/>
                      <a:pt x="42" y="103"/>
                    </a:cubicBezTo>
                    <a:cubicBezTo>
                      <a:pt x="41" y="105"/>
                      <a:pt x="41" y="106"/>
                      <a:pt x="41" y="108"/>
                    </a:cubicBezTo>
                    <a:cubicBezTo>
                      <a:pt x="41" y="109"/>
                      <a:pt x="41" y="111"/>
                      <a:pt x="42" y="112"/>
                    </a:cubicBezTo>
                    <a:cubicBezTo>
                      <a:pt x="43" y="113"/>
                      <a:pt x="45" y="114"/>
                      <a:pt x="47" y="114"/>
                    </a:cubicBezTo>
                    <a:cubicBezTo>
                      <a:pt x="48" y="114"/>
                      <a:pt x="50" y="113"/>
                      <a:pt x="51" y="112"/>
                    </a:cubicBezTo>
                    <a:cubicBezTo>
                      <a:pt x="52" y="111"/>
                      <a:pt x="53" y="109"/>
                      <a:pt x="53" y="108"/>
                    </a:cubicBezTo>
                    <a:cubicBezTo>
                      <a:pt x="53" y="106"/>
                      <a:pt x="52" y="105"/>
                      <a:pt x="51" y="103"/>
                    </a:cubicBezTo>
                    <a:close/>
                    <a:moveTo>
                      <a:pt x="34" y="40"/>
                    </a:moveTo>
                    <a:cubicBezTo>
                      <a:pt x="37" y="70"/>
                      <a:pt x="37" y="70"/>
                      <a:pt x="37" y="70"/>
                    </a:cubicBezTo>
                    <a:cubicBezTo>
                      <a:pt x="99" y="71"/>
                      <a:pt x="99" y="71"/>
                      <a:pt x="99" y="71"/>
                    </a:cubicBezTo>
                    <a:cubicBezTo>
                      <a:pt x="102" y="43"/>
                      <a:pt x="102" y="43"/>
                      <a:pt x="102" y="43"/>
                    </a:cubicBezTo>
                    <a:cubicBezTo>
                      <a:pt x="34" y="40"/>
                      <a:pt x="34" y="40"/>
                      <a:pt x="34" y="40"/>
                    </a:cubicBezTo>
                    <a:close/>
                    <a:moveTo>
                      <a:pt x="93" y="31"/>
                    </a:moveTo>
                    <a:cubicBezTo>
                      <a:pt x="93" y="30"/>
                      <a:pt x="93" y="30"/>
                      <a:pt x="93" y="30"/>
                    </a:cubicBezTo>
                    <a:cubicBezTo>
                      <a:pt x="94" y="30"/>
                      <a:pt x="95" y="30"/>
                      <a:pt x="96" y="30"/>
                    </a:cubicBezTo>
                    <a:cubicBezTo>
                      <a:pt x="96" y="28"/>
                      <a:pt x="95" y="25"/>
                      <a:pt x="95" y="23"/>
                    </a:cubicBezTo>
                    <a:cubicBezTo>
                      <a:pt x="94" y="21"/>
                      <a:pt x="93" y="19"/>
                      <a:pt x="91" y="17"/>
                    </a:cubicBezTo>
                    <a:cubicBezTo>
                      <a:pt x="90" y="17"/>
                      <a:pt x="90" y="18"/>
                      <a:pt x="89" y="18"/>
                    </a:cubicBezTo>
                    <a:cubicBezTo>
                      <a:pt x="88" y="18"/>
                      <a:pt x="87" y="19"/>
                      <a:pt x="87" y="19"/>
                    </a:cubicBezTo>
                    <a:cubicBezTo>
                      <a:pt x="87" y="21"/>
                      <a:pt x="88" y="22"/>
                      <a:pt x="88" y="24"/>
                    </a:cubicBezTo>
                    <a:cubicBezTo>
                      <a:pt x="89" y="26"/>
                      <a:pt x="89" y="28"/>
                      <a:pt x="89" y="30"/>
                    </a:cubicBezTo>
                    <a:cubicBezTo>
                      <a:pt x="91" y="30"/>
                      <a:pt x="92" y="30"/>
                      <a:pt x="93" y="30"/>
                    </a:cubicBezTo>
                    <a:cubicBezTo>
                      <a:pt x="93" y="30"/>
                      <a:pt x="93" y="30"/>
                      <a:pt x="93" y="30"/>
                    </a:cubicBezTo>
                    <a:cubicBezTo>
                      <a:pt x="93" y="31"/>
                      <a:pt x="93" y="31"/>
                      <a:pt x="93" y="31"/>
                    </a:cubicBezTo>
                    <a:close/>
                    <a:moveTo>
                      <a:pt x="86" y="13"/>
                    </a:moveTo>
                    <a:cubicBezTo>
                      <a:pt x="87" y="13"/>
                      <a:pt x="87" y="13"/>
                      <a:pt x="87" y="13"/>
                    </a:cubicBezTo>
                    <a:cubicBezTo>
                      <a:pt x="86" y="11"/>
                      <a:pt x="84" y="10"/>
                      <a:pt x="82" y="9"/>
                    </a:cubicBezTo>
                    <a:cubicBezTo>
                      <a:pt x="82" y="9"/>
                      <a:pt x="81" y="8"/>
                      <a:pt x="80" y="8"/>
                    </a:cubicBezTo>
                    <a:cubicBezTo>
                      <a:pt x="81" y="8"/>
                      <a:pt x="81" y="9"/>
                      <a:pt x="81" y="9"/>
                    </a:cubicBezTo>
                    <a:cubicBezTo>
                      <a:pt x="82" y="11"/>
                      <a:pt x="83" y="12"/>
                      <a:pt x="84" y="14"/>
                    </a:cubicBezTo>
                    <a:cubicBezTo>
                      <a:pt x="85" y="14"/>
                      <a:pt x="86" y="14"/>
                      <a:pt x="86" y="13"/>
                    </a:cubicBezTo>
                    <a:close/>
                    <a:moveTo>
                      <a:pt x="57" y="9"/>
                    </a:moveTo>
                    <a:cubicBezTo>
                      <a:pt x="57" y="9"/>
                      <a:pt x="58" y="8"/>
                      <a:pt x="58" y="8"/>
                    </a:cubicBezTo>
                    <a:cubicBezTo>
                      <a:pt x="57" y="8"/>
                      <a:pt x="56" y="9"/>
                      <a:pt x="56" y="9"/>
                    </a:cubicBezTo>
                    <a:cubicBezTo>
                      <a:pt x="54" y="10"/>
                      <a:pt x="52" y="11"/>
                      <a:pt x="51" y="13"/>
                    </a:cubicBezTo>
                    <a:cubicBezTo>
                      <a:pt x="51" y="13"/>
                      <a:pt x="52" y="13"/>
                      <a:pt x="52" y="13"/>
                    </a:cubicBezTo>
                    <a:cubicBezTo>
                      <a:pt x="53" y="13"/>
                      <a:pt x="53" y="14"/>
                      <a:pt x="54" y="14"/>
                    </a:cubicBezTo>
                    <a:cubicBezTo>
                      <a:pt x="55" y="12"/>
                      <a:pt x="56" y="11"/>
                      <a:pt x="57" y="9"/>
                    </a:cubicBezTo>
                    <a:close/>
                    <a:moveTo>
                      <a:pt x="49" y="18"/>
                    </a:moveTo>
                    <a:cubicBezTo>
                      <a:pt x="49" y="18"/>
                      <a:pt x="48" y="17"/>
                      <a:pt x="47" y="17"/>
                    </a:cubicBezTo>
                    <a:cubicBezTo>
                      <a:pt x="46" y="19"/>
                      <a:pt x="44" y="21"/>
                      <a:pt x="44" y="23"/>
                    </a:cubicBezTo>
                    <a:cubicBezTo>
                      <a:pt x="43" y="25"/>
                      <a:pt x="42" y="28"/>
                      <a:pt x="42" y="30"/>
                    </a:cubicBezTo>
                    <a:cubicBezTo>
                      <a:pt x="43" y="30"/>
                      <a:pt x="44" y="30"/>
                      <a:pt x="45" y="30"/>
                    </a:cubicBezTo>
                    <a:cubicBezTo>
                      <a:pt x="46" y="30"/>
                      <a:pt x="48" y="30"/>
                      <a:pt x="49" y="30"/>
                    </a:cubicBezTo>
                    <a:cubicBezTo>
                      <a:pt x="49" y="28"/>
                      <a:pt x="49" y="26"/>
                      <a:pt x="50" y="24"/>
                    </a:cubicBezTo>
                    <a:cubicBezTo>
                      <a:pt x="50" y="22"/>
                      <a:pt x="51" y="20"/>
                      <a:pt x="52" y="19"/>
                    </a:cubicBezTo>
                    <a:cubicBezTo>
                      <a:pt x="51" y="18"/>
                      <a:pt x="50" y="18"/>
                      <a:pt x="49" y="18"/>
                    </a:cubicBezTo>
                    <a:close/>
                    <a:moveTo>
                      <a:pt x="61" y="22"/>
                    </a:moveTo>
                    <a:cubicBezTo>
                      <a:pt x="60" y="21"/>
                      <a:pt x="58" y="21"/>
                      <a:pt x="57" y="21"/>
                    </a:cubicBezTo>
                    <a:cubicBezTo>
                      <a:pt x="56" y="22"/>
                      <a:pt x="56" y="23"/>
                      <a:pt x="55" y="25"/>
                    </a:cubicBezTo>
                    <a:cubicBezTo>
                      <a:pt x="55" y="26"/>
                      <a:pt x="55" y="28"/>
                      <a:pt x="54" y="29"/>
                    </a:cubicBezTo>
                    <a:cubicBezTo>
                      <a:pt x="56" y="29"/>
                      <a:pt x="58" y="29"/>
                      <a:pt x="60" y="29"/>
                    </a:cubicBezTo>
                    <a:cubicBezTo>
                      <a:pt x="62" y="29"/>
                      <a:pt x="64" y="29"/>
                      <a:pt x="66" y="29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66" y="22"/>
                      <a:pt x="66" y="22"/>
                      <a:pt x="66" y="22"/>
                    </a:cubicBezTo>
                    <a:cubicBezTo>
                      <a:pt x="65" y="22"/>
                      <a:pt x="63" y="22"/>
                      <a:pt x="61" y="22"/>
                    </a:cubicBezTo>
                    <a:close/>
                    <a:moveTo>
                      <a:pt x="82" y="21"/>
                    </a:moveTo>
                    <a:cubicBezTo>
                      <a:pt x="78" y="22"/>
                      <a:pt x="75" y="22"/>
                      <a:pt x="72" y="22"/>
                    </a:cubicBezTo>
                    <a:cubicBezTo>
                      <a:pt x="72" y="26"/>
                      <a:pt x="72" y="26"/>
                      <a:pt x="72" y="26"/>
                    </a:cubicBezTo>
                    <a:cubicBezTo>
                      <a:pt x="72" y="29"/>
                      <a:pt x="72" y="29"/>
                      <a:pt x="72" y="29"/>
                    </a:cubicBezTo>
                    <a:cubicBezTo>
                      <a:pt x="74" y="29"/>
                      <a:pt x="76" y="29"/>
                      <a:pt x="78" y="29"/>
                    </a:cubicBezTo>
                    <a:cubicBezTo>
                      <a:pt x="80" y="29"/>
                      <a:pt x="82" y="29"/>
                      <a:pt x="84" y="29"/>
                    </a:cubicBezTo>
                    <a:cubicBezTo>
                      <a:pt x="84" y="28"/>
                      <a:pt x="83" y="27"/>
                      <a:pt x="83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4" y="25"/>
                      <a:pt x="84" y="25"/>
                      <a:pt x="84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24"/>
                      <a:pt x="82" y="22"/>
                      <a:pt x="82" y="21"/>
                    </a:cubicBezTo>
                    <a:close/>
                    <a:moveTo>
                      <a:pt x="76" y="17"/>
                    </a:moveTo>
                    <a:cubicBezTo>
                      <a:pt x="77" y="16"/>
                      <a:pt x="78" y="16"/>
                      <a:pt x="79" y="16"/>
                    </a:cubicBezTo>
                    <a:cubicBezTo>
                      <a:pt x="78" y="14"/>
                      <a:pt x="77" y="12"/>
                      <a:pt x="75" y="11"/>
                    </a:cubicBezTo>
                    <a:cubicBezTo>
                      <a:pt x="74" y="10"/>
                      <a:pt x="73" y="9"/>
                      <a:pt x="72" y="8"/>
                    </a:cubicBezTo>
                    <a:cubicBezTo>
                      <a:pt x="72" y="9"/>
                      <a:pt x="72" y="10"/>
                      <a:pt x="72" y="12"/>
                    </a:cubicBezTo>
                    <a:cubicBezTo>
                      <a:pt x="72" y="14"/>
                      <a:pt x="72" y="15"/>
                      <a:pt x="72" y="17"/>
                    </a:cubicBezTo>
                    <a:cubicBezTo>
                      <a:pt x="73" y="17"/>
                      <a:pt x="74" y="17"/>
                      <a:pt x="76" y="17"/>
                    </a:cubicBezTo>
                    <a:close/>
                    <a:moveTo>
                      <a:pt x="63" y="16"/>
                    </a:moveTo>
                    <a:cubicBezTo>
                      <a:pt x="64" y="17"/>
                      <a:pt x="65" y="17"/>
                      <a:pt x="66" y="17"/>
                    </a:cubicBezTo>
                    <a:cubicBezTo>
                      <a:pt x="66" y="15"/>
                      <a:pt x="66" y="13"/>
                      <a:pt x="66" y="12"/>
                    </a:cubicBezTo>
                    <a:cubicBezTo>
                      <a:pt x="66" y="10"/>
                      <a:pt x="66" y="9"/>
                      <a:pt x="66" y="8"/>
                    </a:cubicBezTo>
                    <a:cubicBezTo>
                      <a:pt x="65" y="9"/>
                      <a:pt x="64" y="10"/>
                      <a:pt x="63" y="11"/>
                    </a:cubicBezTo>
                    <a:cubicBezTo>
                      <a:pt x="61" y="12"/>
                      <a:pt x="60" y="14"/>
                      <a:pt x="59" y="16"/>
                    </a:cubicBezTo>
                    <a:cubicBezTo>
                      <a:pt x="60" y="16"/>
                      <a:pt x="61" y="16"/>
                      <a:pt x="63" y="1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" name="îṩḻîḋe"/>
            <p:cNvGrpSpPr/>
            <p:nvPr/>
          </p:nvGrpSpPr>
          <p:grpSpPr>
            <a:xfrm>
              <a:off x="1246413" y="3795825"/>
              <a:ext cx="2386516" cy="1663813"/>
              <a:chOff x="957484" y="4001900"/>
              <a:chExt cx="2126568" cy="1731356"/>
            </a:xfrm>
          </p:grpSpPr>
          <p:sp>
            <p:nvSpPr>
              <p:cNvPr id="15" name="îṥ1ïḑê"/>
              <p:cNvSpPr txBox="1">
                <a:spLocks/>
              </p:cNvSpPr>
              <p:nvPr/>
            </p:nvSpPr>
            <p:spPr bwMode="auto">
              <a:xfrm>
                <a:off x="957484" y="4001900"/>
                <a:ext cx="2126568" cy="859739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1">
                        <a:lumMod val="100000"/>
                      </a:schemeClr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16" name="iSḷide"/>
              <p:cNvSpPr txBox="1">
                <a:spLocks/>
              </p:cNvSpPr>
              <p:nvPr/>
            </p:nvSpPr>
            <p:spPr bwMode="auto">
              <a:xfrm>
                <a:off x="957484" y="4861639"/>
                <a:ext cx="2126568" cy="871617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</p:grpSp>
        <p:grpSp>
          <p:nvGrpSpPr>
            <p:cNvPr id="6" name="íšḷiḋe"/>
            <p:cNvGrpSpPr/>
            <p:nvPr/>
          </p:nvGrpSpPr>
          <p:grpSpPr>
            <a:xfrm>
              <a:off x="3711620" y="3795825"/>
              <a:ext cx="2386516" cy="1663813"/>
              <a:chOff x="957484" y="4001900"/>
              <a:chExt cx="2126568" cy="1731356"/>
            </a:xfrm>
          </p:grpSpPr>
          <p:sp>
            <p:nvSpPr>
              <p:cNvPr id="13" name="îśḷïḑè"/>
              <p:cNvSpPr txBox="1">
                <a:spLocks/>
              </p:cNvSpPr>
              <p:nvPr/>
            </p:nvSpPr>
            <p:spPr bwMode="auto">
              <a:xfrm>
                <a:off x="957484" y="4001900"/>
                <a:ext cx="2126568" cy="859739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 dirty="0">
                    <a:solidFill>
                      <a:srgbClr val="B71B1E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14" name="îş1iďé"/>
              <p:cNvSpPr txBox="1">
                <a:spLocks/>
              </p:cNvSpPr>
              <p:nvPr/>
            </p:nvSpPr>
            <p:spPr bwMode="auto">
              <a:xfrm>
                <a:off x="957484" y="4861639"/>
                <a:ext cx="2126568" cy="871617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</p:grpSp>
        <p:grpSp>
          <p:nvGrpSpPr>
            <p:cNvPr id="7" name="îṣḻiďé"/>
            <p:cNvGrpSpPr/>
            <p:nvPr/>
          </p:nvGrpSpPr>
          <p:grpSpPr>
            <a:xfrm>
              <a:off x="6176825" y="3795825"/>
              <a:ext cx="2386516" cy="1663813"/>
              <a:chOff x="957484" y="4001900"/>
              <a:chExt cx="2126568" cy="1731356"/>
            </a:xfrm>
          </p:grpSpPr>
          <p:sp>
            <p:nvSpPr>
              <p:cNvPr id="11" name="íSļíďe"/>
              <p:cNvSpPr txBox="1">
                <a:spLocks/>
              </p:cNvSpPr>
              <p:nvPr/>
            </p:nvSpPr>
            <p:spPr bwMode="auto">
              <a:xfrm>
                <a:off x="957484" y="4001900"/>
                <a:ext cx="2126568" cy="859739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3">
                        <a:lumMod val="100000"/>
                      </a:schemeClr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12" name="iṥlíďè"/>
              <p:cNvSpPr txBox="1">
                <a:spLocks/>
              </p:cNvSpPr>
              <p:nvPr/>
            </p:nvSpPr>
            <p:spPr bwMode="auto">
              <a:xfrm>
                <a:off x="957484" y="4861639"/>
                <a:ext cx="2126568" cy="871617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</p:grpSp>
        <p:grpSp>
          <p:nvGrpSpPr>
            <p:cNvPr id="8" name="îṡliďè"/>
            <p:cNvGrpSpPr/>
            <p:nvPr/>
          </p:nvGrpSpPr>
          <p:grpSpPr>
            <a:xfrm>
              <a:off x="8642032" y="3795825"/>
              <a:ext cx="2386516" cy="1663813"/>
              <a:chOff x="957484" y="4001900"/>
              <a:chExt cx="2126568" cy="1731356"/>
            </a:xfrm>
          </p:grpSpPr>
          <p:sp>
            <p:nvSpPr>
              <p:cNvPr id="9" name="ïṧḷidè"/>
              <p:cNvSpPr txBox="1">
                <a:spLocks/>
              </p:cNvSpPr>
              <p:nvPr/>
            </p:nvSpPr>
            <p:spPr bwMode="auto">
              <a:xfrm>
                <a:off x="957484" y="4001900"/>
                <a:ext cx="2126568" cy="859739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rgbClr val="B71B1E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10" name="išlîḋè"/>
              <p:cNvSpPr txBox="1">
                <a:spLocks/>
              </p:cNvSpPr>
              <p:nvPr/>
            </p:nvSpPr>
            <p:spPr bwMode="auto">
              <a:xfrm>
                <a:off x="957484" y="4861639"/>
                <a:ext cx="2126568" cy="871617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0167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f3ed9e09-2848-4cb4-99fa-191ce5712f9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19138" y="1611764"/>
            <a:ext cx="10755727" cy="3998013"/>
            <a:chOff x="719137" y="1611764"/>
            <a:chExt cx="10755728" cy="3998013"/>
          </a:xfrm>
        </p:grpSpPr>
        <p:sp>
          <p:nvSpPr>
            <p:cNvPr id="4" name="íṧlïḍe"/>
            <p:cNvSpPr/>
            <p:nvPr/>
          </p:nvSpPr>
          <p:spPr>
            <a:xfrm>
              <a:off x="4852200" y="2387333"/>
              <a:ext cx="2487600" cy="2486773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5" name="Straight Connector 1"/>
            <p:cNvCxnSpPr/>
            <p:nvPr/>
          </p:nvCxnSpPr>
          <p:spPr>
            <a:xfrm>
              <a:off x="7617238" y="3609020"/>
              <a:ext cx="3706477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ïs1íḑè"/>
            <p:cNvSpPr/>
            <p:nvPr/>
          </p:nvSpPr>
          <p:spPr>
            <a:xfrm flipH="1" flipV="1">
              <a:off x="4094594" y="1611764"/>
              <a:ext cx="3998015" cy="3998013"/>
            </a:xfrm>
            <a:prstGeom prst="blockArc">
              <a:avLst>
                <a:gd name="adj1" fmla="val 21599999"/>
                <a:gd name="adj2" fmla="val 8180671"/>
                <a:gd name="adj3" fmla="val 11913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íS1îḍê"/>
            <p:cNvSpPr/>
            <p:nvPr/>
          </p:nvSpPr>
          <p:spPr>
            <a:xfrm rot="18900000" flipH="1" flipV="1">
              <a:off x="7188463" y="2267181"/>
              <a:ext cx="821422" cy="708122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" name="išḻïḋè"/>
            <p:cNvGrpSpPr/>
            <p:nvPr/>
          </p:nvGrpSpPr>
          <p:grpSpPr>
            <a:xfrm>
              <a:off x="4094594" y="1611764"/>
              <a:ext cx="3998015" cy="3998013"/>
              <a:chOff x="3029446" y="2446284"/>
              <a:chExt cx="3073942" cy="3073942"/>
            </a:xfrm>
            <a:solidFill>
              <a:schemeClr val="accent2"/>
            </a:solidFill>
          </p:grpSpPr>
          <p:sp>
            <p:nvSpPr>
              <p:cNvPr id="23" name="îšļiḋè"/>
              <p:cNvSpPr/>
              <p:nvPr/>
            </p:nvSpPr>
            <p:spPr>
              <a:xfrm>
                <a:off x="3029446" y="2446284"/>
                <a:ext cx="3073942" cy="3073942"/>
              </a:xfrm>
              <a:prstGeom prst="blockArc">
                <a:avLst>
                  <a:gd name="adj1" fmla="val 21599999"/>
                  <a:gd name="adj2" fmla="val 8180671"/>
                  <a:gd name="adj3" fmla="val 1191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ïṩlíḓê"/>
              <p:cNvSpPr/>
              <p:nvPr/>
            </p:nvSpPr>
            <p:spPr>
              <a:xfrm rot="8100000" flipV="1">
                <a:off x="3100799" y="4487660"/>
                <a:ext cx="631564" cy="54445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9" name="Straight Connector 12"/>
            <p:cNvCxnSpPr/>
            <p:nvPr/>
          </p:nvCxnSpPr>
          <p:spPr>
            <a:xfrm flipH="1">
              <a:off x="879329" y="3595748"/>
              <a:ext cx="367836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íŝḻïḓé"/>
            <p:cNvGrpSpPr/>
            <p:nvPr/>
          </p:nvGrpSpPr>
          <p:grpSpPr>
            <a:xfrm>
              <a:off x="719137" y="2596872"/>
              <a:ext cx="10755728" cy="1941792"/>
              <a:chOff x="-7472962" y="4073892"/>
              <a:chExt cx="8269725" cy="1492978"/>
            </a:xfrm>
          </p:grpSpPr>
          <p:sp>
            <p:nvSpPr>
              <p:cNvPr id="20" name="îṡlîdê"/>
              <p:cNvSpPr txBox="1">
                <a:spLocks/>
              </p:cNvSpPr>
              <p:nvPr/>
            </p:nvSpPr>
            <p:spPr bwMode="auto">
              <a:xfrm>
                <a:off x="-1618998" y="5281523"/>
                <a:ext cx="2415761" cy="285347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 lnSpcReduction="10000"/>
              </a:bodyPr>
              <a:lstStyle/>
              <a:p>
                <a:pPr marL="0" indent="0" algn="just">
                  <a:lnSpc>
                    <a:spcPct val="120000"/>
                  </a:lnSpc>
                  <a:defRPr/>
                </a:pPr>
                <a:r>
                  <a:rPr lang="zh-CN" altLang="en-US" sz="1050"/>
                  <a:t>此部分内容作为文字排版占位显示 </a:t>
                </a:r>
                <a:br>
                  <a:rPr lang="zh-CN" altLang="en-US" sz="1050"/>
                </a:br>
                <a:r>
                  <a:rPr lang="zh-CN" altLang="en-US" sz="1050"/>
                  <a:t>（建议使用主题字体）</a:t>
                </a:r>
              </a:p>
            </p:txBody>
          </p:sp>
          <p:sp>
            <p:nvSpPr>
              <p:cNvPr id="21" name="îşḻidé"/>
              <p:cNvSpPr txBox="1">
                <a:spLocks/>
              </p:cNvSpPr>
              <p:nvPr/>
            </p:nvSpPr>
            <p:spPr>
              <a:xfrm>
                <a:off x="-1617345" y="4972808"/>
                <a:ext cx="1968592" cy="252366"/>
              </a:xfrm>
              <a:prstGeom prst="rect">
                <a:avLst/>
              </a:prstGeom>
              <a:noFill/>
              <a:effectLst/>
            </p:spPr>
            <p:txBody>
              <a:bodyPr wrap="none" lIns="0" tIns="0" rIns="0" bIns="0" anchor="ctr">
                <a:normAutofit/>
                <a:scene3d>
                  <a:camera prst="orthographicFront">
                    <a:rot lat="0" lon="0" rev="0"/>
                  </a:camera>
                  <a:lightRig rig="glow" dir="t">
                    <a:rot lat="0" lon="0" rev="3600000"/>
                  </a:lightRig>
                </a:scene3d>
                <a:sp3d prstMaterial="softEdge">
                  <a:contourClr>
                    <a:schemeClr val="accent4">
                      <a:alpha val="95000"/>
                    </a:schemeClr>
                  </a:contourClr>
                </a:sp3d>
              </a:bodyPr>
              <a:lstStyle/>
              <a:p>
                <a:pPr lvl="1"/>
                <a:r>
                  <a:rPr lang="zh-CN" altLang="en-US" sz="2133" dirty="0">
                    <a:solidFill>
                      <a:srgbClr val="B71B1E"/>
                    </a:solidFill>
                  </a:rPr>
                  <a:t>标题文本预设</a:t>
                </a:r>
              </a:p>
            </p:txBody>
          </p:sp>
          <p:sp>
            <p:nvSpPr>
              <p:cNvPr id="22" name="iŝ1ïḍé"/>
              <p:cNvSpPr txBox="1">
                <a:spLocks/>
              </p:cNvSpPr>
              <p:nvPr/>
            </p:nvSpPr>
            <p:spPr bwMode="auto">
              <a:xfrm>
                <a:off x="-7472962" y="4073892"/>
                <a:ext cx="2389770" cy="285347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 lnSpcReduction="10000"/>
              </a:bodyPr>
              <a:lstStyle/>
              <a:p>
                <a:pPr marL="0" indent="0" algn="r">
                  <a:lnSpc>
                    <a:spcPct val="120000"/>
                  </a:lnSpc>
                  <a:defRPr/>
                </a:pPr>
                <a:r>
                  <a:rPr lang="zh-CN" altLang="en-US" sz="1050"/>
                  <a:t>此部分内容作为文字排版占位显示 </a:t>
                </a:r>
                <a:br>
                  <a:rPr lang="zh-CN" altLang="en-US" sz="1050"/>
                </a:br>
                <a:r>
                  <a:rPr lang="zh-CN" altLang="en-US" sz="1050"/>
                  <a:t>（建议使用主题字体）</a:t>
                </a:r>
              </a:p>
            </p:txBody>
          </p:sp>
        </p:grpSp>
        <p:sp>
          <p:nvSpPr>
            <p:cNvPr id="11" name="íŝḷïdê"/>
            <p:cNvSpPr txBox="1">
              <a:spLocks/>
            </p:cNvSpPr>
            <p:nvPr/>
          </p:nvSpPr>
          <p:spPr>
            <a:xfrm>
              <a:off x="1266929" y="2203125"/>
              <a:ext cx="2560380" cy="328231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>
              <a:norm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lvl="1" algn="r"/>
              <a:r>
                <a:rPr lang="zh-CN" altLang="en-US" sz="2133">
                  <a:solidFill>
                    <a:schemeClr val="accent1"/>
                  </a:solidFill>
                </a:rPr>
                <a:t>标题文本预设</a:t>
              </a:r>
            </a:p>
          </p:txBody>
        </p:sp>
        <p:grpSp>
          <p:nvGrpSpPr>
            <p:cNvPr id="12" name="ïsḷiḓé"/>
            <p:cNvGrpSpPr/>
            <p:nvPr/>
          </p:nvGrpSpPr>
          <p:grpSpPr>
            <a:xfrm>
              <a:off x="2027485" y="3815008"/>
              <a:ext cx="1799818" cy="517963"/>
              <a:chOff x="5518862" y="2701458"/>
              <a:chExt cx="1441977" cy="414981"/>
            </a:xfrm>
            <a:solidFill>
              <a:schemeClr val="accent1"/>
            </a:solidFill>
          </p:grpSpPr>
          <p:sp>
            <p:nvSpPr>
              <p:cNvPr id="17" name="i$ļïďe"/>
              <p:cNvSpPr>
                <a:spLocks/>
              </p:cNvSpPr>
              <p:nvPr/>
            </p:nvSpPr>
            <p:spPr bwMode="auto">
              <a:xfrm>
                <a:off x="5518862" y="2701458"/>
                <a:ext cx="286589" cy="414981"/>
              </a:xfrm>
              <a:custGeom>
                <a:avLst/>
                <a:gdLst>
                  <a:gd name="T0" fmla="*/ 47 w 250"/>
                  <a:gd name="T1" fmla="*/ 0 h 362"/>
                  <a:gd name="T2" fmla="*/ 36 w 250"/>
                  <a:gd name="T3" fmla="*/ 2 h 362"/>
                  <a:gd name="T4" fmla="*/ 20 w 250"/>
                  <a:gd name="T5" fmla="*/ 9 h 362"/>
                  <a:gd name="T6" fmla="*/ 9 w 250"/>
                  <a:gd name="T7" fmla="*/ 21 h 362"/>
                  <a:gd name="T8" fmla="*/ 1 w 250"/>
                  <a:gd name="T9" fmla="*/ 37 h 362"/>
                  <a:gd name="T10" fmla="*/ 0 w 250"/>
                  <a:gd name="T11" fmla="*/ 317 h 362"/>
                  <a:gd name="T12" fmla="*/ 1 w 250"/>
                  <a:gd name="T13" fmla="*/ 327 h 362"/>
                  <a:gd name="T14" fmla="*/ 9 w 250"/>
                  <a:gd name="T15" fmla="*/ 343 h 362"/>
                  <a:gd name="T16" fmla="*/ 20 w 250"/>
                  <a:gd name="T17" fmla="*/ 355 h 362"/>
                  <a:gd name="T18" fmla="*/ 36 w 250"/>
                  <a:gd name="T19" fmla="*/ 362 h 362"/>
                  <a:gd name="T20" fmla="*/ 204 w 250"/>
                  <a:gd name="T21" fmla="*/ 362 h 362"/>
                  <a:gd name="T22" fmla="*/ 214 w 250"/>
                  <a:gd name="T23" fmla="*/ 362 h 362"/>
                  <a:gd name="T24" fmla="*/ 230 w 250"/>
                  <a:gd name="T25" fmla="*/ 355 h 362"/>
                  <a:gd name="T26" fmla="*/ 242 w 250"/>
                  <a:gd name="T27" fmla="*/ 343 h 362"/>
                  <a:gd name="T28" fmla="*/ 249 w 250"/>
                  <a:gd name="T29" fmla="*/ 327 h 362"/>
                  <a:gd name="T30" fmla="*/ 250 w 250"/>
                  <a:gd name="T31" fmla="*/ 45 h 362"/>
                  <a:gd name="T32" fmla="*/ 249 w 250"/>
                  <a:gd name="T33" fmla="*/ 37 h 362"/>
                  <a:gd name="T34" fmla="*/ 242 w 250"/>
                  <a:gd name="T35" fmla="*/ 21 h 362"/>
                  <a:gd name="T36" fmla="*/ 230 w 250"/>
                  <a:gd name="T37" fmla="*/ 9 h 362"/>
                  <a:gd name="T38" fmla="*/ 214 w 250"/>
                  <a:gd name="T39" fmla="*/ 2 h 362"/>
                  <a:gd name="T40" fmla="*/ 204 w 250"/>
                  <a:gd name="T41" fmla="*/ 0 h 362"/>
                  <a:gd name="T42" fmla="*/ 159 w 250"/>
                  <a:gd name="T43" fmla="*/ 24 h 362"/>
                  <a:gd name="T44" fmla="*/ 163 w 250"/>
                  <a:gd name="T45" fmla="*/ 25 h 362"/>
                  <a:gd name="T46" fmla="*/ 170 w 250"/>
                  <a:gd name="T47" fmla="*/ 31 h 362"/>
                  <a:gd name="T48" fmla="*/ 170 w 250"/>
                  <a:gd name="T49" fmla="*/ 35 h 362"/>
                  <a:gd name="T50" fmla="*/ 167 w 250"/>
                  <a:gd name="T51" fmla="*/ 42 h 362"/>
                  <a:gd name="T52" fmla="*/ 159 w 250"/>
                  <a:gd name="T53" fmla="*/ 45 h 362"/>
                  <a:gd name="T54" fmla="*/ 92 w 250"/>
                  <a:gd name="T55" fmla="*/ 45 h 362"/>
                  <a:gd name="T56" fmla="*/ 83 w 250"/>
                  <a:gd name="T57" fmla="*/ 42 h 362"/>
                  <a:gd name="T58" fmla="*/ 80 w 250"/>
                  <a:gd name="T59" fmla="*/ 35 h 362"/>
                  <a:gd name="T60" fmla="*/ 80 w 250"/>
                  <a:gd name="T61" fmla="*/ 31 h 362"/>
                  <a:gd name="T62" fmla="*/ 87 w 250"/>
                  <a:gd name="T63" fmla="*/ 25 h 362"/>
                  <a:gd name="T64" fmla="*/ 92 w 250"/>
                  <a:gd name="T65" fmla="*/ 24 h 362"/>
                  <a:gd name="T66" fmla="*/ 125 w 250"/>
                  <a:gd name="T67" fmla="*/ 346 h 362"/>
                  <a:gd name="T68" fmla="*/ 112 w 250"/>
                  <a:gd name="T69" fmla="*/ 342 h 362"/>
                  <a:gd name="T70" fmla="*/ 108 w 250"/>
                  <a:gd name="T71" fmla="*/ 329 h 362"/>
                  <a:gd name="T72" fmla="*/ 109 w 250"/>
                  <a:gd name="T73" fmla="*/ 322 h 362"/>
                  <a:gd name="T74" fmla="*/ 118 w 250"/>
                  <a:gd name="T75" fmla="*/ 313 h 362"/>
                  <a:gd name="T76" fmla="*/ 125 w 250"/>
                  <a:gd name="T77" fmla="*/ 311 h 362"/>
                  <a:gd name="T78" fmla="*/ 138 w 250"/>
                  <a:gd name="T79" fmla="*/ 316 h 362"/>
                  <a:gd name="T80" fmla="*/ 143 w 250"/>
                  <a:gd name="T81" fmla="*/ 329 h 362"/>
                  <a:gd name="T82" fmla="*/ 141 w 250"/>
                  <a:gd name="T83" fmla="*/ 336 h 362"/>
                  <a:gd name="T84" fmla="*/ 132 w 250"/>
                  <a:gd name="T85" fmla="*/ 345 h 362"/>
                  <a:gd name="T86" fmla="*/ 125 w 250"/>
                  <a:gd name="T87" fmla="*/ 346 h 362"/>
                  <a:gd name="T88" fmla="*/ 47 w 250"/>
                  <a:gd name="T89" fmla="*/ 295 h 362"/>
                  <a:gd name="T90" fmla="*/ 204 w 250"/>
                  <a:gd name="T91" fmla="*/ 69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50" h="362">
                    <a:moveTo>
                      <a:pt x="204" y="0"/>
                    </a:moveTo>
                    <a:lnTo>
                      <a:pt x="47" y="0"/>
                    </a:lnTo>
                    <a:lnTo>
                      <a:pt x="47" y="0"/>
                    </a:lnTo>
                    <a:lnTo>
                      <a:pt x="36" y="2"/>
                    </a:lnTo>
                    <a:lnTo>
                      <a:pt x="28" y="5"/>
                    </a:lnTo>
                    <a:lnTo>
                      <a:pt x="20" y="9"/>
                    </a:lnTo>
                    <a:lnTo>
                      <a:pt x="15" y="13"/>
                    </a:lnTo>
                    <a:lnTo>
                      <a:pt x="9" y="21"/>
                    </a:lnTo>
                    <a:lnTo>
                      <a:pt x="4" y="28"/>
                    </a:lnTo>
                    <a:lnTo>
                      <a:pt x="1" y="37"/>
                    </a:lnTo>
                    <a:lnTo>
                      <a:pt x="0" y="45"/>
                    </a:lnTo>
                    <a:lnTo>
                      <a:pt x="0" y="317"/>
                    </a:lnTo>
                    <a:lnTo>
                      <a:pt x="0" y="317"/>
                    </a:lnTo>
                    <a:lnTo>
                      <a:pt x="1" y="327"/>
                    </a:lnTo>
                    <a:lnTo>
                      <a:pt x="4" y="335"/>
                    </a:lnTo>
                    <a:lnTo>
                      <a:pt x="9" y="343"/>
                    </a:lnTo>
                    <a:lnTo>
                      <a:pt x="15" y="349"/>
                    </a:lnTo>
                    <a:lnTo>
                      <a:pt x="20" y="355"/>
                    </a:lnTo>
                    <a:lnTo>
                      <a:pt x="28" y="359"/>
                    </a:lnTo>
                    <a:lnTo>
                      <a:pt x="36" y="362"/>
                    </a:lnTo>
                    <a:lnTo>
                      <a:pt x="47" y="362"/>
                    </a:lnTo>
                    <a:lnTo>
                      <a:pt x="204" y="362"/>
                    </a:lnTo>
                    <a:lnTo>
                      <a:pt x="204" y="362"/>
                    </a:lnTo>
                    <a:lnTo>
                      <a:pt x="214" y="362"/>
                    </a:lnTo>
                    <a:lnTo>
                      <a:pt x="223" y="359"/>
                    </a:lnTo>
                    <a:lnTo>
                      <a:pt x="230" y="355"/>
                    </a:lnTo>
                    <a:lnTo>
                      <a:pt x="236" y="349"/>
                    </a:lnTo>
                    <a:lnTo>
                      <a:pt x="242" y="343"/>
                    </a:lnTo>
                    <a:lnTo>
                      <a:pt x="246" y="335"/>
                    </a:lnTo>
                    <a:lnTo>
                      <a:pt x="249" y="327"/>
                    </a:lnTo>
                    <a:lnTo>
                      <a:pt x="250" y="317"/>
                    </a:lnTo>
                    <a:lnTo>
                      <a:pt x="250" y="45"/>
                    </a:lnTo>
                    <a:lnTo>
                      <a:pt x="250" y="45"/>
                    </a:lnTo>
                    <a:lnTo>
                      <a:pt x="249" y="37"/>
                    </a:lnTo>
                    <a:lnTo>
                      <a:pt x="246" y="28"/>
                    </a:lnTo>
                    <a:lnTo>
                      <a:pt x="242" y="21"/>
                    </a:lnTo>
                    <a:lnTo>
                      <a:pt x="236" y="13"/>
                    </a:lnTo>
                    <a:lnTo>
                      <a:pt x="230" y="9"/>
                    </a:lnTo>
                    <a:lnTo>
                      <a:pt x="223" y="5"/>
                    </a:lnTo>
                    <a:lnTo>
                      <a:pt x="214" y="2"/>
                    </a:lnTo>
                    <a:lnTo>
                      <a:pt x="204" y="0"/>
                    </a:lnTo>
                    <a:lnTo>
                      <a:pt x="204" y="0"/>
                    </a:lnTo>
                    <a:close/>
                    <a:moveTo>
                      <a:pt x="92" y="24"/>
                    </a:moveTo>
                    <a:lnTo>
                      <a:pt x="159" y="24"/>
                    </a:lnTo>
                    <a:lnTo>
                      <a:pt x="159" y="24"/>
                    </a:lnTo>
                    <a:lnTo>
                      <a:pt x="163" y="25"/>
                    </a:lnTo>
                    <a:lnTo>
                      <a:pt x="167" y="26"/>
                    </a:lnTo>
                    <a:lnTo>
                      <a:pt x="170" y="31"/>
                    </a:lnTo>
                    <a:lnTo>
                      <a:pt x="170" y="35"/>
                    </a:lnTo>
                    <a:lnTo>
                      <a:pt x="170" y="35"/>
                    </a:lnTo>
                    <a:lnTo>
                      <a:pt x="170" y="40"/>
                    </a:lnTo>
                    <a:lnTo>
                      <a:pt x="167" y="42"/>
                    </a:lnTo>
                    <a:lnTo>
                      <a:pt x="163" y="45"/>
                    </a:lnTo>
                    <a:lnTo>
                      <a:pt x="159" y="45"/>
                    </a:lnTo>
                    <a:lnTo>
                      <a:pt x="92" y="45"/>
                    </a:lnTo>
                    <a:lnTo>
                      <a:pt x="92" y="45"/>
                    </a:lnTo>
                    <a:lnTo>
                      <a:pt x="87" y="45"/>
                    </a:lnTo>
                    <a:lnTo>
                      <a:pt x="83" y="42"/>
                    </a:lnTo>
                    <a:lnTo>
                      <a:pt x="80" y="40"/>
                    </a:lnTo>
                    <a:lnTo>
                      <a:pt x="80" y="35"/>
                    </a:lnTo>
                    <a:lnTo>
                      <a:pt x="80" y="35"/>
                    </a:lnTo>
                    <a:lnTo>
                      <a:pt x="80" y="31"/>
                    </a:lnTo>
                    <a:lnTo>
                      <a:pt x="83" y="26"/>
                    </a:lnTo>
                    <a:lnTo>
                      <a:pt x="87" y="25"/>
                    </a:lnTo>
                    <a:lnTo>
                      <a:pt x="92" y="24"/>
                    </a:lnTo>
                    <a:lnTo>
                      <a:pt x="92" y="24"/>
                    </a:lnTo>
                    <a:close/>
                    <a:moveTo>
                      <a:pt x="125" y="346"/>
                    </a:moveTo>
                    <a:lnTo>
                      <a:pt x="125" y="346"/>
                    </a:lnTo>
                    <a:lnTo>
                      <a:pt x="118" y="345"/>
                    </a:lnTo>
                    <a:lnTo>
                      <a:pt x="112" y="342"/>
                    </a:lnTo>
                    <a:lnTo>
                      <a:pt x="109" y="336"/>
                    </a:lnTo>
                    <a:lnTo>
                      <a:pt x="108" y="329"/>
                    </a:lnTo>
                    <a:lnTo>
                      <a:pt x="108" y="329"/>
                    </a:lnTo>
                    <a:lnTo>
                      <a:pt x="109" y="322"/>
                    </a:lnTo>
                    <a:lnTo>
                      <a:pt x="112" y="316"/>
                    </a:lnTo>
                    <a:lnTo>
                      <a:pt x="118" y="313"/>
                    </a:lnTo>
                    <a:lnTo>
                      <a:pt x="125" y="311"/>
                    </a:lnTo>
                    <a:lnTo>
                      <a:pt x="125" y="311"/>
                    </a:lnTo>
                    <a:lnTo>
                      <a:pt x="132" y="313"/>
                    </a:lnTo>
                    <a:lnTo>
                      <a:pt x="138" y="316"/>
                    </a:lnTo>
                    <a:lnTo>
                      <a:pt x="141" y="322"/>
                    </a:lnTo>
                    <a:lnTo>
                      <a:pt x="143" y="329"/>
                    </a:lnTo>
                    <a:lnTo>
                      <a:pt x="143" y="329"/>
                    </a:lnTo>
                    <a:lnTo>
                      <a:pt x="141" y="336"/>
                    </a:lnTo>
                    <a:lnTo>
                      <a:pt x="138" y="342"/>
                    </a:lnTo>
                    <a:lnTo>
                      <a:pt x="132" y="345"/>
                    </a:lnTo>
                    <a:lnTo>
                      <a:pt x="125" y="346"/>
                    </a:lnTo>
                    <a:lnTo>
                      <a:pt x="125" y="346"/>
                    </a:lnTo>
                    <a:close/>
                    <a:moveTo>
                      <a:pt x="204" y="295"/>
                    </a:moveTo>
                    <a:lnTo>
                      <a:pt x="47" y="295"/>
                    </a:lnTo>
                    <a:lnTo>
                      <a:pt x="47" y="69"/>
                    </a:lnTo>
                    <a:lnTo>
                      <a:pt x="204" y="69"/>
                    </a:lnTo>
                    <a:lnTo>
                      <a:pt x="204" y="29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ïṣľíḓe"/>
              <p:cNvSpPr>
                <a:spLocks/>
              </p:cNvSpPr>
              <p:nvPr/>
            </p:nvSpPr>
            <p:spPr bwMode="auto">
              <a:xfrm>
                <a:off x="6028877" y="2787609"/>
                <a:ext cx="395643" cy="246744"/>
              </a:xfrm>
              <a:custGeom>
                <a:avLst/>
                <a:gdLst>
                  <a:gd name="T0" fmla="*/ 326 w 372"/>
                  <a:gd name="T1" fmla="*/ 232 h 232"/>
                  <a:gd name="T2" fmla="*/ 334 w 372"/>
                  <a:gd name="T3" fmla="*/ 231 h 232"/>
                  <a:gd name="T4" fmla="*/ 348 w 372"/>
                  <a:gd name="T5" fmla="*/ 226 h 232"/>
                  <a:gd name="T6" fmla="*/ 358 w 372"/>
                  <a:gd name="T7" fmla="*/ 216 h 232"/>
                  <a:gd name="T8" fmla="*/ 367 w 372"/>
                  <a:gd name="T9" fmla="*/ 199 h 232"/>
                  <a:gd name="T10" fmla="*/ 371 w 372"/>
                  <a:gd name="T11" fmla="*/ 174 h 232"/>
                  <a:gd name="T12" fmla="*/ 372 w 372"/>
                  <a:gd name="T13" fmla="*/ 161 h 232"/>
                  <a:gd name="T14" fmla="*/ 368 w 372"/>
                  <a:gd name="T15" fmla="*/ 144 h 232"/>
                  <a:gd name="T16" fmla="*/ 361 w 372"/>
                  <a:gd name="T17" fmla="*/ 129 h 232"/>
                  <a:gd name="T18" fmla="*/ 349 w 372"/>
                  <a:gd name="T19" fmla="*/ 119 h 232"/>
                  <a:gd name="T20" fmla="*/ 326 w 372"/>
                  <a:gd name="T21" fmla="*/ 107 h 232"/>
                  <a:gd name="T22" fmla="*/ 304 w 372"/>
                  <a:gd name="T23" fmla="*/ 103 h 232"/>
                  <a:gd name="T24" fmla="*/ 307 w 372"/>
                  <a:gd name="T25" fmla="*/ 91 h 232"/>
                  <a:gd name="T26" fmla="*/ 308 w 372"/>
                  <a:gd name="T27" fmla="*/ 62 h 232"/>
                  <a:gd name="T28" fmla="*/ 302 w 372"/>
                  <a:gd name="T29" fmla="*/ 46 h 232"/>
                  <a:gd name="T30" fmla="*/ 292 w 372"/>
                  <a:gd name="T31" fmla="*/ 30 h 232"/>
                  <a:gd name="T32" fmla="*/ 273 w 372"/>
                  <a:gd name="T33" fmla="*/ 14 h 232"/>
                  <a:gd name="T34" fmla="*/ 246 w 372"/>
                  <a:gd name="T35" fmla="*/ 3 h 232"/>
                  <a:gd name="T36" fmla="*/ 234 w 372"/>
                  <a:gd name="T37" fmla="*/ 0 h 232"/>
                  <a:gd name="T38" fmla="*/ 212 w 372"/>
                  <a:gd name="T39" fmla="*/ 0 h 232"/>
                  <a:gd name="T40" fmla="*/ 195 w 372"/>
                  <a:gd name="T41" fmla="*/ 6 h 232"/>
                  <a:gd name="T42" fmla="*/ 180 w 372"/>
                  <a:gd name="T43" fmla="*/ 16 h 232"/>
                  <a:gd name="T44" fmla="*/ 164 w 372"/>
                  <a:gd name="T45" fmla="*/ 32 h 232"/>
                  <a:gd name="T46" fmla="*/ 152 w 372"/>
                  <a:gd name="T47" fmla="*/ 53 h 232"/>
                  <a:gd name="T48" fmla="*/ 148 w 372"/>
                  <a:gd name="T49" fmla="*/ 48 h 232"/>
                  <a:gd name="T50" fmla="*/ 138 w 372"/>
                  <a:gd name="T51" fmla="*/ 35 h 232"/>
                  <a:gd name="T52" fmla="*/ 118 w 372"/>
                  <a:gd name="T53" fmla="*/ 26 h 232"/>
                  <a:gd name="T54" fmla="*/ 103 w 372"/>
                  <a:gd name="T55" fmla="*/ 24 h 232"/>
                  <a:gd name="T56" fmla="*/ 87 w 372"/>
                  <a:gd name="T57" fmla="*/ 29 h 232"/>
                  <a:gd name="T58" fmla="*/ 77 w 372"/>
                  <a:gd name="T59" fmla="*/ 32 h 232"/>
                  <a:gd name="T60" fmla="*/ 64 w 372"/>
                  <a:gd name="T61" fmla="*/ 42 h 232"/>
                  <a:gd name="T62" fmla="*/ 53 w 372"/>
                  <a:gd name="T63" fmla="*/ 53 h 232"/>
                  <a:gd name="T64" fmla="*/ 45 w 372"/>
                  <a:gd name="T65" fmla="*/ 72 h 232"/>
                  <a:gd name="T66" fmla="*/ 42 w 372"/>
                  <a:gd name="T67" fmla="*/ 94 h 232"/>
                  <a:gd name="T68" fmla="*/ 43 w 372"/>
                  <a:gd name="T69" fmla="*/ 104 h 232"/>
                  <a:gd name="T70" fmla="*/ 29 w 372"/>
                  <a:gd name="T71" fmla="*/ 109 h 232"/>
                  <a:gd name="T72" fmla="*/ 13 w 372"/>
                  <a:gd name="T73" fmla="*/ 120 h 232"/>
                  <a:gd name="T74" fmla="*/ 3 w 372"/>
                  <a:gd name="T75" fmla="*/ 135 h 232"/>
                  <a:gd name="T76" fmla="*/ 0 w 372"/>
                  <a:gd name="T77" fmla="*/ 148 h 232"/>
                  <a:gd name="T78" fmla="*/ 0 w 372"/>
                  <a:gd name="T79" fmla="*/ 155 h 232"/>
                  <a:gd name="T80" fmla="*/ 1 w 372"/>
                  <a:gd name="T81" fmla="*/ 177 h 232"/>
                  <a:gd name="T82" fmla="*/ 5 w 372"/>
                  <a:gd name="T83" fmla="*/ 195 h 232"/>
                  <a:gd name="T84" fmla="*/ 21 w 372"/>
                  <a:gd name="T85" fmla="*/ 218 h 232"/>
                  <a:gd name="T86" fmla="*/ 36 w 372"/>
                  <a:gd name="T87" fmla="*/ 229 h 232"/>
                  <a:gd name="T88" fmla="*/ 43 w 372"/>
                  <a:gd name="T89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72" h="232">
                    <a:moveTo>
                      <a:pt x="43" y="232"/>
                    </a:moveTo>
                    <a:lnTo>
                      <a:pt x="326" y="232"/>
                    </a:lnTo>
                    <a:lnTo>
                      <a:pt x="326" y="232"/>
                    </a:lnTo>
                    <a:lnTo>
                      <a:pt x="334" y="231"/>
                    </a:lnTo>
                    <a:lnTo>
                      <a:pt x="342" y="229"/>
                    </a:lnTo>
                    <a:lnTo>
                      <a:pt x="348" y="226"/>
                    </a:lnTo>
                    <a:lnTo>
                      <a:pt x="353" y="222"/>
                    </a:lnTo>
                    <a:lnTo>
                      <a:pt x="358" y="216"/>
                    </a:lnTo>
                    <a:lnTo>
                      <a:pt x="361" y="211"/>
                    </a:lnTo>
                    <a:lnTo>
                      <a:pt x="367" y="199"/>
                    </a:lnTo>
                    <a:lnTo>
                      <a:pt x="369" y="186"/>
                    </a:lnTo>
                    <a:lnTo>
                      <a:pt x="371" y="174"/>
                    </a:lnTo>
                    <a:lnTo>
                      <a:pt x="372" y="161"/>
                    </a:lnTo>
                    <a:lnTo>
                      <a:pt x="372" y="161"/>
                    </a:lnTo>
                    <a:lnTo>
                      <a:pt x="371" y="152"/>
                    </a:lnTo>
                    <a:lnTo>
                      <a:pt x="368" y="144"/>
                    </a:lnTo>
                    <a:lnTo>
                      <a:pt x="365" y="136"/>
                    </a:lnTo>
                    <a:lnTo>
                      <a:pt x="361" y="129"/>
                    </a:lnTo>
                    <a:lnTo>
                      <a:pt x="355" y="123"/>
                    </a:lnTo>
                    <a:lnTo>
                      <a:pt x="349" y="119"/>
                    </a:lnTo>
                    <a:lnTo>
                      <a:pt x="337" y="112"/>
                    </a:lnTo>
                    <a:lnTo>
                      <a:pt x="326" y="107"/>
                    </a:lnTo>
                    <a:lnTo>
                      <a:pt x="314" y="104"/>
                    </a:lnTo>
                    <a:lnTo>
                      <a:pt x="304" y="103"/>
                    </a:lnTo>
                    <a:lnTo>
                      <a:pt x="304" y="103"/>
                    </a:lnTo>
                    <a:lnTo>
                      <a:pt x="307" y="91"/>
                    </a:lnTo>
                    <a:lnTo>
                      <a:pt x="308" y="78"/>
                    </a:lnTo>
                    <a:lnTo>
                      <a:pt x="308" y="62"/>
                    </a:lnTo>
                    <a:lnTo>
                      <a:pt x="305" y="55"/>
                    </a:lnTo>
                    <a:lnTo>
                      <a:pt x="302" y="46"/>
                    </a:lnTo>
                    <a:lnTo>
                      <a:pt x="298" y="37"/>
                    </a:lnTo>
                    <a:lnTo>
                      <a:pt x="292" y="30"/>
                    </a:lnTo>
                    <a:lnTo>
                      <a:pt x="284" y="22"/>
                    </a:lnTo>
                    <a:lnTo>
                      <a:pt x="273" y="14"/>
                    </a:lnTo>
                    <a:lnTo>
                      <a:pt x="260" y="8"/>
                    </a:lnTo>
                    <a:lnTo>
                      <a:pt x="246" y="3"/>
                    </a:lnTo>
                    <a:lnTo>
                      <a:pt x="246" y="3"/>
                    </a:lnTo>
                    <a:lnTo>
                      <a:pt x="234" y="0"/>
                    </a:lnTo>
                    <a:lnTo>
                      <a:pt x="222" y="0"/>
                    </a:lnTo>
                    <a:lnTo>
                      <a:pt x="212" y="0"/>
                    </a:lnTo>
                    <a:lnTo>
                      <a:pt x="203" y="3"/>
                    </a:lnTo>
                    <a:lnTo>
                      <a:pt x="195" y="6"/>
                    </a:lnTo>
                    <a:lnTo>
                      <a:pt x="187" y="10"/>
                    </a:lnTo>
                    <a:lnTo>
                      <a:pt x="180" y="16"/>
                    </a:lnTo>
                    <a:lnTo>
                      <a:pt x="174" y="20"/>
                    </a:lnTo>
                    <a:lnTo>
                      <a:pt x="164" y="32"/>
                    </a:lnTo>
                    <a:lnTo>
                      <a:pt x="157" y="42"/>
                    </a:lnTo>
                    <a:lnTo>
                      <a:pt x="152" y="53"/>
                    </a:lnTo>
                    <a:lnTo>
                      <a:pt x="152" y="53"/>
                    </a:lnTo>
                    <a:lnTo>
                      <a:pt x="148" y="48"/>
                    </a:lnTo>
                    <a:lnTo>
                      <a:pt x="144" y="40"/>
                    </a:lnTo>
                    <a:lnTo>
                      <a:pt x="138" y="35"/>
                    </a:lnTo>
                    <a:lnTo>
                      <a:pt x="129" y="29"/>
                    </a:lnTo>
                    <a:lnTo>
                      <a:pt x="118" y="26"/>
                    </a:lnTo>
                    <a:lnTo>
                      <a:pt x="110" y="24"/>
                    </a:lnTo>
                    <a:lnTo>
                      <a:pt x="103" y="24"/>
                    </a:lnTo>
                    <a:lnTo>
                      <a:pt x="96" y="26"/>
                    </a:lnTo>
                    <a:lnTo>
                      <a:pt x="87" y="29"/>
                    </a:lnTo>
                    <a:lnTo>
                      <a:pt x="87" y="29"/>
                    </a:lnTo>
                    <a:lnTo>
                      <a:pt x="77" y="32"/>
                    </a:lnTo>
                    <a:lnTo>
                      <a:pt x="69" y="36"/>
                    </a:lnTo>
                    <a:lnTo>
                      <a:pt x="64" y="42"/>
                    </a:lnTo>
                    <a:lnTo>
                      <a:pt x="58" y="48"/>
                    </a:lnTo>
                    <a:lnTo>
                      <a:pt x="53" y="53"/>
                    </a:lnTo>
                    <a:lnTo>
                      <a:pt x="51" y="59"/>
                    </a:lnTo>
                    <a:lnTo>
                      <a:pt x="45" y="72"/>
                    </a:lnTo>
                    <a:lnTo>
                      <a:pt x="43" y="84"/>
                    </a:lnTo>
                    <a:lnTo>
                      <a:pt x="42" y="94"/>
                    </a:lnTo>
                    <a:lnTo>
                      <a:pt x="43" y="104"/>
                    </a:lnTo>
                    <a:lnTo>
                      <a:pt x="43" y="104"/>
                    </a:lnTo>
                    <a:lnTo>
                      <a:pt x="36" y="106"/>
                    </a:lnTo>
                    <a:lnTo>
                      <a:pt x="29" y="109"/>
                    </a:lnTo>
                    <a:lnTo>
                      <a:pt x="21" y="115"/>
                    </a:lnTo>
                    <a:lnTo>
                      <a:pt x="13" y="120"/>
                    </a:lnTo>
                    <a:lnTo>
                      <a:pt x="5" y="129"/>
                    </a:lnTo>
                    <a:lnTo>
                      <a:pt x="3" y="135"/>
                    </a:lnTo>
                    <a:lnTo>
                      <a:pt x="1" y="141"/>
                    </a:lnTo>
                    <a:lnTo>
                      <a:pt x="0" y="148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167"/>
                    </a:lnTo>
                    <a:lnTo>
                      <a:pt x="1" y="177"/>
                    </a:lnTo>
                    <a:lnTo>
                      <a:pt x="3" y="187"/>
                    </a:lnTo>
                    <a:lnTo>
                      <a:pt x="5" y="195"/>
                    </a:lnTo>
                    <a:lnTo>
                      <a:pt x="13" y="209"/>
                    </a:lnTo>
                    <a:lnTo>
                      <a:pt x="21" y="218"/>
                    </a:lnTo>
                    <a:lnTo>
                      <a:pt x="29" y="225"/>
                    </a:lnTo>
                    <a:lnTo>
                      <a:pt x="36" y="229"/>
                    </a:lnTo>
                    <a:lnTo>
                      <a:pt x="43" y="232"/>
                    </a:lnTo>
                    <a:lnTo>
                      <a:pt x="43" y="23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iŝḻidé"/>
              <p:cNvSpPr>
                <a:spLocks/>
              </p:cNvSpPr>
              <p:nvPr/>
            </p:nvSpPr>
            <p:spPr bwMode="auto">
              <a:xfrm>
                <a:off x="6647946" y="2752438"/>
                <a:ext cx="312893" cy="317087"/>
              </a:xfrm>
              <a:custGeom>
                <a:avLst/>
                <a:gdLst>
                  <a:gd name="T0" fmla="*/ 304 w 373"/>
                  <a:gd name="T1" fmla="*/ 243 h 378"/>
                  <a:gd name="T2" fmla="*/ 284 w 373"/>
                  <a:gd name="T3" fmla="*/ 246 h 378"/>
                  <a:gd name="T4" fmla="*/ 265 w 373"/>
                  <a:gd name="T5" fmla="*/ 254 h 378"/>
                  <a:gd name="T6" fmla="*/ 264 w 373"/>
                  <a:gd name="T7" fmla="*/ 122 h 378"/>
                  <a:gd name="T8" fmla="*/ 272 w 373"/>
                  <a:gd name="T9" fmla="*/ 128 h 378"/>
                  <a:gd name="T10" fmla="*/ 294 w 373"/>
                  <a:gd name="T11" fmla="*/ 134 h 378"/>
                  <a:gd name="T12" fmla="*/ 304 w 373"/>
                  <a:gd name="T13" fmla="*/ 135 h 378"/>
                  <a:gd name="T14" fmla="*/ 331 w 373"/>
                  <a:gd name="T15" fmla="*/ 129 h 378"/>
                  <a:gd name="T16" fmla="*/ 352 w 373"/>
                  <a:gd name="T17" fmla="*/ 115 h 378"/>
                  <a:gd name="T18" fmla="*/ 367 w 373"/>
                  <a:gd name="T19" fmla="*/ 95 h 378"/>
                  <a:gd name="T20" fmla="*/ 373 w 373"/>
                  <a:gd name="T21" fmla="*/ 67 h 378"/>
                  <a:gd name="T22" fmla="*/ 371 w 373"/>
                  <a:gd name="T23" fmla="*/ 54 h 378"/>
                  <a:gd name="T24" fmla="*/ 361 w 373"/>
                  <a:gd name="T25" fmla="*/ 29 h 378"/>
                  <a:gd name="T26" fmla="*/ 342 w 373"/>
                  <a:gd name="T27" fmla="*/ 12 h 378"/>
                  <a:gd name="T28" fmla="*/ 319 w 373"/>
                  <a:gd name="T29" fmla="*/ 1 h 378"/>
                  <a:gd name="T30" fmla="*/ 304 w 373"/>
                  <a:gd name="T31" fmla="*/ 0 h 378"/>
                  <a:gd name="T32" fmla="*/ 278 w 373"/>
                  <a:gd name="T33" fmla="*/ 4 h 378"/>
                  <a:gd name="T34" fmla="*/ 256 w 373"/>
                  <a:gd name="T35" fmla="*/ 19 h 378"/>
                  <a:gd name="T36" fmla="*/ 242 w 373"/>
                  <a:gd name="T37" fmla="*/ 41 h 378"/>
                  <a:gd name="T38" fmla="*/ 237 w 373"/>
                  <a:gd name="T39" fmla="*/ 67 h 378"/>
                  <a:gd name="T40" fmla="*/ 237 w 373"/>
                  <a:gd name="T41" fmla="*/ 70 h 378"/>
                  <a:gd name="T42" fmla="*/ 109 w 373"/>
                  <a:gd name="T43" fmla="*/ 137 h 378"/>
                  <a:gd name="T44" fmla="*/ 90 w 373"/>
                  <a:gd name="T45" fmla="*/ 126 h 378"/>
                  <a:gd name="T46" fmla="*/ 68 w 373"/>
                  <a:gd name="T47" fmla="*/ 122 h 378"/>
                  <a:gd name="T48" fmla="*/ 54 w 373"/>
                  <a:gd name="T49" fmla="*/ 124 h 378"/>
                  <a:gd name="T50" fmla="*/ 31 w 373"/>
                  <a:gd name="T51" fmla="*/ 134 h 378"/>
                  <a:gd name="T52" fmla="*/ 12 w 373"/>
                  <a:gd name="T53" fmla="*/ 153 h 378"/>
                  <a:gd name="T54" fmla="*/ 2 w 373"/>
                  <a:gd name="T55" fmla="*/ 177 h 378"/>
                  <a:gd name="T56" fmla="*/ 0 w 373"/>
                  <a:gd name="T57" fmla="*/ 190 h 378"/>
                  <a:gd name="T58" fmla="*/ 6 w 373"/>
                  <a:gd name="T59" fmla="*/ 217 h 378"/>
                  <a:gd name="T60" fmla="*/ 20 w 373"/>
                  <a:gd name="T61" fmla="*/ 238 h 378"/>
                  <a:gd name="T62" fmla="*/ 42 w 373"/>
                  <a:gd name="T63" fmla="*/ 253 h 378"/>
                  <a:gd name="T64" fmla="*/ 68 w 373"/>
                  <a:gd name="T65" fmla="*/ 259 h 378"/>
                  <a:gd name="T66" fmla="*/ 80 w 373"/>
                  <a:gd name="T67" fmla="*/ 257 h 378"/>
                  <a:gd name="T68" fmla="*/ 103 w 373"/>
                  <a:gd name="T69" fmla="*/ 249 h 378"/>
                  <a:gd name="T70" fmla="*/ 237 w 373"/>
                  <a:gd name="T71" fmla="*/ 305 h 378"/>
                  <a:gd name="T72" fmla="*/ 237 w 373"/>
                  <a:gd name="T73" fmla="*/ 310 h 378"/>
                  <a:gd name="T74" fmla="*/ 237 w 373"/>
                  <a:gd name="T75" fmla="*/ 324 h 378"/>
                  <a:gd name="T76" fmla="*/ 249 w 373"/>
                  <a:gd name="T77" fmla="*/ 347 h 378"/>
                  <a:gd name="T78" fmla="*/ 267 w 373"/>
                  <a:gd name="T79" fmla="*/ 366 h 378"/>
                  <a:gd name="T80" fmla="*/ 291 w 373"/>
                  <a:gd name="T81" fmla="*/ 377 h 378"/>
                  <a:gd name="T82" fmla="*/ 304 w 373"/>
                  <a:gd name="T83" fmla="*/ 378 h 378"/>
                  <a:gd name="T84" fmla="*/ 331 w 373"/>
                  <a:gd name="T85" fmla="*/ 372 h 378"/>
                  <a:gd name="T86" fmla="*/ 352 w 373"/>
                  <a:gd name="T87" fmla="*/ 358 h 378"/>
                  <a:gd name="T88" fmla="*/ 367 w 373"/>
                  <a:gd name="T89" fmla="*/ 337 h 378"/>
                  <a:gd name="T90" fmla="*/ 373 w 373"/>
                  <a:gd name="T91" fmla="*/ 310 h 378"/>
                  <a:gd name="T92" fmla="*/ 371 w 373"/>
                  <a:gd name="T93" fmla="*/ 297 h 378"/>
                  <a:gd name="T94" fmla="*/ 361 w 373"/>
                  <a:gd name="T95" fmla="*/ 272 h 378"/>
                  <a:gd name="T96" fmla="*/ 342 w 373"/>
                  <a:gd name="T97" fmla="*/ 254 h 378"/>
                  <a:gd name="T98" fmla="*/ 319 w 373"/>
                  <a:gd name="T99" fmla="*/ 244 h 378"/>
                  <a:gd name="T100" fmla="*/ 304 w 373"/>
                  <a:gd name="T101" fmla="*/ 243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73" h="378">
                    <a:moveTo>
                      <a:pt x="304" y="243"/>
                    </a:moveTo>
                    <a:lnTo>
                      <a:pt x="304" y="243"/>
                    </a:lnTo>
                    <a:lnTo>
                      <a:pt x="294" y="243"/>
                    </a:lnTo>
                    <a:lnTo>
                      <a:pt x="284" y="246"/>
                    </a:lnTo>
                    <a:lnTo>
                      <a:pt x="274" y="250"/>
                    </a:lnTo>
                    <a:lnTo>
                      <a:pt x="265" y="254"/>
                    </a:lnTo>
                    <a:lnTo>
                      <a:pt x="137" y="188"/>
                    </a:lnTo>
                    <a:lnTo>
                      <a:pt x="264" y="122"/>
                    </a:lnTo>
                    <a:lnTo>
                      <a:pt x="264" y="122"/>
                    </a:lnTo>
                    <a:lnTo>
                      <a:pt x="272" y="128"/>
                    </a:lnTo>
                    <a:lnTo>
                      <a:pt x="283" y="132"/>
                    </a:lnTo>
                    <a:lnTo>
                      <a:pt x="294" y="134"/>
                    </a:lnTo>
                    <a:lnTo>
                      <a:pt x="304" y="135"/>
                    </a:lnTo>
                    <a:lnTo>
                      <a:pt x="304" y="135"/>
                    </a:lnTo>
                    <a:lnTo>
                      <a:pt x="319" y="134"/>
                    </a:lnTo>
                    <a:lnTo>
                      <a:pt x="331" y="129"/>
                    </a:lnTo>
                    <a:lnTo>
                      <a:pt x="342" y="124"/>
                    </a:lnTo>
                    <a:lnTo>
                      <a:pt x="352" y="115"/>
                    </a:lnTo>
                    <a:lnTo>
                      <a:pt x="361" y="106"/>
                    </a:lnTo>
                    <a:lnTo>
                      <a:pt x="367" y="95"/>
                    </a:lnTo>
                    <a:lnTo>
                      <a:pt x="371" y="81"/>
                    </a:lnTo>
                    <a:lnTo>
                      <a:pt x="373" y="67"/>
                    </a:lnTo>
                    <a:lnTo>
                      <a:pt x="373" y="67"/>
                    </a:lnTo>
                    <a:lnTo>
                      <a:pt x="371" y="54"/>
                    </a:lnTo>
                    <a:lnTo>
                      <a:pt x="367" y="41"/>
                    </a:lnTo>
                    <a:lnTo>
                      <a:pt x="361" y="29"/>
                    </a:lnTo>
                    <a:lnTo>
                      <a:pt x="352" y="19"/>
                    </a:lnTo>
                    <a:lnTo>
                      <a:pt x="342" y="12"/>
                    </a:lnTo>
                    <a:lnTo>
                      <a:pt x="331" y="4"/>
                    </a:lnTo>
                    <a:lnTo>
                      <a:pt x="319" y="1"/>
                    </a:lnTo>
                    <a:lnTo>
                      <a:pt x="304" y="0"/>
                    </a:lnTo>
                    <a:lnTo>
                      <a:pt x="304" y="0"/>
                    </a:lnTo>
                    <a:lnTo>
                      <a:pt x="291" y="1"/>
                    </a:lnTo>
                    <a:lnTo>
                      <a:pt x="278" y="4"/>
                    </a:lnTo>
                    <a:lnTo>
                      <a:pt x="267" y="12"/>
                    </a:lnTo>
                    <a:lnTo>
                      <a:pt x="256" y="19"/>
                    </a:lnTo>
                    <a:lnTo>
                      <a:pt x="249" y="29"/>
                    </a:lnTo>
                    <a:lnTo>
                      <a:pt x="242" y="41"/>
                    </a:lnTo>
                    <a:lnTo>
                      <a:pt x="237" y="54"/>
                    </a:lnTo>
                    <a:lnTo>
                      <a:pt x="237" y="67"/>
                    </a:lnTo>
                    <a:lnTo>
                      <a:pt x="237" y="67"/>
                    </a:lnTo>
                    <a:lnTo>
                      <a:pt x="237" y="70"/>
                    </a:lnTo>
                    <a:lnTo>
                      <a:pt x="109" y="137"/>
                    </a:lnTo>
                    <a:lnTo>
                      <a:pt x="109" y="137"/>
                    </a:lnTo>
                    <a:lnTo>
                      <a:pt x="101" y="131"/>
                    </a:lnTo>
                    <a:lnTo>
                      <a:pt x="90" y="126"/>
                    </a:lnTo>
                    <a:lnTo>
                      <a:pt x="80" y="124"/>
                    </a:lnTo>
                    <a:lnTo>
                      <a:pt x="68" y="122"/>
                    </a:lnTo>
                    <a:lnTo>
                      <a:pt x="68" y="122"/>
                    </a:lnTo>
                    <a:lnTo>
                      <a:pt x="54" y="124"/>
                    </a:lnTo>
                    <a:lnTo>
                      <a:pt x="42" y="128"/>
                    </a:lnTo>
                    <a:lnTo>
                      <a:pt x="31" y="134"/>
                    </a:lnTo>
                    <a:lnTo>
                      <a:pt x="20" y="142"/>
                    </a:lnTo>
                    <a:lnTo>
                      <a:pt x="12" y="153"/>
                    </a:lnTo>
                    <a:lnTo>
                      <a:pt x="6" y="164"/>
                    </a:lnTo>
                    <a:lnTo>
                      <a:pt x="2" y="177"/>
                    </a:lnTo>
                    <a:lnTo>
                      <a:pt x="0" y="190"/>
                    </a:lnTo>
                    <a:lnTo>
                      <a:pt x="0" y="190"/>
                    </a:lnTo>
                    <a:lnTo>
                      <a:pt x="2" y="204"/>
                    </a:lnTo>
                    <a:lnTo>
                      <a:pt x="6" y="217"/>
                    </a:lnTo>
                    <a:lnTo>
                      <a:pt x="12" y="228"/>
                    </a:lnTo>
                    <a:lnTo>
                      <a:pt x="20" y="238"/>
                    </a:lnTo>
                    <a:lnTo>
                      <a:pt x="31" y="247"/>
                    </a:lnTo>
                    <a:lnTo>
                      <a:pt x="42" y="253"/>
                    </a:lnTo>
                    <a:lnTo>
                      <a:pt x="54" y="257"/>
                    </a:lnTo>
                    <a:lnTo>
                      <a:pt x="68" y="259"/>
                    </a:lnTo>
                    <a:lnTo>
                      <a:pt x="68" y="259"/>
                    </a:lnTo>
                    <a:lnTo>
                      <a:pt x="80" y="257"/>
                    </a:lnTo>
                    <a:lnTo>
                      <a:pt x="92" y="254"/>
                    </a:lnTo>
                    <a:lnTo>
                      <a:pt x="103" y="249"/>
                    </a:lnTo>
                    <a:lnTo>
                      <a:pt x="112" y="241"/>
                    </a:lnTo>
                    <a:lnTo>
                      <a:pt x="237" y="305"/>
                    </a:lnTo>
                    <a:lnTo>
                      <a:pt x="237" y="305"/>
                    </a:lnTo>
                    <a:lnTo>
                      <a:pt x="237" y="310"/>
                    </a:lnTo>
                    <a:lnTo>
                      <a:pt x="237" y="310"/>
                    </a:lnTo>
                    <a:lnTo>
                      <a:pt x="237" y="324"/>
                    </a:lnTo>
                    <a:lnTo>
                      <a:pt x="242" y="337"/>
                    </a:lnTo>
                    <a:lnTo>
                      <a:pt x="249" y="347"/>
                    </a:lnTo>
                    <a:lnTo>
                      <a:pt x="256" y="358"/>
                    </a:lnTo>
                    <a:lnTo>
                      <a:pt x="267" y="366"/>
                    </a:lnTo>
                    <a:lnTo>
                      <a:pt x="278" y="372"/>
                    </a:lnTo>
                    <a:lnTo>
                      <a:pt x="291" y="377"/>
                    </a:lnTo>
                    <a:lnTo>
                      <a:pt x="304" y="378"/>
                    </a:lnTo>
                    <a:lnTo>
                      <a:pt x="304" y="378"/>
                    </a:lnTo>
                    <a:lnTo>
                      <a:pt x="319" y="377"/>
                    </a:lnTo>
                    <a:lnTo>
                      <a:pt x="331" y="372"/>
                    </a:lnTo>
                    <a:lnTo>
                      <a:pt x="342" y="366"/>
                    </a:lnTo>
                    <a:lnTo>
                      <a:pt x="352" y="358"/>
                    </a:lnTo>
                    <a:lnTo>
                      <a:pt x="361" y="347"/>
                    </a:lnTo>
                    <a:lnTo>
                      <a:pt x="367" y="337"/>
                    </a:lnTo>
                    <a:lnTo>
                      <a:pt x="371" y="324"/>
                    </a:lnTo>
                    <a:lnTo>
                      <a:pt x="373" y="310"/>
                    </a:lnTo>
                    <a:lnTo>
                      <a:pt x="373" y="310"/>
                    </a:lnTo>
                    <a:lnTo>
                      <a:pt x="371" y="297"/>
                    </a:lnTo>
                    <a:lnTo>
                      <a:pt x="367" y="284"/>
                    </a:lnTo>
                    <a:lnTo>
                      <a:pt x="361" y="272"/>
                    </a:lnTo>
                    <a:lnTo>
                      <a:pt x="352" y="262"/>
                    </a:lnTo>
                    <a:lnTo>
                      <a:pt x="342" y="254"/>
                    </a:lnTo>
                    <a:lnTo>
                      <a:pt x="331" y="247"/>
                    </a:lnTo>
                    <a:lnTo>
                      <a:pt x="319" y="244"/>
                    </a:lnTo>
                    <a:lnTo>
                      <a:pt x="304" y="243"/>
                    </a:lnTo>
                    <a:lnTo>
                      <a:pt x="304" y="243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ïṡ1iḍê"/>
            <p:cNvGrpSpPr/>
            <p:nvPr/>
          </p:nvGrpSpPr>
          <p:grpSpPr>
            <a:xfrm>
              <a:off x="8349536" y="2944272"/>
              <a:ext cx="1799819" cy="435495"/>
              <a:chOff x="5518862" y="2618490"/>
              <a:chExt cx="1441977" cy="348909"/>
            </a:xfrm>
            <a:solidFill>
              <a:schemeClr val="accent2"/>
            </a:solidFill>
          </p:grpSpPr>
          <p:sp>
            <p:nvSpPr>
              <p:cNvPr id="14" name="iṡḻïḋè"/>
              <p:cNvSpPr>
                <a:spLocks/>
              </p:cNvSpPr>
              <p:nvPr/>
            </p:nvSpPr>
            <p:spPr bwMode="auto">
              <a:xfrm>
                <a:off x="5518862" y="2646211"/>
                <a:ext cx="319833" cy="293467"/>
              </a:xfrm>
              <a:custGeom>
                <a:avLst/>
                <a:gdLst>
                  <a:gd name="T0" fmla="*/ 233 w 279"/>
                  <a:gd name="T1" fmla="*/ 0 h 256"/>
                  <a:gd name="T2" fmla="*/ 233 w 279"/>
                  <a:gd name="T3" fmla="*/ 0 h 256"/>
                  <a:gd name="T4" fmla="*/ 46 w 279"/>
                  <a:gd name="T5" fmla="*/ 0 h 256"/>
                  <a:gd name="T6" fmla="*/ 46 w 279"/>
                  <a:gd name="T7" fmla="*/ 0 h 256"/>
                  <a:gd name="T8" fmla="*/ 38 w 279"/>
                  <a:gd name="T9" fmla="*/ 1 h 256"/>
                  <a:gd name="T10" fmla="*/ 30 w 279"/>
                  <a:gd name="T11" fmla="*/ 4 h 256"/>
                  <a:gd name="T12" fmla="*/ 22 w 279"/>
                  <a:gd name="T13" fmla="*/ 9 h 256"/>
                  <a:gd name="T14" fmla="*/ 14 w 279"/>
                  <a:gd name="T15" fmla="*/ 14 h 256"/>
                  <a:gd name="T16" fmla="*/ 8 w 279"/>
                  <a:gd name="T17" fmla="*/ 22 h 256"/>
                  <a:gd name="T18" fmla="*/ 4 w 279"/>
                  <a:gd name="T19" fmla="*/ 29 h 256"/>
                  <a:gd name="T20" fmla="*/ 1 w 279"/>
                  <a:gd name="T21" fmla="*/ 38 h 256"/>
                  <a:gd name="T22" fmla="*/ 0 w 279"/>
                  <a:gd name="T23" fmla="*/ 46 h 256"/>
                  <a:gd name="T24" fmla="*/ 0 w 279"/>
                  <a:gd name="T25" fmla="*/ 46 h 256"/>
                  <a:gd name="T26" fmla="*/ 0 w 279"/>
                  <a:gd name="T27" fmla="*/ 139 h 256"/>
                  <a:gd name="T28" fmla="*/ 0 w 279"/>
                  <a:gd name="T29" fmla="*/ 139 h 256"/>
                  <a:gd name="T30" fmla="*/ 1 w 279"/>
                  <a:gd name="T31" fmla="*/ 148 h 256"/>
                  <a:gd name="T32" fmla="*/ 4 w 279"/>
                  <a:gd name="T33" fmla="*/ 157 h 256"/>
                  <a:gd name="T34" fmla="*/ 8 w 279"/>
                  <a:gd name="T35" fmla="*/ 164 h 256"/>
                  <a:gd name="T36" fmla="*/ 14 w 279"/>
                  <a:gd name="T37" fmla="*/ 171 h 256"/>
                  <a:gd name="T38" fmla="*/ 22 w 279"/>
                  <a:gd name="T39" fmla="*/ 177 h 256"/>
                  <a:gd name="T40" fmla="*/ 30 w 279"/>
                  <a:gd name="T41" fmla="*/ 182 h 256"/>
                  <a:gd name="T42" fmla="*/ 38 w 279"/>
                  <a:gd name="T43" fmla="*/ 185 h 256"/>
                  <a:gd name="T44" fmla="*/ 46 w 279"/>
                  <a:gd name="T45" fmla="*/ 186 h 256"/>
                  <a:gd name="T46" fmla="*/ 46 w 279"/>
                  <a:gd name="T47" fmla="*/ 186 h 256"/>
                  <a:gd name="T48" fmla="*/ 45 w 279"/>
                  <a:gd name="T49" fmla="*/ 186 h 256"/>
                  <a:gd name="T50" fmla="*/ 46 w 279"/>
                  <a:gd name="T51" fmla="*/ 186 h 256"/>
                  <a:gd name="T52" fmla="*/ 46 w 279"/>
                  <a:gd name="T53" fmla="*/ 256 h 256"/>
                  <a:gd name="T54" fmla="*/ 116 w 279"/>
                  <a:gd name="T55" fmla="*/ 186 h 256"/>
                  <a:gd name="T56" fmla="*/ 116 w 279"/>
                  <a:gd name="T57" fmla="*/ 186 h 256"/>
                  <a:gd name="T58" fmla="*/ 233 w 279"/>
                  <a:gd name="T59" fmla="*/ 186 h 256"/>
                  <a:gd name="T60" fmla="*/ 233 w 279"/>
                  <a:gd name="T61" fmla="*/ 186 h 256"/>
                  <a:gd name="T62" fmla="*/ 241 w 279"/>
                  <a:gd name="T63" fmla="*/ 185 h 256"/>
                  <a:gd name="T64" fmla="*/ 250 w 279"/>
                  <a:gd name="T65" fmla="*/ 182 h 256"/>
                  <a:gd name="T66" fmla="*/ 259 w 279"/>
                  <a:gd name="T67" fmla="*/ 177 h 256"/>
                  <a:gd name="T68" fmla="*/ 265 w 279"/>
                  <a:gd name="T69" fmla="*/ 171 h 256"/>
                  <a:gd name="T70" fmla="*/ 271 w 279"/>
                  <a:gd name="T71" fmla="*/ 164 h 256"/>
                  <a:gd name="T72" fmla="*/ 276 w 279"/>
                  <a:gd name="T73" fmla="*/ 157 h 256"/>
                  <a:gd name="T74" fmla="*/ 279 w 279"/>
                  <a:gd name="T75" fmla="*/ 148 h 256"/>
                  <a:gd name="T76" fmla="*/ 279 w 279"/>
                  <a:gd name="T77" fmla="*/ 139 h 256"/>
                  <a:gd name="T78" fmla="*/ 279 w 279"/>
                  <a:gd name="T79" fmla="*/ 139 h 256"/>
                  <a:gd name="T80" fmla="*/ 279 w 279"/>
                  <a:gd name="T81" fmla="*/ 46 h 256"/>
                  <a:gd name="T82" fmla="*/ 279 w 279"/>
                  <a:gd name="T83" fmla="*/ 46 h 256"/>
                  <a:gd name="T84" fmla="*/ 279 w 279"/>
                  <a:gd name="T85" fmla="*/ 38 h 256"/>
                  <a:gd name="T86" fmla="*/ 276 w 279"/>
                  <a:gd name="T87" fmla="*/ 29 h 256"/>
                  <a:gd name="T88" fmla="*/ 271 w 279"/>
                  <a:gd name="T89" fmla="*/ 22 h 256"/>
                  <a:gd name="T90" fmla="*/ 265 w 279"/>
                  <a:gd name="T91" fmla="*/ 14 h 256"/>
                  <a:gd name="T92" fmla="*/ 259 w 279"/>
                  <a:gd name="T93" fmla="*/ 9 h 256"/>
                  <a:gd name="T94" fmla="*/ 250 w 279"/>
                  <a:gd name="T95" fmla="*/ 4 h 256"/>
                  <a:gd name="T96" fmla="*/ 241 w 279"/>
                  <a:gd name="T97" fmla="*/ 1 h 256"/>
                  <a:gd name="T98" fmla="*/ 233 w 279"/>
                  <a:gd name="T99" fmla="*/ 0 h 256"/>
                  <a:gd name="T100" fmla="*/ 233 w 279"/>
                  <a:gd name="T101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9" h="256">
                    <a:moveTo>
                      <a:pt x="233" y="0"/>
                    </a:moveTo>
                    <a:lnTo>
                      <a:pt x="233" y="0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38" y="1"/>
                    </a:lnTo>
                    <a:lnTo>
                      <a:pt x="30" y="4"/>
                    </a:lnTo>
                    <a:lnTo>
                      <a:pt x="22" y="9"/>
                    </a:lnTo>
                    <a:lnTo>
                      <a:pt x="14" y="14"/>
                    </a:lnTo>
                    <a:lnTo>
                      <a:pt x="8" y="22"/>
                    </a:lnTo>
                    <a:lnTo>
                      <a:pt x="4" y="29"/>
                    </a:lnTo>
                    <a:lnTo>
                      <a:pt x="1" y="38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0" y="139"/>
                    </a:lnTo>
                    <a:lnTo>
                      <a:pt x="0" y="139"/>
                    </a:lnTo>
                    <a:lnTo>
                      <a:pt x="1" y="148"/>
                    </a:lnTo>
                    <a:lnTo>
                      <a:pt x="4" y="157"/>
                    </a:lnTo>
                    <a:lnTo>
                      <a:pt x="8" y="164"/>
                    </a:lnTo>
                    <a:lnTo>
                      <a:pt x="14" y="171"/>
                    </a:lnTo>
                    <a:lnTo>
                      <a:pt x="22" y="177"/>
                    </a:lnTo>
                    <a:lnTo>
                      <a:pt x="30" y="182"/>
                    </a:lnTo>
                    <a:lnTo>
                      <a:pt x="38" y="185"/>
                    </a:lnTo>
                    <a:lnTo>
                      <a:pt x="46" y="186"/>
                    </a:lnTo>
                    <a:lnTo>
                      <a:pt x="46" y="186"/>
                    </a:lnTo>
                    <a:lnTo>
                      <a:pt x="45" y="186"/>
                    </a:lnTo>
                    <a:lnTo>
                      <a:pt x="46" y="186"/>
                    </a:lnTo>
                    <a:lnTo>
                      <a:pt x="46" y="256"/>
                    </a:lnTo>
                    <a:lnTo>
                      <a:pt x="116" y="186"/>
                    </a:lnTo>
                    <a:lnTo>
                      <a:pt x="116" y="186"/>
                    </a:lnTo>
                    <a:lnTo>
                      <a:pt x="233" y="186"/>
                    </a:lnTo>
                    <a:lnTo>
                      <a:pt x="233" y="186"/>
                    </a:lnTo>
                    <a:lnTo>
                      <a:pt x="241" y="185"/>
                    </a:lnTo>
                    <a:lnTo>
                      <a:pt x="250" y="182"/>
                    </a:lnTo>
                    <a:lnTo>
                      <a:pt x="259" y="177"/>
                    </a:lnTo>
                    <a:lnTo>
                      <a:pt x="265" y="171"/>
                    </a:lnTo>
                    <a:lnTo>
                      <a:pt x="271" y="164"/>
                    </a:lnTo>
                    <a:lnTo>
                      <a:pt x="276" y="157"/>
                    </a:lnTo>
                    <a:lnTo>
                      <a:pt x="279" y="148"/>
                    </a:lnTo>
                    <a:lnTo>
                      <a:pt x="279" y="139"/>
                    </a:lnTo>
                    <a:lnTo>
                      <a:pt x="279" y="139"/>
                    </a:lnTo>
                    <a:lnTo>
                      <a:pt x="279" y="46"/>
                    </a:lnTo>
                    <a:lnTo>
                      <a:pt x="279" y="46"/>
                    </a:lnTo>
                    <a:lnTo>
                      <a:pt x="279" y="38"/>
                    </a:lnTo>
                    <a:lnTo>
                      <a:pt x="276" y="29"/>
                    </a:lnTo>
                    <a:lnTo>
                      <a:pt x="271" y="22"/>
                    </a:lnTo>
                    <a:lnTo>
                      <a:pt x="265" y="14"/>
                    </a:lnTo>
                    <a:lnTo>
                      <a:pt x="259" y="9"/>
                    </a:lnTo>
                    <a:lnTo>
                      <a:pt x="250" y="4"/>
                    </a:lnTo>
                    <a:lnTo>
                      <a:pt x="241" y="1"/>
                    </a:lnTo>
                    <a:lnTo>
                      <a:pt x="233" y="0"/>
                    </a:lnTo>
                    <a:lnTo>
                      <a:pt x="23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íS1îde"/>
              <p:cNvSpPr>
                <a:spLocks/>
              </p:cNvSpPr>
              <p:nvPr/>
            </p:nvSpPr>
            <p:spPr bwMode="auto">
              <a:xfrm>
                <a:off x="6043893" y="2618490"/>
                <a:ext cx="367636" cy="348909"/>
              </a:xfrm>
              <a:custGeom>
                <a:avLst/>
                <a:gdLst>
                  <a:gd name="T0" fmla="*/ 179 w 373"/>
                  <a:gd name="T1" fmla="*/ 8 h 354"/>
                  <a:gd name="T2" fmla="*/ 185 w 373"/>
                  <a:gd name="T3" fmla="*/ 0 h 354"/>
                  <a:gd name="T4" fmla="*/ 188 w 373"/>
                  <a:gd name="T5" fmla="*/ 0 h 354"/>
                  <a:gd name="T6" fmla="*/ 194 w 373"/>
                  <a:gd name="T7" fmla="*/ 8 h 354"/>
                  <a:gd name="T8" fmla="*/ 227 w 373"/>
                  <a:gd name="T9" fmla="*/ 104 h 354"/>
                  <a:gd name="T10" fmla="*/ 241 w 373"/>
                  <a:gd name="T11" fmla="*/ 120 h 354"/>
                  <a:gd name="T12" fmla="*/ 259 w 373"/>
                  <a:gd name="T13" fmla="*/ 128 h 354"/>
                  <a:gd name="T14" fmla="*/ 361 w 373"/>
                  <a:gd name="T15" fmla="*/ 130 h 354"/>
                  <a:gd name="T16" fmla="*/ 372 w 373"/>
                  <a:gd name="T17" fmla="*/ 133 h 354"/>
                  <a:gd name="T18" fmla="*/ 373 w 373"/>
                  <a:gd name="T19" fmla="*/ 136 h 354"/>
                  <a:gd name="T20" fmla="*/ 366 w 373"/>
                  <a:gd name="T21" fmla="*/ 145 h 354"/>
                  <a:gd name="T22" fmla="*/ 286 w 373"/>
                  <a:gd name="T23" fmla="*/ 206 h 354"/>
                  <a:gd name="T24" fmla="*/ 274 w 373"/>
                  <a:gd name="T25" fmla="*/ 224 h 354"/>
                  <a:gd name="T26" fmla="*/ 273 w 373"/>
                  <a:gd name="T27" fmla="*/ 244 h 354"/>
                  <a:gd name="T28" fmla="*/ 303 w 373"/>
                  <a:gd name="T29" fmla="*/ 341 h 354"/>
                  <a:gd name="T30" fmla="*/ 303 w 373"/>
                  <a:gd name="T31" fmla="*/ 351 h 354"/>
                  <a:gd name="T32" fmla="*/ 300 w 373"/>
                  <a:gd name="T33" fmla="*/ 354 h 354"/>
                  <a:gd name="T34" fmla="*/ 290 w 373"/>
                  <a:gd name="T35" fmla="*/ 350 h 354"/>
                  <a:gd name="T36" fmla="*/ 207 w 373"/>
                  <a:gd name="T37" fmla="*/ 292 h 354"/>
                  <a:gd name="T38" fmla="*/ 187 w 373"/>
                  <a:gd name="T39" fmla="*/ 286 h 354"/>
                  <a:gd name="T40" fmla="*/ 166 w 373"/>
                  <a:gd name="T41" fmla="*/ 292 h 354"/>
                  <a:gd name="T42" fmla="*/ 83 w 373"/>
                  <a:gd name="T43" fmla="*/ 350 h 354"/>
                  <a:gd name="T44" fmla="*/ 73 w 373"/>
                  <a:gd name="T45" fmla="*/ 354 h 354"/>
                  <a:gd name="T46" fmla="*/ 70 w 373"/>
                  <a:gd name="T47" fmla="*/ 351 h 354"/>
                  <a:gd name="T48" fmla="*/ 70 w 373"/>
                  <a:gd name="T49" fmla="*/ 341 h 354"/>
                  <a:gd name="T50" fmla="*/ 101 w 373"/>
                  <a:gd name="T51" fmla="*/ 244 h 354"/>
                  <a:gd name="T52" fmla="*/ 99 w 373"/>
                  <a:gd name="T53" fmla="*/ 224 h 354"/>
                  <a:gd name="T54" fmla="*/ 88 w 373"/>
                  <a:gd name="T55" fmla="*/ 206 h 354"/>
                  <a:gd name="T56" fmla="*/ 8 w 373"/>
                  <a:gd name="T57" fmla="*/ 145 h 354"/>
                  <a:gd name="T58" fmla="*/ 0 w 373"/>
                  <a:gd name="T59" fmla="*/ 136 h 354"/>
                  <a:gd name="T60" fmla="*/ 2 w 373"/>
                  <a:gd name="T61" fmla="*/ 133 h 354"/>
                  <a:gd name="T62" fmla="*/ 12 w 373"/>
                  <a:gd name="T63" fmla="*/ 130 h 354"/>
                  <a:gd name="T64" fmla="*/ 114 w 373"/>
                  <a:gd name="T65" fmla="*/ 128 h 354"/>
                  <a:gd name="T66" fmla="*/ 133 w 373"/>
                  <a:gd name="T67" fmla="*/ 120 h 354"/>
                  <a:gd name="T68" fmla="*/ 146 w 373"/>
                  <a:gd name="T69" fmla="*/ 104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73" h="354">
                    <a:moveTo>
                      <a:pt x="179" y="8"/>
                    </a:moveTo>
                    <a:lnTo>
                      <a:pt x="179" y="8"/>
                    </a:lnTo>
                    <a:lnTo>
                      <a:pt x="182" y="3"/>
                    </a:lnTo>
                    <a:lnTo>
                      <a:pt x="185" y="0"/>
                    </a:lnTo>
                    <a:lnTo>
                      <a:pt x="187" y="0"/>
                    </a:lnTo>
                    <a:lnTo>
                      <a:pt x="188" y="0"/>
                    </a:lnTo>
                    <a:lnTo>
                      <a:pt x="191" y="3"/>
                    </a:lnTo>
                    <a:lnTo>
                      <a:pt x="194" y="8"/>
                    </a:lnTo>
                    <a:lnTo>
                      <a:pt x="227" y="104"/>
                    </a:lnTo>
                    <a:lnTo>
                      <a:pt x="227" y="104"/>
                    </a:lnTo>
                    <a:lnTo>
                      <a:pt x="233" y="113"/>
                    </a:lnTo>
                    <a:lnTo>
                      <a:pt x="241" y="120"/>
                    </a:lnTo>
                    <a:lnTo>
                      <a:pt x="249" y="126"/>
                    </a:lnTo>
                    <a:lnTo>
                      <a:pt x="259" y="128"/>
                    </a:lnTo>
                    <a:lnTo>
                      <a:pt x="361" y="130"/>
                    </a:lnTo>
                    <a:lnTo>
                      <a:pt x="361" y="130"/>
                    </a:lnTo>
                    <a:lnTo>
                      <a:pt x="369" y="132"/>
                    </a:lnTo>
                    <a:lnTo>
                      <a:pt x="372" y="133"/>
                    </a:lnTo>
                    <a:lnTo>
                      <a:pt x="373" y="135"/>
                    </a:lnTo>
                    <a:lnTo>
                      <a:pt x="373" y="136"/>
                    </a:lnTo>
                    <a:lnTo>
                      <a:pt x="372" y="139"/>
                    </a:lnTo>
                    <a:lnTo>
                      <a:pt x="366" y="145"/>
                    </a:lnTo>
                    <a:lnTo>
                      <a:pt x="286" y="206"/>
                    </a:lnTo>
                    <a:lnTo>
                      <a:pt x="286" y="206"/>
                    </a:lnTo>
                    <a:lnTo>
                      <a:pt x="278" y="213"/>
                    </a:lnTo>
                    <a:lnTo>
                      <a:pt x="274" y="224"/>
                    </a:lnTo>
                    <a:lnTo>
                      <a:pt x="273" y="234"/>
                    </a:lnTo>
                    <a:lnTo>
                      <a:pt x="273" y="244"/>
                    </a:lnTo>
                    <a:lnTo>
                      <a:pt x="303" y="341"/>
                    </a:lnTo>
                    <a:lnTo>
                      <a:pt x="303" y="341"/>
                    </a:lnTo>
                    <a:lnTo>
                      <a:pt x="303" y="349"/>
                    </a:lnTo>
                    <a:lnTo>
                      <a:pt x="303" y="351"/>
                    </a:lnTo>
                    <a:lnTo>
                      <a:pt x="302" y="353"/>
                    </a:lnTo>
                    <a:lnTo>
                      <a:pt x="300" y="354"/>
                    </a:lnTo>
                    <a:lnTo>
                      <a:pt x="297" y="354"/>
                    </a:lnTo>
                    <a:lnTo>
                      <a:pt x="290" y="350"/>
                    </a:lnTo>
                    <a:lnTo>
                      <a:pt x="207" y="292"/>
                    </a:lnTo>
                    <a:lnTo>
                      <a:pt x="207" y="292"/>
                    </a:lnTo>
                    <a:lnTo>
                      <a:pt x="197" y="287"/>
                    </a:lnTo>
                    <a:lnTo>
                      <a:pt x="187" y="286"/>
                    </a:lnTo>
                    <a:lnTo>
                      <a:pt x="176" y="287"/>
                    </a:lnTo>
                    <a:lnTo>
                      <a:pt x="166" y="292"/>
                    </a:lnTo>
                    <a:lnTo>
                      <a:pt x="83" y="350"/>
                    </a:lnTo>
                    <a:lnTo>
                      <a:pt x="83" y="350"/>
                    </a:lnTo>
                    <a:lnTo>
                      <a:pt x="76" y="354"/>
                    </a:lnTo>
                    <a:lnTo>
                      <a:pt x="73" y="354"/>
                    </a:lnTo>
                    <a:lnTo>
                      <a:pt x="72" y="353"/>
                    </a:lnTo>
                    <a:lnTo>
                      <a:pt x="70" y="351"/>
                    </a:lnTo>
                    <a:lnTo>
                      <a:pt x="70" y="349"/>
                    </a:lnTo>
                    <a:lnTo>
                      <a:pt x="70" y="341"/>
                    </a:lnTo>
                    <a:lnTo>
                      <a:pt x="101" y="244"/>
                    </a:lnTo>
                    <a:lnTo>
                      <a:pt x="101" y="244"/>
                    </a:lnTo>
                    <a:lnTo>
                      <a:pt x="101" y="234"/>
                    </a:lnTo>
                    <a:lnTo>
                      <a:pt x="99" y="224"/>
                    </a:lnTo>
                    <a:lnTo>
                      <a:pt x="95" y="213"/>
                    </a:lnTo>
                    <a:lnTo>
                      <a:pt x="88" y="206"/>
                    </a:lnTo>
                    <a:lnTo>
                      <a:pt x="8" y="145"/>
                    </a:lnTo>
                    <a:lnTo>
                      <a:pt x="8" y="145"/>
                    </a:lnTo>
                    <a:lnTo>
                      <a:pt x="2" y="139"/>
                    </a:lnTo>
                    <a:lnTo>
                      <a:pt x="0" y="136"/>
                    </a:lnTo>
                    <a:lnTo>
                      <a:pt x="0" y="135"/>
                    </a:lnTo>
                    <a:lnTo>
                      <a:pt x="2" y="133"/>
                    </a:lnTo>
                    <a:lnTo>
                      <a:pt x="5" y="132"/>
                    </a:lnTo>
                    <a:lnTo>
                      <a:pt x="12" y="130"/>
                    </a:lnTo>
                    <a:lnTo>
                      <a:pt x="114" y="128"/>
                    </a:lnTo>
                    <a:lnTo>
                      <a:pt x="114" y="128"/>
                    </a:lnTo>
                    <a:lnTo>
                      <a:pt x="124" y="126"/>
                    </a:lnTo>
                    <a:lnTo>
                      <a:pt x="133" y="120"/>
                    </a:lnTo>
                    <a:lnTo>
                      <a:pt x="140" y="113"/>
                    </a:lnTo>
                    <a:lnTo>
                      <a:pt x="146" y="104"/>
                    </a:lnTo>
                    <a:lnTo>
                      <a:pt x="179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išlíḍê"/>
              <p:cNvSpPr>
                <a:spLocks/>
              </p:cNvSpPr>
              <p:nvPr/>
            </p:nvSpPr>
            <p:spPr bwMode="auto">
              <a:xfrm>
                <a:off x="6616726" y="2621432"/>
                <a:ext cx="344113" cy="343024"/>
              </a:xfrm>
              <a:custGeom>
                <a:avLst/>
                <a:gdLst>
                  <a:gd name="T0" fmla="*/ 256 w 316"/>
                  <a:gd name="T1" fmla="*/ 197 h 315"/>
                  <a:gd name="T2" fmla="*/ 256 w 316"/>
                  <a:gd name="T3" fmla="*/ 157 h 315"/>
                  <a:gd name="T4" fmla="*/ 256 w 316"/>
                  <a:gd name="T5" fmla="*/ 138 h 315"/>
                  <a:gd name="T6" fmla="*/ 178 w 316"/>
                  <a:gd name="T7" fmla="*/ 138 h 315"/>
                  <a:gd name="T8" fmla="*/ 178 w 316"/>
                  <a:gd name="T9" fmla="*/ 118 h 315"/>
                  <a:gd name="T10" fmla="*/ 237 w 316"/>
                  <a:gd name="T11" fmla="*/ 118 h 315"/>
                  <a:gd name="T12" fmla="*/ 237 w 316"/>
                  <a:gd name="T13" fmla="*/ 98 h 315"/>
                  <a:gd name="T14" fmla="*/ 237 w 316"/>
                  <a:gd name="T15" fmla="*/ 0 h 315"/>
                  <a:gd name="T16" fmla="*/ 119 w 316"/>
                  <a:gd name="T17" fmla="*/ 0 h 315"/>
                  <a:gd name="T18" fmla="*/ 99 w 316"/>
                  <a:gd name="T19" fmla="*/ 0 h 315"/>
                  <a:gd name="T20" fmla="*/ 99 w 316"/>
                  <a:gd name="T21" fmla="*/ 118 h 315"/>
                  <a:gd name="T22" fmla="*/ 158 w 316"/>
                  <a:gd name="T23" fmla="*/ 118 h 315"/>
                  <a:gd name="T24" fmla="*/ 158 w 316"/>
                  <a:gd name="T25" fmla="*/ 138 h 315"/>
                  <a:gd name="T26" fmla="*/ 60 w 316"/>
                  <a:gd name="T27" fmla="*/ 138 h 315"/>
                  <a:gd name="T28" fmla="*/ 60 w 316"/>
                  <a:gd name="T29" fmla="*/ 157 h 315"/>
                  <a:gd name="T30" fmla="*/ 60 w 316"/>
                  <a:gd name="T31" fmla="*/ 197 h 315"/>
                  <a:gd name="T32" fmla="*/ 20 w 316"/>
                  <a:gd name="T33" fmla="*/ 197 h 315"/>
                  <a:gd name="T34" fmla="*/ 0 w 316"/>
                  <a:gd name="T35" fmla="*/ 197 h 315"/>
                  <a:gd name="T36" fmla="*/ 0 w 316"/>
                  <a:gd name="T37" fmla="*/ 315 h 315"/>
                  <a:gd name="T38" fmla="*/ 138 w 316"/>
                  <a:gd name="T39" fmla="*/ 315 h 315"/>
                  <a:gd name="T40" fmla="*/ 138 w 316"/>
                  <a:gd name="T41" fmla="*/ 295 h 315"/>
                  <a:gd name="T42" fmla="*/ 138 w 316"/>
                  <a:gd name="T43" fmla="*/ 197 h 315"/>
                  <a:gd name="T44" fmla="*/ 79 w 316"/>
                  <a:gd name="T45" fmla="*/ 197 h 315"/>
                  <a:gd name="T46" fmla="*/ 79 w 316"/>
                  <a:gd name="T47" fmla="*/ 157 h 315"/>
                  <a:gd name="T48" fmla="*/ 237 w 316"/>
                  <a:gd name="T49" fmla="*/ 157 h 315"/>
                  <a:gd name="T50" fmla="*/ 237 w 316"/>
                  <a:gd name="T51" fmla="*/ 197 h 315"/>
                  <a:gd name="T52" fmla="*/ 197 w 316"/>
                  <a:gd name="T53" fmla="*/ 197 h 315"/>
                  <a:gd name="T54" fmla="*/ 178 w 316"/>
                  <a:gd name="T55" fmla="*/ 197 h 315"/>
                  <a:gd name="T56" fmla="*/ 178 w 316"/>
                  <a:gd name="T57" fmla="*/ 315 h 315"/>
                  <a:gd name="T58" fmla="*/ 316 w 316"/>
                  <a:gd name="T59" fmla="*/ 315 h 315"/>
                  <a:gd name="T60" fmla="*/ 316 w 316"/>
                  <a:gd name="T61" fmla="*/ 295 h 315"/>
                  <a:gd name="T62" fmla="*/ 316 w 316"/>
                  <a:gd name="T63" fmla="*/ 197 h 315"/>
                  <a:gd name="T64" fmla="*/ 256 w 316"/>
                  <a:gd name="T65" fmla="*/ 197 h 315"/>
                  <a:gd name="T66" fmla="*/ 119 w 316"/>
                  <a:gd name="T67" fmla="*/ 216 h 315"/>
                  <a:gd name="T68" fmla="*/ 119 w 316"/>
                  <a:gd name="T69" fmla="*/ 236 h 315"/>
                  <a:gd name="T70" fmla="*/ 20 w 316"/>
                  <a:gd name="T71" fmla="*/ 236 h 315"/>
                  <a:gd name="T72" fmla="*/ 20 w 316"/>
                  <a:gd name="T73" fmla="*/ 216 h 315"/>
                  <a:gd name="T74" fmla="*/ 119 w 316"/>
                  <a:gd name="T75" fmla="*/ 216 h 315"/>
                  <a:gd name="T76" fmla="*/ 119 w 316"/>
                  <a:gd name="T77" fmla="*/ 39 h 315"/>
                  <a:gd name="T78" fmla="*/ 119 w 316"/>
                  <a:gd name="T79" fmla="*/ 20 h 315"/>
                  <a:gd name="T80" fmla="*/ 217 w 316"/>
                  <a:gd name="T81" fmla="*/ 20 h 315"/>
                  <a:gd name="T82" fmla="*/ 217 w 316"/>
                  <a:gd name="T83" fmla="*/ 39 h 315"/>
                  <a:gd name="T84" fmla="*/ 119 w 316"/>
                  <a:gd name="T85" fmla="*/ 39 h 315"/>
                  <a:gd name="T86" fmla="*/ 296 w 316"/>
                  <a:gd name="T87" fmla="*/ 236 h 315"/>
                  <a:gd name="T88" fmla="*/ 197 w 316"/>
                  <a:gd name="T89" fmla="*/ 236 h 315"/>
                  <a:gd name="T90" fmla="*/ 197 w 316"/>
                  <a:gd name="T91" fmla="*/ 216 h 315"/>
                  <a:gd name="T92" fmla="*/ 296 w 316"/>
                  <a:gd name="T93" fmla="*/ 216 h 315"/>
                  <a:gd name="T94" fmla="*/ 296 w 316"/>
                  <a:gd name="T95" fmla="*/ 236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16" h="315">
                    <a:moveTo>
                      <a:pt x="256" y="197"/>
                    </a:moveTo>
                    <a:lnTo>
                      <a:pt x="256" y="157"/>
                    </a:lnTo>
                    <a:lnTo>
                      <a:pt x="256" y="138"/>
                    </a:lnTo>
                    <a:lnTo>
                      <a:pt x="178" y="138"/>
                    </a:lnTo>
                    <a:lnTo>
                      <a:pt x="178" y="118"/>
                    </a:lnTo>
                    <a:lnTo>
                      <a:pt x="237" y="118"/>
                    </a:lnTo>
                    <a:lnTo>
                      <a:pt x="237" y="98"/>
                    </a:lnTo>
                    <a:lnTo>
                      <a:pt x="237" y="0"/>
                    </a:lnTo>
                    <a:lnTo>
                      <a:pt x="119" y="0"/>
                    </a:lnTo>
                    <a:lnTo>
                      <a:pt x="99" y="0"/>
                    </a:lnTo>
                    <a:lnTo>
                      <a:pt x="99" y="118"/>
                    </a:lnTo>
                    <a:lnTo>
                      <a:pt x="158" y="118"/>
                    </a:lnTo>
                    <a:lnTo>
                      <a:pt x="158" y="138"/>
                    </a:lnTo>
                    <a:lnTo>
                      <a:pt x="60" y="138"/>
                    </a:lnTo>
                    <a:lnTo>
                      <a:pt x="60" y="157"/>
                    </a:lnTo>
                    <a:lnTo>
                      <a:pt x="60" y="197"/>
                    </a:lnTo>
                    <a:lnTo>
                      <a:pt x="20" y="197"/>
                    </a:lnTo>
                    <a:lnTo>
                      <a:pt x="0" y="197"/>
                    </a:lnTo>
                    <a:lnTo>
                      <a:pt x="0" y="315"/>
                    </a:lnTo>
                    <a:lnTo>
                      <a:pt x="138" y="315"/>
                    </a:lnTo>
                    <a:lnTo>
                      <a:pt x="138" y="295"/>
                    </a:lnTo>
                    <a:lnTo>
                      <a:pt x="138" y="197"/>
                    </a:lnTo>
                    <a:lnTo>
                      <a:pt x="79" y="197"/>
                    </a:lnTo>
                    <a:lnTo>
                      <a:pt x="79" y="157"/>
                    </a:lnTo>
                    <a:lnTo>
                      <a:pt x="237" y="157"/>
                    </a:lnTo>
                    <a:lnTo>
                      <a:pt x="237" y="197"/>
                    </a:lnTo>
                    <a:lnTo>
                      <a:pt x="197" y="197"/>
                    </a:lnTo>
                    <a:lnTo>
                      <a:pt x="178" y="197"/>
                    </a:lnTo>
                    <a:lnTo>
                      <a:pt x="178" y="315"/>
                    </a:lnTo>
                    <a:lnTo>
                      <a:pt x="316" y="315"/>
                    </a:lnTo>
                    <a:lnTo>
                      <a:pt x="316" y="295"/>
                    </a:lnTo>
                    <a:lnTo>
                      <a:pt x="316" y="197"/>
                    </a:lnTo>
                    <a:lnTo>
                      <a:pt x="256" y="197"/>
                    </a:lnTo>
                    <a:close/>
                    <a:moveTo>
                      <a:pt x="119" y="216"/>
                    </a:moveTo>
                    <a:lnTo>
                      <a:pt x="119" y="236"/>
                    </a:lnTo>
                    <a:lnTo>
                      <a:pt x="20" y="236"/>
                    </a:lnTo>
                    <a:lnTo>
                      <a:pt x="20" y="216"/>
                    </a:lnTo>
                    <a:lnTo>
                      <a:pt x="119" y="216"/>
                    </a:lnTo>
                    <a:close/>
                    <a:moveTo>
                      <a:pt x="119" y="39"/>
                    </a:moveTo>
                    <a:lnTo>
                      <a:pt x="119" y="20"/>
                    </a:lnTo>
                    <a:lnTo>
                      <a:pt x="217" y="20"/>
                    </a:lnTo>
                    <a:lnTo>
                      <a:pt x="217" y="39"/>
                    </a:lnTo>
                    <a:lnTo>
                      <a:pt x="119" y="39"/>
                    </a:lnTo>
                    <a:close/>
                    <a:moveTo>
                      <a:pt x="296" y="236"/>
                    </a:moveTo>
                    <a:lnTo>
                      <a:pt x="197" y="236"/>
                    </a:lnTo>
                    <a:lnTo>
                      <a:pt x="197" y="216"/>
                    </a:lnTo>
                    <a:lnTo>
                      <a:pt x="296" y="216"/>
                    </a:lnTo>
                    <a:lnTo>
                      <a:pt x="296" y="23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1277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2674d09-0c36-4c74-83bf-3816fb93582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496714" y="1632441"/>
            <a:ext cx="9731102" cy="3793141"/>
            <a:chOff x="1496714" y="1632441"/>
            <a:chExt cx="9731102" cy="3793141"/>
          </a:xfrm>
        </p:grpSpPr>
        <p:grpSp>
          <p:nvGrpSpPr>
            <p:cNvPr id="4" name="ïśľiḍê"/>
            <p:cNvGrpSpPr/>
            <p:nvPr/>
          </p:nvGrpSpPr>
          <p:grpSpPr>
            <a:xfrm rot="20576993">
              <a:off x="1496714" y="1632441"/>
              <a:ext cx="783254" cy="1735741"/>
              <a:chOff x="6877050" y="1352550"/>
              <a:chExt cx="1162050" cy="2575177"/>
            </a:xfrm>
          </p:grpSpPr>
          <p:sp>
            <p:nvSpPr>
              <p:cNvPr id="34" name="íŝlíďé"/>
              <p:cNvSpPr/>
              <p:nvPr/>
            </p:nvSpPr>
            <p:spPr>
              <a:xfrm>
                <a:off x="6877050" y="1352550"/>
                <a:ext cx="1162050" cy="1162050"/>
              </a:xfrm>
              <a:prstGeom prst="ellipse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îšḻîḑê"/>
              <p:cNvSpPr/>
              <p:nvPr/>
            </p:nvSpPr>
            <p:spPr>
              <a:xfrm flipV="1">
                <a:off x="6877050" y="1984375"/>
                <a:ext cx="1162050" cy="1943352"/>
              </a:xfrm>
              <a:prstGeom prst="triangle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5" name="ïṧļïḋè"/>
            <p:cNvSpPr/>
            <p:nvPr/>
          </p:nvSpPr>
          <p:spPr>
            <a:xfrm>
              <a:off x="2209800" y="2505075"/>
              <a:ext cx="3886200" cy="833439"/>
            </a:xfrm>
            <a:prstGeom prst="homePlat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ṡlíḋê"/>
            <p:cNvSpPr/>
            <p:nvPr/>
          </p:nvSpPr>
          <p:spPr>
            <a:xfrm>
              <a:off x="2209800" y="2500312"/>
              <a:ext cx="838202" cy="838202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îṡḷiḓe"/>
            <p:cNvGrpSpPr/>
            <p:nvPr/>
          </p:nvGrpSpPr>
          <p:grpSpPr>
            <a:xfrm rot="20576993">
              <a:off x="1496714" y="3689841"/>
              <a:ext cx="783254" cy="1735741"/>
              <a:chOff x="6877050" y="1352550"/>
              <a:chExt cx="1162050" cy="2575177"/>
            </a:xfrm>
            <a:solidFill>
              <a:schemeClr val="accent4"/>
            </a:solidFill>
          </p:grpSpPr>
          <p:sp>
            <p:nvSpPr>
              <p:cNvPr id="32" name="iSľîḑè"/>
              <p:cNvSpPr/>
              <p:nvPr/>
            </p:nvSpPr>
            <p:spPr>
              <a:xfrm>
                <a:off x="6877050" y="1352550"/>
                <a:ext cx="1162050" cy="1162050"/>
              </a:xfrm>
              <a:prstGeom prst="ellipse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íšḷîḋê"/>
              <p:cNvSpPr/>
              <p:nvPr/>
            </p:nvSpPr>
            <p:spPr>
              <a:xfrm flipV="1">
                <a:off x="6877050" y="1984375"/>
                <a:ext cx="1162050" cy="1943352"/>
              </a:xfrm>
              <a:prstGeom prst="triangle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8" name="îśļiḋê"/>
            <p:cNvSpPr/>
            <p:nvPr/>
          </p:nvSpPr>
          <p:spPr>
            <a:xfrm>
              <a:off x="2209800" y="4562475"/>
              <a:ext cx="3886200" cy="833439"/>
            </a:xfrm>
            <a:prstGeom prst="homePlat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ṩľiďè"/>
            <p:cNvSpPr/>
            <p:nvPr/>
          </p:nvSpPr>
          <p:spPr>
            <a:xfrm>
              <a:off x="2209800" y="4557712"/>
              <a:ext cx="838202" cy="838202"/>
            </a:xfrm>
            <a:prstGeom prst="rtTriangle">
              <a:avLst/>
            </a:prstGeom>
            <a:solidFill>
              <a:schemeClr val="accent4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iŝḻiḋè"/>
            <p:cNvGrpSpPr/>
            <p:nvPr/>
          </p:nvGrpSpPr>
          <p:grpSpPr>
            <a:xfrm rot="20576993">
              <a:off x="6628530" y="1632441"/>
              <a:ext cx="783254" cy="1735741"/>
              <a:chOff x="6877050" y="1352550"/>
              <a:chExt cx="1162050" cy="2575177"/>
            </a:xfrm>
            <a:solidFill>
              <a:schemeClr val="accent2"/>
            </a:solidFill>
          </p:grpSpPr>
          <p:sp>
            <p:nvSpPr>
              <p:cNvPr id="30" name="išḷíďê"/>
              <p:cNvSpPr/>
              <p:nvPr/>
            </p:nvSpPr>
            <p:spPr>
              <a:xfrm>
                <a:off x="6877050" y="1352550"/>
                <a:ext cx="1162050" cy="1162050"/>
              </a:xfrm>
              <a:prstGeom prst="ellipse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íşļíḍê"/>
              <p:cNvSpPr/>
              <p:nvPr/>
            </p:nvSpPr>
            <p:spPr>
              <a:xfrm flipV="1">
                <a:off x="6877050" y="1984375"/>
                <a:ext cx="1162050" cy="1943352"/>
              </a:xfrm>
              <a:prstGeom prst="triangle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1" name="iSlîḋé"/>
            <p:cNvSpPr/>
            <p:nvPr/>
          </p:nvSpPr>
          <p:spPr>
            <a:xfrm>
              <a:off x="7341616" y="2505075"/>
              <a:ext cx="3886200" cy="833439"/>
            </a:xfrm>
            <a:prstGeom prst="homePlat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Sļïḋê"/>
            <p:cNvSpPr/>
            <p:nvPr/>
          </p:nvSpPr>
          <p:spPr>
            <a:xfrm>
              <a:off x="7341616" y="2500312"/>
              <a:ext cx="838202" cy="838202"/>
            </a:xfrm>
            <a:prstGeom prst="rtTriangle">
              <a:avLst/>
            </a:prstGeom>
            <a:solidFill>
              <a:schemeClr val="accent2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3" name="ïṥļîde"/>
            <p:cNvGrpSpPr/>
            <p:nvPr/>
          </p:nvGrpSpPr>
          <p:grpSpPr>
            <a:xfrm rot="20576993">
              <a:off x="6628530" y="3689841"/>
              <a:ext cx="783254" cy="1735741"/>
              <a:chOff x="6877050" y="1352550"/>
              <a:chExt cx="1162050" cy="2575177"/>
            </a:xfrm>
            <a:solidFill>
              <a:schemeClr val="accent6"/>
            </a:solidFill>
          </p:grpSpPr>
          <p:sp>
            <p:nvSpPr>
              <p:cNvPr id="28" name="ï$líḋê"/>
              <p:cNvSpPr/>
              <p:nvPr/>
            </p:nvSpPr>
            <p:spPr>
              <a:xfrm>
                <a:off x="6877050" y="1352550"/>
                <a:ext cx="1162050" cy="1162050"/>
              </a:xfrm>
              <a:prstGeom prst="ellipse">
                <a:avLst/>
              </a:prstGeom>
              <a:solidFill>
                <a:srgbClr val="B71B1E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íṧ1iḑé"/>
              <p:cNvSpPr/>
              <p:nvPr/>
            </p:nvSpPr>
            <p:spPr>
              <a:xfrm flipV="1">
                <a:off x="6877050" y="1984375"/>
                <a:ext cx="1162050" cy="1943352"/>
              </a:xfrm>
              <a:prstGeom prst="triangle">
                <a:avLst/>
              </a:prstGeom>
              <a:solidFill>
                <a:srgbClr val="B71B1E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4" name="îş1ïḍe"/>
            <p:cNvSpPr/>
            <p:nvPr/>
          </p:nvSpPr>
          <p:spPr>
            <a:xfrm>
              <a:off x="7341616" y="4562475"/>
              <a:ext cx="3886200" cy="833439"/>
            </a:xfrm>
            <a:prstGeom prst="homePlate">
              <a:avLst/>
            </a:prstGeom>
            <a:solidFill>
              <a:srgbClr val="B71B1E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ṣlîdê"/>
            <p:cNvSpPr>
              <a:spLocks/>
            </p:cNvSpPr>
            <p:nvPr/>
          </p:nvSpPr>
          <p:spPr bwMode="auto">
            <a:xfrm>
              <a:off x="1525530" y="3926389"/>
              <a:ext cx="456434" cy="368576"/>
            </a:xfrm>
            <a:custGeom>
              <a:avLst/>
              <a:gdLst>
                <a:gd name="connsiteX0" fmla="*/ 17107 w 338138"/>
                <a:gd name="connsiteY0" fmla="*/ 212725 h 273051"/>
                <a:gd name="connsiteX1" fmla="*/ 200025 w 338138"/>
                <a:gd name="connsiteY1" fmla="*/ 212725 h 273051"/>
                <a:gd name="connsiteX2" fmla="*/ 200025 w 338138"/>
                <a:gd name="connsiteY2" fmla="*/ 247650 h 273051"/>
                <a:gd name="connsiteX3" fmla="*/ 17107 w 338138"/>
                <a:gd name="connsiteY3" fmla="*/ 247650 h 273051"/>
                <a:gd name="connsiteX4" fmla="*/ 0 w 338138"/>
                <a:gd name="connsiteY4" fmla="*/ 230188 h 273051"/>
                <a:gd name="connsiteX5" fmla="*/ 17107 w 338138"/>
                <a:gd name="connsiteY5" fmla="*/ 212725 h 273051"/>
                <a:gd name="connsiteX6" fmla="*/ 248124 w 338138"/>
                <a:gd name="connsiteY6" fmla="*/ 127000 h 273051"/>
                <a:gd name="connsiteX7" fmla="*/ 242888 w 338138"/>
                <a:gd name="connsiteY7" fmla="*/ 132292 h 273051"/>
                <a:gd name="connsiteX8" fmla="*/ 242888 w 338138"/>
                <a:gd name="connsiteY8" fmla="*/ 232833 h 273051"/>
                <a:gd name="connsiteX9" fmla="*/ 248124 w 338138"/>
                <a:gd name="connsiteY9" fmla="*/ 238125 h 273051"/>
                <a:gd name="connsiteX10" fmla="*/ 312265 w 338138"/>
                <a:gd name="connsiteY10" fmla="*/ 238125 h 273051"/>
                <a:gd name="connsiteX11" fmla="*/ 317501 w 338138"/>
                <a:gd name="connsiteY11" fmla="*/ 232833 h 273051"/>
                <a:gd name="connsiteX12" fmla="*/ 317501 w 338138"/>
                <a:gd name="connsiteY12" fmla="*/ 132292 h 273051"/>
                <a:gd name="connsiteX13" fmla="*/ 312265 w 338138"/>
                <a:gd name="connsiteY13" fmla="*/ 127000 h 273051"/>
                <a:gd name="connsiteX14" fmla="*/ 248124 w 338138"/>
                <a:gd name="connsiteY14" fmla="*/ 127000 h 273051"/>
                <a:gd name="connsiteX15" fmla="*/ 63687 w 338138"/>
                <a:gd name="connsiteY15" fmla="*/ 111125 h 273051"/>
                <a:gd name="connsiteX16" fmla="*/ 95063 w 338138"/>
                <a:gd name="connsiteY16" fmla="*/ 111125 h 273051"/>
                <a:gd name="connsiteX17" fmla="*/ 101600 w 338138"/>
                <a:gd name="connsiteY17" fmla="*/ 116205 h 273051"/>
                <a:gd name="connsiteX18" fmla="*/ 101600 w 338138"/>
                <a:gd name="connsiteY18" fmla="*/ 142875 h 273051"/>
                <a:gd name="connsiteX19" fmla="*/ 95063 w 338138"/>
                <a:gd name="connsiteY19" fmla="*/ 149225 h 273051"/>
                <a:gd name="connsiteX20" fmla="*/ 63687 w 338138"/>
                <a:gd name="connsiteY20" fmla="*/ 149225 h 273051"/>
                <a:gd name="connsiteX21" fmla="*/ 57150 w 338138"/>
                <a:gd name="connsiteY21" fmla="*/ 142875 h 273051"/>
                <a:gd name="connsiteX22" fmla="*/ 57150 w 338138"/>
                <a:gd name="connsiteY22" fmla="*/ 116205 h 273051"/>
                <a:gd name="connsiteX23" fmla="*/ 63687 w 338138"/>
                <a:gd name="connsiteY23" fmla="*/ 111125 h 273051"/>
                <a:gd name="connsiteX24" fmla="*/ 240687 w 338138"/>
                <a:gd name="connsiteY24" fmla="*/ 103188 h 273051"/>
                <a:gd name="connsiteX25" fmla="*/ 319701 w 338138"/>
                <a:gd name="connsiteY25" fmla="*/ 103188 h 273051"/>
                <a:gd name="connsiteX26" fmla="*/ 338138 w 338138"/>
                <a:gd name="connsiteY26" fmla="*/ 120306 h 273051"/>
                <a:gd name="connsiteX27" fmla="*/ 338138 w 338138"/>
                <a:gd name="connsiteY27" fmla="*/ 254616 h 273051"/>
                <a:gd name="connsiteX28" fmla="*/ 319701 w 338138"/>
                <a:gd name="connsiteY28" fmla="*/ 273051 h 273051"/>
                <a:gd name="connsiteX29" fmla="*/ 240687 w 338138"/>
                <a:gd name="connsiteY29" fmla="*/ 273051 h 273051"/>
                <a:gd name="connsiteX30" fmla="*/ 222250 w 338138"/>
                <a:gd name="connsiteY30" fmla="*/ 254616 h 273051"/>
                <a:gd name="connsiteX31" fmla="*/ 222250 w 338138"/>
                <a:gd name="connsiteY31" fmla="*/ 120306 h 273051"/>
                <a:gd name="connsiteX32" fmla="*/ 240687 w 338138"/>
                <a:gd name="connsiteY32" fmla="*/ 103188 h 273051"/>
                <a:gd name="connsiteX33" fmla="*/ 130595 w 338138"/>
                <a:gd name="connsiteY33" fmla="*/ 76200 h 273051"/>
                <a:gd name="connsiteX34" fmla="*/ 163093 w 338138"/>
                <a:gd name="connsiteY34" fmla="*/ 76200 h 273051"/>
                <a:gd name="connsiteX35" fmla="*/ 169863 w 338138"/>
                <a:gd name="connsiteY35" fmla="*/ 82720 h 273051"/>
                <a:gd name="connsiteX36" fmla="*/ 169863 w 338138"/>
                <a:gd name="connsiteY36" fmla="*/ 142705 h 273051"/>
                <a:gd name="connsiteX37" fmla="*/ 163093 w 338138"/>
                <a:gd name="connsiteY37" fmla="*/ 149225 h 273051"/>
                <a:gd name="connsiteX38" fmla="*/ 130595 w 338138"/>
                <a:gd name="connsiteY38" fmla="*/ 149225 h 273051"/>
                <a:gd name="connsiteX39" fmla="*/ 123825 w 338138"/>
                <a:gd name="connsiteY39" fmla="*/ 142705 h 273051"/>
                <a:gd name="connsiteX40" fmla="*/ 123825 w 338138"/>
                <a:gd name="connsiteY40" fmla="*/ 82720 h 273051"/>
                <a:gd name="connsiteX41" fmla="*/ 130595 w 338138"/>
                <a:gd name="connsiteY41" fmla="*/ 76200 h 273051"/>
                <a:gd name="connsiteX42" fmla="*/ 198625 w 338138"/>
                <a:gd name="connsiteY42" fmla="*/ 42863 h 273051"/>
                <a:gd name="connsiteX43" fmla="*/ 230001 w 338138"/>
                <a:gd name="connsiteY43" fmla="*/ 42863 h 273051"/>
                <a:gd name="connsiteX44" fmla="*/ 236538 w 338138"/>
                <a:gd name="connsiteY44" fmla="*/ 49429 h 273051"/>
                <a:gd name="connsiteX45" fmla="*/ 236538 w 338138"/>
                <a:gd name="connsiteY45" fmla="*/ 80944 h 273051"/>
                <a:gd name="connsiteX46" fmla="*/ 201239 w 338138"/>
                <a:gd name="connsiteY46" fmla="*/ 120337 h 273051"/>
                <a:gd name="connsiteX47" fmla="*/ 201239 w 338138"/>
                <a:gd name="connsiteY47" fmla="*/ 149226 h 273051"/>
                <a:gd name="connsiteX48" fmla="*/ 198625 w 338138"/>
                <a:gd name="connsiteY48" fmla="*/ 149226 h 273051"/>
                <a:gd name="connsiteX49" fmla="*/ 192088 w 338138"/>
                <a:gd name="connsiteY49" fmla="*/ 142660 h 273051"/>
                <a:gd name="connsiteX50" fmla="*/ 192088 w 338138"/>
                <a:gd name="connsiteY50" fmla="*/ 49429 h 273051"/>
                <a:gd name="connsiteX51" fmla="*/ 198625 w 338138"/>
                <a:gd name="connsiteY51" fmla="*/ 42863 h 273051"/>
                <a:gd name="connsiteX52" fmla="*/ 25357 w 338138"/>
                <a:gd name="connsiteY52" fmla="*/ 0 h 273051"/>
                <a:gd name="connsiteX53" fmla="*/ 268332 w 338138"/>
                <a:gd name="connsiteY53" fmla="*/ 0 h 273051"/>
                <a:gd name="connsiteX54" fmla="*/ 292101 w 338138"/>
                <a:gd name="connsiteY54" fmla="*/ 23655 h 273051"/>
                <a:gd name="connsiteX55" fmla="*/ 292101 w 338138"/>
                <a:gd name="connsiteY55" fmla="*/ 81478 h 273051"/>
                <a:gd name="connsiteX56" fmla="*/ 269652 w 338138"/>
                <a:gd name="connsiteY56" fmla="*/ 81478 h 273051"/>
                <a:gd name="connsiteX57" fmla="*/ 269652 w 338138"/>
                <a:gd name="connsiteY57" fmla="*/ 23655 h 273051"/>
                <a:gd name="connsiteX58" fmla="*/ 268332 w 338138"/>
                <a:gd name="connsiteY58" fmla="*/ 22341 h 273051"/>
                <a:gd name="connsiteX59" fmla="*/ 25357 w 338138"/>
                <a:gd name="connsiteY59" fmla="*/ 22341 h 273051"/>
                <a:gd name="connsiteX60" fmla="*/ 24037 w 338138"/>
                <a:gd name="connsiteY60" fmla="*/ 23655 h 273051"/>
                <a:gd name="connsiteX61" fmla="*/ 24037 w 338138"/>
                <a:gd name="connsiteY61" fmla="*/ 176097 h 273051"/>
                <a:gd name="connsiteX62" fmla="*/ 25357 w 338138"/>
                <a:gd name="connsiteY62" fmla="*/ 176097 h 273051"/>
                <a:gd name="connsiteX63" fmla="*/ 200985 w 338138"/>
                <a:gd name="connsiteY63" fmla="*/ 176097 h 273051"/>
                <a:gd name="connsiteX64" fmla="*/ 200985 w 338138"/>
                <a:gd name="connsiteY64" fmla="*/ 198438 h 273051"/>
                <a:gd name="connsiteX65" fmla="*/ 25357 w 338138"/>
                <a:gd name="connsiteY65" fmla="*/ 198438 h 273051"/>
                <a:gd name="connsiteX66" fmla="*/ 1588 w 338138"/>
                <a:gd name="connsiteY66" fmla="*/ 176097 h 273051"/>
                <a:gd name="connsiteX67" fmla="*/ 1588 w 338138"/>
                <a:gd name="connsiteY67" fmla="*/ 23655 h 273051"/>
                <a:gd name="connsiteX68" fmla="*/ 25357 w 338138"/>
                <a:gd name="connsiteY68" fmla="*/ 0 h 27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338138" h="273051">
                  <a:moveTo>
                    <a:pt x="17107" y="212725"/>
                  </a:moveTo>
                  <a:cubicBezTo>
                    <a:pt x="17107" y="212725"/>
                    <a:pt x="17107" y="212725"/>
                    <a:pt x="200025" y="212725"/>
                  </a:cubicBezTo>
                  <a:cubicBezTo>
                    <a:pt x="200025" y="212725"/>
                    <a:pt x="200025" y="212725"/>
                    <a:pt x="200025" y="247650"/>
                  </a:cubicBezTo>
                  <a:cubicBezTo>
                    <a:pt x="200025" y="247650"/>
                    <a:pt x="200025" y="247650"/>
                    <a:pt x="17107" y="247650"/>
                  </a:cubicBezTo>
                  <a:cubicBezTo>
                    <a:pt x="7896" y="247650"/>
                    <a:pt x="0" y="239590"/>
                    <a:pt x="0" y="230188"/>
                  </a:cubicBezTo>
                  <a:cubicBezTo>
                    <a:pt x="0" y="220785"/>
                    <a:pt x="7896" y="212725"/>
                    <a:pt x="17107" y="212725"/>
                  </a:cubicBezTo>
                  <a:close/>
                  <a:moveTo>
                    <a:pt x="248124" y="127000"/>
                  </a:moveTo>
                  <a:cubicBezTo>
                    <a:pt x="245506" y="127000"/>
                    <a:pt x="242888" y="129646"/>
                    <a:pt x="242888" y="132292"/>
                  </a:cubicBezTo>
                  <a:cubicBezTo>
                    <a:pt x="242888" y="132292"/>
                    <a:pt x="242888" y="132292"/>
                    <a:pt x="242888" y="232833"/>
                  </a:cubicBezTo>
                  <a:cubicBezTo>
                    <a:pt x="242888" y="235479"/>
                    <a:pt x="245506" y="238125"/>
                    <a:pt x="248124" y="238125"/>
                  </a:cubicBezTo>
                  <a:cubicBezTo>
                    <a:pt x="248124" y="238125"/>
                    <a:pt x="248124" y="238125"/>
                    <a:pt x="312265" y="238125"/>
                  </a:cubicBezTo>
                  <a:cubicBezTo>
                    <a:pt x="314883" y="238125"/>
                    <a:pt x="317501" y="235479"/>
                    <a:pt x="317501" y="232833"/>
                  </a:cubicBezTo>
                  <a:lnTo>
                    <a:pt x="317501" y="132292"/>
                  </a:lnTo>
                  <a:cubicBezTo>
                    <a:pt x="317501" y="129646"/>
                    <a:pt x="314883" y="127000"/>
                    <a:pt x="312265" y="127000"/>
                  </a:cubicBezTo>
                  <a:cubicBezTo>
                    <a:pt x="312265" y="127000"/>
                    <a:pt x="312265" y="127000"/>
                    <a:pt x="248124" y="127000"/>
                  </a:cubicBezTo>
                  <a:close/>
                  <a:moveTo>
                    <a:pt x="63687" y="111125"/>
                  </a:moveTo>
                  <a:lnTo>
                    <a:pt x="95063" y="111125"/>
                  </a:lnTo>
                  <a:cubicBezTo>
                    <a:pt x="98985" y="111125"/>
                    <a:pt x="101600" y="113665"/>
                    <a:pt x="101600" y="116205"/>
                  </a:cubicBezTo>
                  <a:cubicBezTo>
                    <a:pt x="101600" y="116205"/>
                    <a:pt x="101600" y="116205"/>
                    <a:pt x="101600" y="142875"/>
                  </a:cubicBezTo>
                  <a:cubicBezTo>
                    <a:pt x="101600" y="146685"/>
                    <a:pt x="98985" y="149225"/>
                    <a:pt x="95063" y="149225"/>
                  </a:cubicBezTo>
                  <a:cubicBezTo>
                    <a:pt x="95063" y="149225"/>
                    <a:pt x="95063" y="149225"/>
                    <a:pt x="63687" y="149225"/>
                  </a:cubicBezTo>
                  <a:cubicBezTo>
                    <a:pt x="59765" y="149225"/>
                    <a:pt x="57150" y="146685"/>
                    <a:pt x="57150" y="142875"/>
                  </a:cubicBezTo>
                  <a:cubicBezTo>
                    <a:pt x="57150" y="142875"/>
                    <a:pt x="57150" y="142875"/>
                    <a:pt x="57150" y="116205"/>
                  </a:cubicBezTo>
                  <a:cubicBezTo>
                    <a:pt x="57150" y="113665"/>
                    <a:pt x="59765" y="111125"/>
                    <a:pt x="63687" y="111125"/>
                  </a:cubicBezTo>
                  <a:close/>
                  <a:moveTo>
                    <a:pt x="240687" y="103188"/>
                  </a:moveTo>
                  <a:cubicBezTo>
                    <a:pt x="240687" y="103188"/>
                    <a:pt x="240687" y="103188"/>
                    <a:pt x="319701" y="103188"/>
                  </a:cubicBezTo>
                  <a:cubicBezTo>
                    <a:pt x="330237" y="103188"/>
                    <a:pt x="338138" y="111089"/>
                    <a:pt x="338138" y="120306"/>
                  </a:cubicBezTo>
                  <a:cubicBezTo>
                    <a:pt x="338138" y="120306"/>
                    <a:pt x="338138" y="120306"/>
                    <a:pt x="338138" y="254616"/>
                  </a:cubicBezTo>
                  <a:cubicBezTo>
                    <a:pt x="338138" y="265150"/>
                    <a:pt x="330237" y="273051"/>
                    <a:pt x="319701" y="273051"/>
                  </a:cubicBezTo>
                  <a:cubicBezTo>
                    <a:pt x="319701" y="273051"/>
                    <a:pt x="319701" y="273051"/>
                    <a:pt x="240687" y="273051"/>
                  </a:cubicBezTo>
                  <a:cubicBezTo>
                    <a:pt x="231468" y="273051"/>
                    <a:pt x="222250" y="265150"/>
                    <a:pt x="222250" y="254616"/>
                  </a:cubicBezTo>
                  <a:cubicBezTo>
                    <a:pt x="222250" y="254616"/>
                    <a:pt x="222250" y="254616"/>
                    <a:pt x="222250" y="120306"/>
                  </a:cubicBezTo>
                  <a:cubicBezTo>
                    <a:pt x="222250" y="111089"/>
                    <a:pt x="231468" y="103188"/>
                    <a:pt x="240687" y="103188"/>
                  </a:cubicBezTo>
                  <a:close/>
                  <a:moveTo>
                    <a:pt x="130595" y="76200"/>
                  </a:moveTo>
                  <a:lnTo>
                    <a:pt x="163093" y="76200"/>
                  </a:lnTo>
                  <a:cubicBezTo>
                    <a:pt x="167155" y="76200"/>
                    <a:pt x="169863" y="78808"/>
                    <a:pt x="169863" y="82720"/>
                  </a:cubicBezTo>
                  <a:cubicBezTo>
                    <a:pt x="169863" y="82720"/>
                    <a:pt x="169863" y="82720"/>
                    <a:pt x="169863" y="142705"/>
                  </a:cubicBezTo>
                  <a:cubicBezTo>
                    <a:pt x="169863" y="146617"/>
                    <a:pt x="167155" y="149225"/>
                    <a:pt x="163093" y="149225"/>
                  </a:cubicBezTo>
                  <a:cubicBezTo>
                    <a:pt x="163093" y="149225"/>
                    <a:pt x="163093" y="149225"/>
                    <a:pt x="130595" y="149225"/>
                  </a:cubicBezTo>
                  <a:cubicBezTo>
                    <a:pt x="126533" y="149225"/>
                    <a:pt x="123825" y="146617"/>
                    <a:pt x="123825" y="142705"/>
                  </a:cubicBezTo>
                  <a:cubicBezTo>
                    <a:pt x="123825" y="142705"/>
                    <a:pt x="123825" y="142705"/>
                    <a:pt x="123825" y="82720"/>
                  </a:cubicBezTo>
                  <a:cubicBezTo>
                    <a:pt x="123825" y="78808"/>
                    <a:pt x="126533" y="76200"/>
                    <a:pt x="130595" y="76200"/>
                  </a:cubicBezTo>
                  <a:close/>
                  <a:moveTo>
                    <a:pt x="198625" y="42863"/>
                  </a:moveTo>
                  <a:cubicBezTo>
                    <a:pt x="198625" y="42863"/>
                    <a:pt x="198625" y="42863"/>
                    <a:pt x="230001" y="42863"/>
                  </a:cubicBezTo>
                  <a:cubicBezTo>
                    <a:pt x="233923" y="42863"/>
                    <a:pt x="236538" y="45489"/>
                    <a:pt x="236538" y="49429"/>
                  </a:cubicBezTo>
                  <a:lnTo>
                    <a:pt x="236538" y="80944"/>
                  </a:lnTo>
                  <a:cubicBezTo>
                    <a:pt x="216928" y="83570"/>
                    <a:pt x="201239" y="100640"/>
                    <a:pt x="201239" y="120337"/>
                  </a:cubicBezTo>
                  <a:cubicBezTo>
                    <a:pt x="201239" y="120337"/>
                    <a:pt x="201239" y="120337"/>
                    <a:pt x="201239" y="149226"/>
                  </a:cubicBezTo>
                  <a:cubicBezTo>
                    <a:pt x="201239" y="149226"/>
                    <a:pt x="201239" y="149226"/>
                    <a:pt x="198625" y="149226"/>
                  </a:cubicBezTo>
                  <a:cubicBezTo>
                    <a:pt x="194703" y="149226"/>
                    <a:pt x="192088" y="146600"/>
                    <a:pt x="192088" y="142660"/>
                  </a:cubicBezTo>
                  <a:cubicBezTo>
                    <a:pt x="192088" y="142660"/>
                    <a:pt x="192088" y="142660"/>
                    <a:pt x="192088" y="49429"/>
                  </a:cubicBezTo>
                  <a:cubicBezTo>
                    <a:pt x="192088" y="45489"/>
                    <a:pt x="194703" y="42863"/>
                    <a:pt x="198625" y="42863"/>
                  </a:cubicBezTo>
                  <a:close/>
                  <a:moveTo>
                    <a:pt x="25357" y="0"/>
                  </a:moveTo>
                  <a:cubicBezTo>
                    <a:pt x="25357" y="0"/>
                    <a:pt x="25357" y="0"/>
                    <a:pt x="268332" y="0"/>
                  </a:cubicBezTo>
                  <a:cubicBezTo>
                    <a:pt x="281537" y="0"/>
                    <a:pt x="292101" y="10513"/>
                    <a:pt x="292101" y="23655"/>
                  </a:cubicBezTo>
                  <a:cubicBezTo>
                    <a:pt x="292101" y="23655"/>
                    <a:pt x="292101" y="23655"/>
                    <a:pt x="292101" y="81478"/>
                  </a:cubicBezTo>
                  <a:cubicBezTo>
                    <a:pt x="292101" y="81478"/>
                    <a:pt x="292101" y="81478"/>
                    <a:pt x="269652" y="81478"/>
                  </a:cubicBezTo>
                  <a:cubicBezTo>
                    <a:pt x="269652" y="81478"/>
                    <a:pt x="269652" y="81478"/>
                    <a:pt x="269652" y="23655"/>
                  </a:cubicBezTo>
                  <a:cubicBezTo>
                    <a:pt x="269652" y="23655"/>
                    <a:pt x="268332" y="22341"/>
                    <a:pt x="268332" y="22341"/>
                  </a:cubicBezTo>
                  <a:cubicBezTo>
                    <a:pt x="268332" y="22341"/>
                    <a:pt x="268332" y="22341"/>
                    <a:pt x="25357" y="22341"/>
                  </a:cubicBezTo>
                  <a:cubicBezTo>
                    <a:pt x="24037" y="22341"/>
                    <a:pt x="24037" y="23655"/>
                    <a:pt x="24037" y="23655"/>
                  </a:cubicBezTo>
                  <a:cubicBezTo>
                    <a:pt x="24037" y="23655"/>
                    <a:pt x="24037" y="23655"/>
                    <a:pt x="24037" y="176097"/>
                  </a:cubicBezTo>
                  <a:cubicBezTo>
                    <a:pt x="24037" y="176097"/>
                    <a:pt x="24037" y="176097"/>
                    <a:pt x="25357" y="176097"/>
                  </a:cubicBezTo>
                  <a:cubicBezTo>
                    <a:pt x="25357" y="176097"/>
                    <a:pt x="25357" y="176097"/>
                    <a:pt x="200985" y="176097"/>
                  </a:cubicBezTo>
                  <a:cubicBezTo>
                    <a:pt x="200985" y="176097"/>
                    <a:pt x="200985" y="176097"/>
                    <a:pt x="200985" y="198438"/>
                  </a:cubicBezTo>
                  <a:cubicBezTo>
                    <a:pt x="200985" y="198438"/>
                    <a:pt x="200985" y="198438"/>
                    <a:pt x="25357" y="198438"/>
                  </a:cubicBezTo>
                  <a:cubicBezTo>
                    <a:pt x="12152" y="198438"/>
                    <a:pt x="1588" y="187925"/>
                    <a:pt x="1588" y="176097"/>
                  </a:cubicBezTo>
                  <a:cubicBezTo>
                    <a:pt x="1588" y="176097"/>
                    <a:pt x="1588" y="176097"/>
                    <a:pt x="1588" y="23655"/>
                  </a:cubicBezTo>
                  <a:cubicBezTo>
                    <a:pt x="1588" y="10513"/>
                    <a:pt x="12152" y="0"/>
                    <a:pt x="253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śļïḍé"/>
            <p:cNvSpPr txBox="1"/>
            <p:nvPr/>
          </p:nvSpPr>
          <p:spPr>
            <a:xfrm>
              <a:off x="2937366" y="2624635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bg1"/>
                  </a:solidFill>
                </a:rPr>
              </a:br>
              <a:r>
                <a:rPr lang="zh-CN" altLang="en-US" sz="100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  <p:sp>
          <p:nvSpPr>
            <p:cNvPr id="18" name="îSḷïdé"/>
            <p:cNvSpPr>
              <a:spLocks noChangeAspect="1"/>
            </p:cNvSpPr>
            <p:nvPr/>
          </p:nvSpPr>
          <p:spPr bwMode="auto">
            <a:xfrm>
              <a:off x="6643428" y="1841827"/>
              <a:ext cx="493232" cy="398291"/>
            </a:xfrm>
            <a:custGeom>
              <a:avLst/>
              <a:gdLst>
                <a:gd name="connsiteX0" fmla="*/ 17107 w 338138"/>
                <a:gd name="connsiteY0" fmla="*/ 212725 h 273051"/>
                <a:gd name="connsiteX1" fmla="*/ 200025 w 338138"/>
                <a:gd name="connsiteY1" fmla="*/ 212725 h 273051"/>
                <a:gd name="connsiteX2" fmla="*/ 200025 w 338138"/>
                <a:gd name="connsiteY2" fmla="*/ 247650 h 273051"/>
                <a:gd name="connsiteX3" fmla="*/ 17107 w 338138"/>
                <a:gd name="connsiteY3" fmla="*/ 247650 h 273051"/>
                <a:gd name="connsiteX4" fmla="*/ 0 w 338138"/>
                <a:gd name="connsiteY4" fmla="*/ 230188 h 273051"/>
                <a:gd name="connsiteX5" fmla="*/ 17107 w 338138"/>
                <a:gd name="connsiteY5" fmla="*/ 212725 h 273051"/>
                <a:gd name="connsiteX6" fmla="*/ 248124 w 338138"/>
                <a:gd name="connsiteY6" fmla="*/ 127000 h 273051"/>
                <a:gd name="connsiteX7" fmla="*/ 242888 w 338138"/>
                <a:gd name="connsiteY7" fmla="*/ 132292 h 273051"/>
                <a:gd name="connsiteX8" fmla="*/ 242888 w 338138"/>
                <a:gd name="connsiteY8" fmla="*/ 232833 h 273051"/>
                <a:gd name="connsiteX9" fmla="*/ 248124 w 338138"/>
                <a:gd name="connsiteY9" fmla="*/ 238125 h 273051"/>
                <a:gd name="connsiteX10" fmla="*/ 312265 w 338138"/>
                <a:gd name="connsiteY10" fmla="*/ 238125 h 273051"/>
                <a:gd name="connsiteX11" fmla="*/ 317501 w 338138"/>
                <a:gd name="connsiteY11" fmla="*/ 232833 h 273051"/>
                <a:gd name="connsiteX12" fmla="*/ 317501 w 338138"/>
                <a:gd name="connsiteY12" fmla="*/ 132292 h 273051"/>
                <a:gd name="connsiteX13" fmla="*/ 312265 w 338138"/>
                <a:gd name="connsiteY13" fmla="*/ 127000 h 273051"/>
                <a:gd name="connsiteX14" fmla="*/ 248124 w 338138"/>
                <a:gd name="connsiteY14" fmla="*/ 127000 h 273051"/>
                <a:gd name="connsiteX15" fmla="*/ 63687 w 338138"/>
                <a:gd name="connsiteY15" fmla="*/ 111125 h 273051"/>
                <a:gd name="connsiteX16" fmla="*/ 95063 w 338138"/>
                <a:gd name="connsiteY16" fmla="*/ 111125 h 273051"/>
                <a:gd name="connsiteX17" fmla="*/ 101600 w 338138"/>
                <a:gd name="connsiteY17" fmla="*/ 116205 h 273051"/>
                <a:gd name="connsiteX18" fmla="*/ 101600 w 338138"/>
                <a:gd name="connsiteY18" fmla="*/ 142875 h 273051"/>
                <a:gd name="connsiteX19" fmla="*/ 95063 w 338138"/>
                <a:gd name="connsiteY19" fmla="*/ 149225 h 273051"/>
                <a:gd name="connsiteX20" fmla="*/ 63687 w 338138"/>
                <a:gd name="connsiteY20" fmla="*/ 149225 h 273051"/>
                <a:gd name="connsiteX21" fmla="*/ 57150 w 338138"/>
                <a:gd name="connsiteY21" fmla="*/ 142875 h 273051"/>
                <a:gd name="connsiteX22" fmla="*/ 57150 w 338138"/>
                <a:gd name="connsiteY22" fmla="*/ 116205 h 273051"/>
                <a:gd name="connsiteX23" fmla="*/ 63687 w 338138"/>
                <a:gd name="connsiteY23" fmla="*/ 111125 h 273051"/>
                <a:gd name="connsiteX24" fmla="*/ 240687 w 338138"/>
                <a:gd name="connsiteY24" fmla="*/ 103188 h 273051"/>
                <a:gd name="connsiteX25" fmla="*/ 319701 w 338138"/>
                <a:gd name="connsiteY25" fmla="*/ 103188 h 273051"/>
                <a:gd name="connsiteX26" fmla="*/ 338138 w 338138"/>
                <a:gd name="connsiteY26" fmla="*/ 120306 h 273051"/>
                <a:gd name="connsiteX27" fmla="*/ 338138 w 338138"/>
                <a:gd name="connsiteY27" fmla="*/ 254616 h 273051"/>
                <a:gd name="connsiteX28" fmla="*/ 319701 w 338138"/>
                <a:gd name="connsiteY28" fmla="*/ 273051 h 273051"/>
                <a:gd name="connsiteX29" fmla="*/ 240687 w 338138"/>
                <a:gd name="connsiteY29" fmla="*/ 273051 h 273051"/>
                <a:gd name="connsiteX30" fmla="*/ 222250 w 338138"/>
                <a:gd name="connsiteY30" fmla="*/ 254616 h 273051"/>
                <a:gd name="connsiteX31" fmla="*/ 222250 w 338138"/>
                <a:gd name="connsiteY31" fmla="*/ 120306 h 273051"/>
                <a:gd name="connsiteX32" fmla="*/ 240687 w 338138"/>
                <a:gd name="connsiteY32" fmla="*/ 103188 h 273051"/>
                <a:gd name="connsiteX33" fmla="*/ 130595 w 338138"/>
                <a:gd name="connsiteY33" fmla="*/ 76200 h 273051"/>
                <a:gd name="connsiteX34" fmla="*/ 163093 w 338138"/>
                <a:gd name="connsiteY34" fmla="*/ 76200 h 273051"/>
                <a:gd name="connsiteX35" fmla="*/ 169863 w 338138"/>
                <a:gd name="connsiteY35" fmla="*/ 82720 h 273051"/>
                <a:gd name="connsiteX36" fmla="*/ 169863 w 338138"/>
                <a:gd name="connsiteY36" fmla="*/ 142705 h 273051"/>
                <a:gd name="connsiteX37" fmla="*/ 163093 w 338138"/>
                <a:gd name="connsiteY37" fmla="*/ 149225 h 273051"/>
                <a:gd name="connsiteX38" fmla="*/ 130595 w 338138"/>
                <a:gd name="connsiteY38" fmla="*/ 149225 h 273051"/>
                <a:gd name="connsiteX39" fmla="*/ 123825 w 338138"/>
                <a:gd name="connsiteY39" fmla="*/ 142705 h 273051"/>
                <a:gd name="connsiteX40" fmla="*/ 123825 w 338138"/>
                <a:gd name="connsiteY40" fmla="*/ 82720 h 273051"/>
                <a:gd name="connsiteX41" fmla="*/ 130595 w 338138"/>
                <a:gd name="connsiteY41" fmla="*/ 76200 h 273051"/>
                <a:gd name="connsiteX42" fmla="*/ 198625 w 338138"/>
                <a:gd name="connsiteY42" fmla="*/ 42863 h 273051"/>
                <a:gd name="connsiteX43" fmla="*/ 230001 w 338138"/>
                <a:gd name="connsiteY43" fmla="*/ 42863 h 273051"/>
                <a:gd name="connsiteX44" fmla="*/ 236538 w 338138"/>
                <a:gd name="connsiteY44" fmla="*/ 49429 h 273051"/>
                <a:gd name="connsiteX45" fmla="*/ 236538 w 338138"/>
                <a:gd name="connsiteY45" fmla="*/ 80944 h 273051"/>
                <a:gd name="connsiteX46" fmla="*/ 201239 w 338138"/>
                <a:gd name="connsiteY46" fmla="*/ 120337 h 273051"/>
                <a:gd name="connsiteX47" fmla="*/ 201239 w 338138"/>
                <a:gd name="connsiteY47" fmla="*/ 149226 h 273051"/>
                <a:gd name="connsiteX48" fmla="*/ 198625 w 338138"/>
                <a:gd name="connsiteY48" fmla="*/ 149226 h 273051"/>
                <a:gd name="connsiteX49" fmla="*/ 192088 w 338138"/>
                <a:gd name="connsiteY49" fmla="*/ 142660 h 273051"/>
                <a:gd name="connsiteX50" fmla="*/ 192088 w 338138"/>
                <a:gd name="connsiteY50" fmla="*/ 49429 h 273051"/>
                <a:gd name="connsiteX51" fmla="*/ 198625 w 338138"/>
                <a:gd name="connsiteY51" fmla="*/ 42863 h 273051"/>
                <a:gd name="connsiteX52" fmla="*/ 25357 w 338138"/>
                <a:gd name="connsiteY52" fmla="*/ 0 h 273051"/>
                <a:gd name="connsiteX53" fmla="*/ 268332 w 338138"/>
                <a:gd name="connsiteY53" fmla="*/ 0 h 273051"/>
                <a:gd name="connsiteX54" fmla="*/ 292101 w 338138"/>
                <a:gd name="connsiteY54" fmla="*/ 23655 h 273051"/>
                <a:gd name="connsiteX55" fmla="*/ 292101 w 338138"/>
                <a:gd name="connsiteY55" fmla="*/ 81478 h 273051"/>
                <a:gd name="connsiteX56" fmla="*/ 269652 w 338138"/>
                <a:gd name="connsiteY56" fmla="*/ 81478 h 273051"/>
                <a:gd name="connsiteX57" fmla="*/ 269652 w 338138"/>
                <a:gd name="connsiteY57" fmla="*/ 23655 h 273051"/>
                <a:gd name="connsiteX58" fmla="*/ 268332 w 338138"/>
                <a:gd name="connsiteY58" fmla="*/ 22341 h 273051"/>
                <a:gd name="connsiteX59" fmla="*/ 25357 w 338138"/>
                <a:gd name="connsiteY59" fmla="*/ 22341 h 273051"/>
                <a:gd name="connsiteX60" fmla="*/ 24037 w 338138"/>
                <a:gd name="connsiteY60" fmla="*/ 23655 h 273051"/>
                <a:gd name="connsiteX61" fmla="*/ 24037 w 338138"/>
                <a:gd name="connsiteY61" fmla="*/ 176097 h 273051"/>
                <a:gd name="connsiteX62" fmla="*/ 25357 w 338138"/>
                <a:gd name="connsiteY62" fmla="*/ 176097 h 273051"/>
                <a:gd name="connsiteX63" fmla="*/ 200985 w 338138"/>
                <a:gd name="connsiteY63" fmla="*/ 176097 h 273051"/>
                <a:gd name="connsiteX64" fmla="*/ 200985 w 338138"/>
                <a:gd name="connsiteY64" fmla="*/ 198438 h 273051"/>
                <a:gd name="connsiteX65" fmla="*/ 25357 w 338138"/>
                <a:gd name="connsiteY65" fmla="*/ 198438 h 273051"/>
                <a:gd name="connsiteX66" fmla="*/ 1588 w 338138"/>
                <a:gd name="connsiteY66" fmla="*/ 176097 h 273051"/>
                <a:gd name="connsiteX67" fmla="*/ 1588 w 338138"/>
                <a:gd name="connsiteY67" fmla="*/ 23655 h 273051"/>
                <a:gd name="connsiteX68" fmla="*/ 25357 w 338138"/>
                <a:gd name="connsiteY68" fmla="*/ 0 h 27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338138" h="273051">
                  <a:moveTo>
                    <a:pt x="17107" y="212725"/>
                  </a:moveTo>
                  <a:cubicBezTo>
                    <a:pt x="17107" y="212725"/>
                    <a:pt x="17107" y="212725"/>
                    <a:pt x="200025" y="212725"/>
                  </a:cubicBezTo>
                  <a:cubicBezTo>
                    <a:pt x="200025" y="212725"/>
                    <a:pt x="200025" y="212725"/>
                    <a:pt x="200025" y="247650"/>
                  </a:cubicBezTo>
                  <a:cubicBezTo>
                    <a:pt x="200025" y="247650"/>
                    <a:pt x="200025" y="247650"/>
                    <a:pt x="17107" y="247650"/>
                  </a:cubicBezTo>
                  <a:cubicBezTo>
                    <a:pt x="7896" y="247650"/>
                    <a:pt x="0" y="239590"/>
                    <a:pt x="0" y="230188"/>
                  </a:cubicBezTo>
                  <a:cubicBezTo>
                    <a:pt x="0" y="220785"/>
                    <a:pt x="7896" y="212725"/>
                    <a:pt x="17107" y="212725"/>
                  </a:cubicBezTo>
                  <a:close/>
                  <a:moveTo>
                    <a:pt x="248124" y="127000"/>
                  </a:moveTo>
                  <a:cubicBezTo>
                    <a:pt x="245506" y="127000"/>
                    <a:pt x="242888" y="129646"/>
                    <a:pt x="242888" y="132292"/>
                  </a:cubicBezTo>
                  <a:cubicBezTo>
                    <a:pt x="242888" y="132292"/>
                    <a:pt x="242888" y="132292"/>
                    <a:pt x="242888" y="232833"/>
                  </a:cubicBezTo>
                  <a:cubicBezTo>
                    <a:pt x="242888" y="235479"/>
                    <a:pt x="245506" y="238125"/>
                    <a:pt x="248124" y="238125"/>
                  </a:cubicBezTo>
                  <a:cubicBezTo>
                    <a:pt x="248124" y="238125"/>
                    <a:pt x="248124" y="238125"/>
                    <a:pt x="312265" y="238125"/>
                  </a:cubicBezTo>
                  <a:cubicBezTo>
                    <a:pt x="314883" y="238125"/>
                    <a:pt x="317501" y="235479"/>
                    <a:pt x="317501" y="232833"/>
                  </a:cubicBezTo>
                  <a:lnTo>
                    <a:pt x="317501" y="132292"/>
                  </a:lnTo>
                  <a:cubicBezTo>
                    <a:pt x="317501" y="129646"/>
                    <a:pt x="314883" y="127000"/>
                    <a:pt x="312265" y="127000"/>
                  </a:cubicBezTo>
                  <a:cubicBezTo>
                    <a:pt x="312265" y="127000"/>
                    <a:pt x="312265" y="127000"/>
                    <a:pt x="248124" y="127000"/>
                  </a:cubicBezTo>
                  <a:close/>
                  <a:moveTo>
                    <a:pt x="63687" y="111125"/>
                  </a:moveTo>
                  <a:lnTo>
                    <a:pt x="95063" y="111125"/>
                  </a:lnTo>
                  <a:cubicBezTo>
                    <a:pt x="98985" y="111125"/>
                    <a:pt x="101600" y="113665"/>
                    <a:pt x="101600" y="116205"/>
                  </a:cubicBezTo>
                  <a:cubicBezTo>
                    <a:pt x="101600" y="116205"/>
                    <a:pt x="101600" y="116205"/>
                    <a:pt x="101600" y="142875"/>
                  </a:cubicBezTo>
                  <a:cubicBezTo>
                    <a:pt x="101600" y="146685"/>
                    <a:pt x="98985" y="149225"/>
                    <a:pt x="95063" y="149225"/>
                  </a:cubicBezTo>
                  <a:cubicBezTo>
                    <a:pt x="95063" y="149225"/>
                    <a:pt x="95063" y="149225"/>
                    <a:pt x="63687" y="149225"/>
                  </a:cubicBezTo>
                  <a:cubicBezTo>
                    <a:pt x="59765" y="149225"/>
                    <a:pt x="57150" y="146685"/>
                    <a:pt x="57150" y="142875"/>
                  </a:cubicBezTo>
                  <a:cubicBezTo>
                    <a:pt x="57150" y="142875"/>
                    <a:pt x="57150" y="142875"/>
                    <a:pt x="57150" y="116205"/>
                  </a:cubicBezTo>
                  <a:cubicBezTo>
                    <a:pt x="57150" y="113665"/>
                    <a:pt x="59765" y="111125"/>
                    <a:pt x="63687" y="111125"/>
                  </a:cubicBezTo>
                  <a:close/>
                  <a:moveTo>
                    <a:pt x="240687" y="103188"/>
                  </a:moveTo>
                  <a:cubicBezTo>
                    <a:pt x="240687" y="103188"/>
                    <a:pt x="240687" y="103188"/>
                    <a:pt x="319701" y="103188"/>
                  </a:cubicBezTo>
                  <a:cubicBezTo>
                    <a:pt x="330237" y="103188"/>
                    <a:pt x="338138" y="111089"/>
                    <a:pt x="338138" y="120306"/>
                  </a:cubicBezTo>
                  <a:cubicBezTo>
                    <a:pt x="338138" y="120306"/>
                    <a:pt x="338138" y="120306"/>
                    <a:pt x="338138" y="254616"/>
                  </a:cubicBezTo>
                  <a:cubicBezTo>
                    <a:pt x="338138" y="265150"/>
                    <a:pt x="330237" y="273051"/>
                    <a:pt x="319701" y="273051"/>
                  </a:cubicBezTo>
                  <a:cubicBezTo>
                    <a:pt x="319701" y="273051"/>
                    <a:pt x="319701" y="273051"/>
                    <a:pt x="240687" y="273051"/>
                  </a:cubicBezTo>
                  <a:cubicBezTo>
                    <a:pt x="231468" y="273051"/>
                    <a:pt x="222250" y="265150"/>
                    <a:pt x="222250" y="254616"/>
                  </a:cubicBezTo>
                  <a:cubicBezTo>
                    <a:pt x="222250" y="254616"/>
                    <a:pt x="222250" y="254616"/>
                    <a:pt x="222250" y="120306"/>
                  </a:cubicBezTo>
                  <a:cubicBezTo>
                    <a:pt x="222250" y="111089"/>
                    <a:pt x="231468" y="103188"/>
                    <a:pt x="240687" y="103188"/>
                  </a:cubicBezTo>
                  <a:close/>
                  <a:moveTo>
                    <a:pt x="130595" y="76200"/>
                  </a:moveTo>
                  <a:lnTo>
                    <a:pt x="163093" y="76200"/>
                  </a:lnTo>
                  <a:cubicBezTo>
                    <a:pt x="167155" y="76200"/>
                    <a:pt x="169863" y="78808"/>
                    <a:pt x="169863" y="82720"/>
                  </a:cubicBezTo>
                  <a:cubicBezTo>
                    <a:pt x="169863" y="82720"/>
                    <a:pt x="169863" y="82720"/>
                    <a:pt x="169863" y="142705"/>
                  </a:cubicBezTo>
                  <a:cubicBezTo>
                    <a:pt x="169863" y="146617"/>
                    <a:pt x="167155" y="149225"/>
                    <a:pt x="163093" y="149225"/>
                  </a:cubicBezTo>
                  <a:cubicBezTo>
                    <a:pt x="163093" y="149225"/>
                    <a:pt x="163093" y="149225"/>
                    <a:pt x="130595" y="149225"/>
                  </a:cubicBezTo>
                  <a:cubicBezTo>
                    <a:pt x="126533" y="149225"/>
                    <a:pt x="123825" y="146617"/>
                    <a:pt x="123825" y="142705"/>
                  </a:cubicBezTo>
                  <a:cubicBezTo>
                    <a:pt x="123825" y="142705"/>
                    <a:pt x="123825" y="142705"/>
                    <a:pt x="123825" y="82720"/>
                  </a:cubicBezTo>
                  <a:cubicBezTo>
                    <a:pt x="123825" y="78808"/>
                    <a:pt x="126533" y="76200"/>
                    <a:pt x="130595" y="76200"/>
                  </a:cubicBezTo>
                  <a:close/>
                  <a:moveTo>
                    <a:pt x="198625" y="42863"/>
                  </a:moveTo>
                  <a:cubicBezTo>
                    <a:pt x="198625" y="42863"/>
                    <a:pt x="198625" y="42863"/>
                    <a:pt x="230001" y="42863"/>
                  </a:cubicBezTo>
                  <a:cubicBezTo>
                    <a:pt x="233923" y="42863"/>
                    <a:pt x="236538" y="45489"/>
                    <a:pt x="236538" y="49429"/>
                  </a:cubicBezTo>
                  <a:lnTo>
                    <a:pt x="236538" y="80944"/>
                  </a:lnTo>
                  <a:cubicBezTo>
                    <a:pt x="216928" y="83570"/>
                    <a:pt x="201239" y="100640"/>
                    <a:pt x="201239" y="120337"/>
                  </a:cubicBezTo>
                  <a:cubicBezTo>
                    <a:pt x="201239" y="120337"/>
                    <a:pt x="201239" y="120337"/>
                    <a:pt x="201239" y="149226"/>
                  </a:cubicBezTo>
                  <a:cubicBezTo>
                    <a:pt x="201239" y="149226"/>
                    <a:pt x="201239" y="149226"/>
                    <a:pt x="198625" y="149226"/>
                  </a:cubicBezTo>
                  <a:cubicBezTo>
                    <a:pt x="194703" y="149226"/>
                    <a:pt x="192088" y="146600"/>
                    <a:pt x="192088" y="142660"/>
                  </a:cubicBezTo>
                  <a:cubicBezTo>
                    <a:pt x="192088" y="142660"/>
                    <a:pt x="192088" y="142660"/>
                    <a:pt x="192088" y="49429"/>
                  </a:cubicBezTo>
                  <a:cubicBezTo>
                    <a:pt x="192088" y="45489"/>
                    <a:pt x="194703" y="42863"/>
                    <a:pt x="198625" y="42863"/>
                  </a:cubicBezTo>
                  <a:close/>
                  <a:moveTo>
                    <a:pt x="25357" y="0"/>
                  </a:moveTo>
                  <a:cubicBezTo>
                    <a:pt x="25357" y="0"/>
                    <a:pt x="25357" y="0"/>
                    <a:pt x="268332" y="0"/>
                  </a:cubicBezTo>
                  <a:cubicBezTo>
                    <a:pt x="281537" y="0"/>
                    <a:pt x="292101" y="10513"/>
                    <a:pt x="292101" y="23655"/>
                  </a:cubicBezTo>
                  <a:cubicBezTo>
                    <a:pt x="292101" y="23655"/>
                    <a:pt x="292101" y="23655"/>
                    <a:pt x="292101" y="81478"/>
                  </a:cubicBezTo>
                  <a:cubicBezTo>
                    <a:pt x="292101" y="81478"/>
                    <a:pt x="292101" y="81478"/>
                    <a:pt x="269652" y="81478"/>
                  </a:cubicBezTo>
                  <a:cubicBezTo>
                    <a:pt x="269652" y="81478"/>
                    <a:pt x="269652" y="81478"/>
                    <a:pt x="269652" y="23655"/>
                  </a:cubicBezTo>
                  <a:cubicBezTo>
                    <a:pt x="269652" y="23655"/>
                    <a:pt x="268332" y="22341"/>
                    <a:pt x="268332" y="22341"/>
                  </a:cubicBezTo>
                  <a:cubicBezTo>
                    <a:pt x="268332" y="22341"/>
                    <a:pt x="268332" y="22341"/>
                    <a:pt x="25357" y="22341"/>
                  </a:cubicBezTo>
                  <a:cubicBezTo>
                    <a:pt x="24037" y="22341"/>
                    <a:pt x="24037" y="23655"/>
                    <a:pt x="24037" y="23655"/>
                  </a:cubicBezTo>
                  <a:cubicBezTo>
                    <a:pt x="24037" y="23655"/>
                    <a:pt x="24037" y="23655"/>
                    <a:pt x="24037" y="176097"/>
                  </a:cubicBezTo>
                  <a:cubicBezTo>
                    <a:pt x="24037" y="176097"/>
                    <a:pt x="24037" y="176097"/>
                    <a:pt x="25357" y="176097"/>
                  </a:cubicBezTo>
                  <a:cubicBezTo>
                    <a:pt x="25357" y="176097"/>
                    <a:pt x="25357" y="176097"/>
                    <a:pt x="200985" y="176097"/>
                  </a:cubicBezTo>
                  <a:cubicBezTo>
                    <a:pt x="200985" y="176097"/>
                    <a:pt x="200985" y="176097"/>
                    <a:pt x="200985" y="198438"/>
                  </a:cubicBezTo>
                  <a:cubicBezTo>
                    <a:pt x="200985" y="198438"/>
                    <a:pt x="200985" y="198438"/>
                    <a:pt x="25357" y="198438"/>
                  </a:cubicBezTo>
                  <a:cubicBezTo>
                    <a:pt x="12152" y="198438"/>
                    <a:pt x="1588" y="187925"/>
                    <a:pt x="1588" y="176097"/>
                  </a:cubicBezTo>
                  <a:cubicBezTo>
                    <a:pt x="1588" y="176097"/>
                    <a:pt x="1588" y="176097"/>
                    <a:pt x="1588" y="23655"/>
                  </a:cubicBezTo>
                  <a:cubicBezTo>
                    <a:pt x="1588" y="10513"/>
                    <a:pt x="12152" y="0"/>
                    <a:pt x="253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îşľîḓe"/>
            <p:cNvSpPr/>
            <p:nvPr/>
          </p:nvSpPr>
          <p:spPr>
            <a:xfrm>
              <a:off x="2937366" y="2201894"/>
              <a:ext cx="2457329" cy="276999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defTabSz="914378">
                <a:defRPr/>
              </a:pPr>
              <a:r>
                <a:rPr lang="zh-CN" altLang="en-US" b="1">
                  <a:solidFill>
                    <a:schemeClr val="accent1"/>
                  </a:solidFill>
                </a:rPr>
                <a:t>标题文本预设</a:t>
              </a:r>
            </a:p>
          </p:txBody>
        </p:sp>
        <p:sp>
          <p:nvSpPr>
            <p:cNvPr id="20" name="îsļíḑe"/>
            <p:cNvSpPr>
              <a:spLocks/>
            </p:cNvSpPr>
            <p:nvPr/>
          </p:nvSpPr>
          <p:spPr bwMode="auto">
            <a:xfrm>
              <a:off x="6684704" y="3929539"/>
              <a:ext cx="428132" cy="345722"/>
            </a:xfrm>
            <a:custGeom>
              <a:avLst/>
              <a:gdLst>
                <a:gd name="connsiteX0" fmla="*/ 17107 w 338138"/>
                <a:gd name="connsiteY0" fmla="*/ 212725 h 273051"/>
                <a:gd name="connsiteX1" fmla="*/ 200025 w 338138"/>
                <a:gd name="connsiteY1" fmla="*/ 212725 h 273051"/>
                <a:gd name="connsiteX2" fmla="*/ 200025 w 338138"/>
                <a:gd name="connsiteY2" fmla="*/ 247650 h 273051"/>
                <a:gd name="connsiteX3" fmla="*/ 17107 w 338138"/>
                <a:gd name="connsiteY3" fmla="*/ 247650 h 273051"/>
                <a:gd name="connsiteX4" fmla="*/ 0 w 338138"/>
                <a:gd name="connsiteY4" fmla="*/ 230188 h 273051"/>
                <a:gd name="connsiteX5" fmla="*/ 17107 w 338138"/>
                <a:gd name="connsiteY5" fmla="*/ 212725 h 273051"/>
                <a:gd name="connsiteX6" fmla="*/ 248124 w 338138"/>
                <a:gd name="connsiteY6" fmla="*/ 127000 h 273051"/>
                <a:gd name="connsiteX7" fmla="*/ 242888 w 338138"/>
                <a:gd name="connsiteY7" fmla="*/ 132292 h 273051"/>
                <a:gd name="connsiteX8" fmla="*/ 242888 w 338138"/>
                <a:gd name="connsiteY8" fmla="*/ 232833 h 273051"/>
                <a:gd name="connsiteX9" fmla="*/ 248124 w 338138"/>
                <a:gd name="connsiteY9" fmla="*/ 238125 h 273051"/>
                <a:gd name="connsiteX10" fmla="*/ 312265 w 338138"/>
                <a:gd name="connsiteY10" fmla="*/ 238125 h 273051"/>
                <a:gd name="connsiteX11" fmla="*/ 317501 w 338138"/>
                <a:gd name="connsiteY11" fmla="*/ 232833 h 273051"/>
                <a:gd name="connsiteX12" fmla="*/ 317501 w 338138"/>
                <a:gd name="connsiteY12" fmla="*/ 132292 h 273051"/>
                <a:gd name="connsiteX13" fmla="*/ 312265 w 338138"/>
                <a:gd name="connsiteY13" fmla="*/ 127000 h 273051"/>
                <a:gd name="connsiteX14" fmla="*/ 248124 w 338138"/>
                <a:gd name="connsiteY14" fmla="*/ 127000 h 273051"/>
                <a:gd name="connsiteX15" fmla="*/ 63687 w 338138"/>
                <a:gd name="connsiteY15" fmla="*/ 111125 h 273051"/>
                <a:gd name="connsiteX16" fmla="*/ 95063 w 338138"/>
                <a:gd name="connsiteY16" fmla="*/ 111125 h 273051"/>
                <a:gd name="connsiteX17" fmla="*/ 101600 w 338138"/>
                <a:gd name="connsiteY17" fmla="*/ 116205 h 273051"/>
                <a:gd name="connsiteX18" fmla="*/ 101600 w 338138"/>
                <a:gd name="connsiteY18" fmla="*/ 142875 h 273051"/>
                <a:gd name="connsiteX19" fmla="*/ 95063 w 338138"/>
                <a:gd name="connsiteY19" fmla="*/ 149225 h 273051"/>
                <a:gd name="connsiteX20" fmla="*/ 63687 w 338138"/>
                <a:gd name="connsiteY20" fmla="*/ 149225 h 273051"/>
                <a:gd name="connsiteX21" fmla="*/ 57150 w 338138"/>
                <a:gd name="connsiteY21" fmla="*/ 142875 h 273051"/>
                <a:gd name="connsiteX22" fmla="*/ 57150 w 338138"/>
                <a:gd name="connsiteY22" fmla="*/ 116205 h 273051"/>
                <a:gd name="connsiteX23" fmla="*/ 63687 w 338138"/>
                <a:gd name="connsiteY23" fmla="*/ 111125 h 273051"/>
                <a:gd name="connsiteX24" fmla="*/ 240687 w 338138"/>
                <a:gd name="connsiteY24" fmla="*/ 103188 h 273051"/>
                <a:gd name="connsiteX25" fmla="*/ 319701 w 338138"/>
                <a:gd name="connsiteY25" fmla="*/ 103188 h 273051"/>
                <a:gd name="connsiteX26" fmla="*/ 338138 w 338138"/>
                <a:gd name="connsiteY26" fmla="*/ 120306 h 273051"/>
                <a:gd name="connsiteX27" fmla="*/ 338138 w 338138"/>
                <a:gd name="connsiteY27" fmla="*/ 254616 h 273051"/>
                <a:gd name="connsiteX28" fmla="*/ 319701 w 338138"/>
                <a:gd name="connsiteY28" fmla="*/ 273051 h 273051"/>
                <a:gd name="connsiteX29" fmla="*/ 240687 w 338138"/>
                <a:gd name="connsiteY29" fmla="*/ 273051 h 273051"/>
                <a:gd name="connsiteX30" fmla="*/ 222250 w 338138"/>
                <a:gd name="connsiteY30" fmla="*/ 254616 h 273051"/>
                <a:gd name="connsiteX31" fmla="*/ 222250 w 338138"/>
                <a:gd name="connsiteY31" fmla="*/ 120306 h 273051"/>
                <a:gd name="connsiteX32" fmla="*/ 240687 w 338138"/>
                <a:gd name="connsiteY32" fmla="*/ 103188 h 273051"/>
                <a:gd name="connsiteX33" fmla="*/ 130595 w 338138"/>
                <a:gd name="connsiteY33" fmla="*/ 76200 h 273051"/>
                <a:gd name="connsiteX34" fmla="*/ 163093 w 338138"/>
                <a:gd name="connsiteY34" fmla="*/ 76200 h 273051"/>
                <a:gd name="connsiteX35" fmla="*/ 169863 w 338138"/>
                <a:gd name="connsiteY35" fmla="*/ 82720 h 273051"/>
                <a:gd name="connsiteX36" fmla="*/ 169863 w 338138"/>
                <a:gd name="connsiteY36" fmla="*/ 142705 h 273051"/>
                <a:gd name="connsiteX37" fmla="*/ 163093 w 338138"/>
                <a:gd name="connsiteY37" fmla="*/ 149225 h 273051"/>
                <a:gd name="connsiteX38" fmla="*/ 130595 w 338138"/>
                <a:gd name="connsiteY38" fmla="*/ 149225 h 273051"/>
                <a:gd name="connsiteX39" fmla="*/ 123825 w 338138"/>
                <a:gd name="connsiteY39" fmla="*/ 142705 h 273051"/>
                <a:gd name="connsiteX40" fmla="*/ 123825 w 338138"/>
                <a:gd name="connsiteY40" fmla="*/ 82720 h 273051"/>
                <a:gd name="connsiteX41" fmla="*/ 130595 w 338138"/>
                <a:gd name="connsiteY41" fmla="*/ 76200 h 273051"/>
                <a:gd name="connsiteX42" fmla="*/ 198625 w 338138"/>
                <a:gd name="connsiteY42" fmla="*/ 42863 h 273051"/>
                <a:gd name="connsiteX43" fmla="*/ 230001 w 338138"/>
                <a:gd name="connsiteY43" fmla="*/ 42863 h 273051"/>
                <a:gd name="connsiteX44" fmla="*/ 236538 w 338138"/>
                <a:gd name="connsiteY44" fmla="*/ 49429 h 273051"/>
                <a:gd name="connsiteX45" fmla="*/ 236538 w 338138"/>
                <a:gd name="connsiteY45" fmla="*/ 80944 h 273051"/>
                <a:gd name="connsiteX46" fmla="*/ 201239 w 338138"/>
                <a:gd name="connsiteY46" fmla="*/ 120337 h 273051"/>
                <a:gd name="connsiteX47" fmla="*/ 201239 w 338138"/>
                <a:gd name="connsiteY47" fmla="*/ 149226 h 273051"/>
                <a:gd name="connsiteX48" fmla="*/ 198625 w 338138"/>
                <a:gd name="connsiteY48" fmla="*/ 149226 h 273051"/>
                <a:gd name="connsiteX49" fmla="*/ 192088 w 338138"/>
                <a:gd name="connsiteY49" fmla="*/ 142660 h 273051"/>
                <a:gd name="connsiteX50" fmla="*/ 192088 w 338138"/>
                <a:gd name="connsiteY50" fmla="*/ 49429 h 273051"/>
                <a:gd name="connsiteX51" fmla="*/ 198625 w 338138"/>
                <a:gd name="connsiteY51" fmla="*/ 42863 h 273051"/>
                <a:gd name="connsiteX52" fmla="*/ 25357 w 338138"/>
                <a:gd name="connsiteY52" fmla="*/ 0 h 273051"/>
                <a:gd name="connsiteX53" fmla="*/ 268332 w 338138"/>
                <a:gd name="connsiteY53" fmla="*/ 0 h 273051"/>
                <a:gd name="connsiteX54" fmla="*/ 292101 w 338138"/>
                <a:gd name="connsiteY54" fmla="*/ 23655 h 273051"/>
                <a:gd name="connsiteX55" fmla="*/ 292101 w 338138"/>
                <a:gd name="connsiteY55" fmla="*/ 81478 h 273051"/>
                <a:gd name="connsiteX56" fmla="*/ 269652 w 338138"/>
                <a:gd name="connsiteY56" fmla="*/ 81478 h 273051"/>
                <a:gd name="connsiteX57" fmla="*/ 269652 w 338138"/>
                <a:gd name="connsiteY57" fmla="*/ 23655 h 273051"/>
                <a:gd name="connsiteX58" fmla="*/ 268332 w 338138"/>
                <a:gd name="connsiteY58" fmla="*/ 22341 h 273051"/>
                <a:gd name="connsiteX59" fmla="*/ 25357 w 338138"/>
                <a:gd name="connsiteY59" fmla="*/ 22341 h 273051"/>
                <a:gd name="connsiteX60" fmla="*/ 24037 w 338138"/>
                <a:gd name="connsiteY60" fmla="*/ 23655 h 273051"/>
                <a:gd name="connsiteX61" fmla="*/ 24037 w 338138"/>
                <a:gd name="connsiteY61" fmla="*/ 176097 h 273051"/>
                <a:gd name="connsiteX62" fmla="*/ 25357 w 338138"/>
                <a:gd name="connsiteY62" fmla="*/ 176097 h 273051"/>
                <a:gd name="connsiteX63" fmla="*/ 200985 w 338138"/>
                <a:gd name="connsiteY63" fmla="*/ 176097 h 273051"/>
                <a:gd name="connsiteX64" fmla="*/ 200985 w 338138"/>
                <a:gd name="connsiteY64" fmla="*/ 198438 h 273051"/>
                <a:gd name="connsiteX65" fmla="*/ 25357 w 338138"/>
                <a:gd name="connsiteY65" fmla="*/ 198438 h 273051"/>
                <a:gd name="connsiteX66" fmla="*/ 1588 w 338138"/>
                <a:gd name="connsiteY66" fmla="*/ 176097 h 273051"/>
                <a:gd name="connsiteX67" fmla="*/ 1588 w 338138"/>
                <a:gd name="connsiteY67" fmla="*/ 23655 h 273051"/>
                <a:gd name="connsiteX68" fmla="*/ 25357 w 338138"/>
                <a:gd name="connsiteY68" fmla="*/ 0 h 27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338138" h="273051">
                  <a:moveTo>
                    <a:pt x="17107" y="212725"/>
                  </a:moveTo>
                  <a:cubicBezTo>
                    <a:pt x="17107" y="212725"/>
                    <a:pt x="17107" y="212725"/>
                    <a:pt x="200025" y="212725"/>
                  </a:cubicBezTo>
                  <a:cubicBezTo>
                    <a:pt x="200025" y="212725"/>
                    <a:pt x="200025" y="212725"/>
                    <a:pt x="200025" y="247650"/>
                  </a:cubicBezTo>
                  <a:cubicBezTo>
                    <a:pt x="200025" y="247650"/>
                    <a:pt x="200025" y="247650"/>
                    <a:pt x="17107" y="247650"/>
                  </a:cubicBezTo>
                  <a:cubicBezTo>
                    <a:pt x="7896" y="247650"/>
                    <a:pt x="0" y="239590"/>
                    <a:pt x="0" y="230188"/>
                  </a:cubicBezTo>
                  <a:cubicBezTo>
                    <a:pt x="0" y="220785"/>
                    <a:pt x="7896" y="212725"/>
                    <a:pt x="17107" y="212725"/>
                  </a:cubicBezTo>
                  <a:close/>
                  <a:moveTo>
                    <a:pt x="248124" y="127000"/>
                  </a:moveTo>
                  <a:cubicBezTo>
                    <a:pt x="245506" y="127000"/>
                    <a:pt x="242888" y="129646"/>
                    <a:pt x="242888" y="132292"/>
                  </a:cubicBezTo>
                  <a:cubicBezTo>
                    <a:pt x="242888" y="132292"/>
                    <a:pt x="242888" y="132292"/>
                    <a:pt x="242888" y="232833"/>
                  </a:cubicBezTo>
                  <a:cubicBezTo>
                    <a:pt x="242888" y="235479"/>
                    <a:pt x="245506" y="238125"/>
                    <a:pt x="248124" y="238125"/>
                  </a:cubicBezTo>
                  <a:cubicBezTo>
                    <a:pt x="248124" y="238125"/>
                    <a:pt x="248124" y="238125"/>
                    <a:pt x="312265" y="238125"/>
                  </a:cubicBezTo>
                  <a:cubicBezTo>
                    <a:pt x="314883" y="238125"/>
                    <a:pt x="317501" y="235479"/>
                    <a:pt x="317501" y="232833"/>
                  </a:cubicBezTo>
                  <a:lnTo>
                    <a:pt x="317501" y="132292"/>
                  </a:lnTo>
                  <a:cubicBezTo>
                    <a:pt x="317501" y="129646"/>
                    <a:pt x="314883" y="127000"/>
                    <a:pt x="312265" y="127000"/>
                  </a:cubicBezTo>
                  <a:cubicBezTo>
                    <a:pt x="312265" y="127000"/>
                    <a:pt x="312265" y="127000"/>
                    <a:pt x="248124" y="127000"/>
                  </a:cubicBezTo>
                  <a:close/>
                  <a:moveTo>
                    <a:pt x="63687" y="111125"/>
                  </a:moveTo>
                  <a:lnTo>
                    <a:pt x="95063" y="111125"/>
                  </a:lnTo>
                  <a:cubicBezTo>
                    <a:pt x="98985" y="111125"/>
                    <a:pt x="101600" y="113665"/>
                    <a:pt x="101600" y="116205"/>
                  </a:cubicBezTo>
                  <a:cubicBezTo>
                    <a:pt x="101600" y="116205"/>
                    <a:pt x="101600" y="116205"/>
                    <a:pt x="101600" y="142875"/>
                  </a:cubicBezTo>
                  <a:cubicBezTo>
                    <a:pt x="101600" y="146685"/>
                    <a:pt x="98985" y="149225"/>
                    <a:pt x="95063" y="149225"/>
                  </a:cubicBezTo>
                  <a:cubicBezTo>
                    <a:pt x="95063" y="149225"/>
                    <a:pt x="95063" y="149225"/>
                    <a:pt x="63687" y="149225"/>
                  </a:cubicBezTo>
                  <a:cubicBezTo>
                    <a:pt x="59765" y="149225"/>
                    <a:pt x="57150" y="146685"/>
                    <a:pt x="57150" y="142875"/>
                  </a:cubicBezTo>
                  <a:cubicBezTo>
                    <a:pt x="57150" y="142875"/>
                    <a:pt x="57150" y="142875"/>
                    <a:pt x="57150" y="116205"/>
                  </a:cubicBezTo>
                  <a:cubicBezTo>
                    <a:pt x="57150" y="113665"/>
                    <a:pt x="59765" y="111125"/>
                    <a:pt x="63687" y="111125"/>
                  </a:cubicBezTo>
                  <a:close/>
                  <a:moveTo>
                    <a:pt x="240687" y="103188"/>
                  </a:moveTo>
                  <a:cubicBezTo>
                    <a:pt x="240687" y="103188"/>
                    <a:pt x="240687" y="103188"/>
                    <a:pt x="319701" y="103188"/>
                  </a:cubicBezTo>
                  <a:cubicBezTo>
                    <a:pt x="330237" y="103188"/>
                    <a:pt x="338138" y="111089"/>
                    <a:pt x="338138" y="120306"/>
                  </a:cubicBezTo>
                  <a:cubicBezTo>
                    <a:pt x="338138" y="120306"/>
                    <a:pt x="338138" y="120306"/>
                    <a:pt x="338138" y="254616"/>
                  </a:cubicBezTo>
                  <a:cubicBezTo>
                    <a:pt x="338138" y="265150"/>
                    <a:pt x="330237" y="273051"/>
                    <a:pt x="319701" y="273051"/>
                  </a:cubicBezTo>
                  <a:cubicBezTo>
                    <a:pt x="319701" y="273051"/>
                    <a:pt x="319701" y="273051"/>
                    <a:pt x="240687" y="273051"/>
                  </a:cubicBezTo>
                  <a:cubicBezTo>
                    <a:pt x="231468" y="273051"/>
                    <a:pt x="222250" y="265150"/>
                    <a:pt x="222250" y="254616"/>
                  </a:cubicBezTo>
                  <a:cubicBezTo>
                    <a:pt x="222250" y="254616"/>
                    <a:pt x="222250" y="254616"/>
                    <a:pt x="222250" y="120306"/>
                  </a:cubicBezTo>
                  <a:cubicBezTo>
                    <a:pt x="222250" y="111089"/>
                    <a:pt x="231468" y="103188"/>
                    <a:pt x="240687" y="103188"/>
                  </a:cubicBezTo>
                  <a:close/>
                  <a:moveTo>
                    <a:pt x="130595" y="76200"/>
                  </a:moveTo>
                  <a:lnTo>
                    <a:pt x="163093" y="76200"/>
                  </a:lnTo>
                  <a:cubicBezTo>
                    <a:pt x="167155" y="76200"/>
                    <a:pt x="169863" y="78808"/>
                    <a:pt x="169863" y="82720"/>
                  </a:cubicBezTo>
                  <a:cubicBezTo>
                    <a:pt x="169863" y="82720"/>
                    <a:pt x="169863" y="82720"/>
                    <a:pt x="169863" y="142705"/>
                  </a:cubicBezTo>
                  <a:cubicBezTo>
                    <a:pt x="169863" y="146617"/>
                    <a:pt x="167155" y="149225"/>
                    <a:pt x="163093" y="149225"/>
                  </a:cubicBezTo>
                  <a:cubicBezTo>
                    <a:pt x="163093" y="149225"/>
                    <a:pt x="163093" y="149225"/>
                    <a:pt x="130595" y="149225"/>
                  </a:cubicBezTo>
                  <a:cubicBezTo>
                    <a:pt x="126533" y="149225"/>
                    <a:pt x="123825" y="146617"/>
                    <a:pt x="123825" y="142705"/>
                  </a:cubicBezTo>
                  <a:cubicBezTo>
                    <a:pt x="123825" y="142705"/>
                    <a:pt x="123825" y="142705"/>
                    <a:pt x="123825" y="82720"/>
                  </a:cubicBezTo>
                  <a:cubicBezTo>
                    <a:pt x="123825" y="78808"/>
                    <a:pt x="126533" y="76200"/>
                    <a:pt x="130595" y="76200"/>
                  </a:cubicBezTo>
                  <a:close/>
                  <a:moveTo>
                    <a:pt x="198625" y="42863"/>
                  </a:moveTo>
                  <a:cubicBezTo>
                    <a:pt x="198625" y="42863"/>
                    <a:pt x="198625" y="42863"/>
                    <a:pt x="230001" y="42863"/>
                  </a:cubicBezTo>
                  <a:cubicBezTo>
                    <a:pt x="233923" y="42863"/>
                    <a:pt x="236538" y="45489"/>
                    <a:pt x="236538" y="49429"/>
                  </a:cubicBezTo>
                  <a:lnTo>
                    <a:pt x="236538" y="80944"/>
                  </a:lnTo>
                  <a:cubicBezTo>
                    <a:pt x="216928" y="83570"/>
                    <a:pt x="201239" y="100640"/>
                    <a:pt x="201239" y="120337"/>
                  </a:cubicBezTo>
                  <a:cubicBezTo>
                    <a:pt x="201239" y="120337"/>
                    <a:pt x="201239" y="120337"/>
                    <a:pt x="201239" y="149226"/>
                  </a:cubicBezTo>
                  <a:cubicBezTo>
                    <a:pt x="201239" y="149226"/>
                    <a:pt x="201239" y="149226"/>
                    <a:pt x="198625" y="149226"/>
                  </a:cubicBezTo>
                  <a:cubicBezTo>
                    <a:pt x="194703" y="149226"/>
                    <a:pt x="192088" y="146600"/>
                    <a:pt x="192088" y="142660"/>
                  </a:cubicBezTo>
                  <a:cubicBezTo>
                    <a:pt x="192088" y="142660"/>
                    <a:pt x="192088" y="142660"/>
                    <a:pt x="192088" y="49429"/>
                  </a:cubicBezTo>
                  <a:cubicBezTo>
                    <a:pt x="192088" y="45489"/>
                    <a:pt x="194703" y="42863"/>
                    <a:pt x="198625" y="42863"/>
                  </a:cubicBezTo>
                  <a:close/>
                  <a:moveTo>
                    <a:pt x="25357" y="0"/>
                  </a:moveTo>
                  <a:cubicBezTo>
                    <a:pt x="25357" y="0"/>
                    <a:pt x="25357" y="0"/>
                    <a:pt x="268332" y="0"/>
                  </a:cubicBezTo>
                  <a:cubicBezTo>
                    <a:pt x="281537" y="0"/>
                    <a:pt x="292101" y="10513"/>
                    <a:pt x="292101" y="23655"/>
                  </a:cubicBezTo>
                  <a:cubicBezTo>
                    <a:pt x="292101" y="23655"/>
                    <a:pt x="292101" y="23655"/>
                    <a:pt x="292101" y="81478"/>
                  </a:cubicBezTo>
                  <a:cubicBezTo>
                    <a:pt x="292101" y="81478"/>
                    <a:pt x="292101" y="81478"/>
                    <a:pt x="269652" y="81478"/>
                  </a:cubicBezTo>
                  <a:cubicBezTo>
                    <a:pt x="269652" y="81478"/>
                    <a:pt x="269652" y="81478"/>
                    <a:pt x="269652" y="23655"/>
                  </a:cubicBezTo>
                  <a:cubicBezTo>
                    <a:pt x="269652" y="23655"/>
                    <a:pt x="268332" y="22341"/>
                    <a:pt x="268332" y="22341"/>
                  </a:cubicBezTo>
                  <a:cubicBezTo>
                    <a:pt x="268332" y="22341"/>
                    <a:pt x="268332" y="22341"/>
                    <a:pt x="25357" y="22341"/>
                  </a:cubicBezTo>
                  <a:cubicBezTo>
                    <a:pt x="24037" y="22341"/>
                    <a:pt x="24037" y="23655"/>
                    <a:pt x="24037" y="23655"/>
                  </a:cubicBezTo>
                  <a:cubicBezTo>
                    <a:pt x="24037" y="23655"/>
                    <a:pt x="24037" y="23655"/>
                    <a:pt x="24037" y="176097"/>
                  </a:cubicBezTo>
                  <a:cubicBezTo>
                    <a:pt x="24037" y="176097"/>
                    <a:pt x="24037" y="176097"/>
                    <a:pt x="25357" y="176097"/>
                  </a:cubicBezTo>
                  <a:cubicBezTo>
                    <a:pt x="25357" y="176097"/>
                    <a:pt x="25357" y="176097"/>
                    <a:pt x="200985" y="176097"/>
                  </a:cubicBezTo>
                  <a:cubicBezTo>
                    <a:pt x="200985" y="176097"/>
                    <a:pt x="200985" y="176097"/>
                    <a:pt x="200985" y="198438"/>
                  </a:cubicBezTo>
                  <a:cubicBezTo>
                    <a:pt x="200985" y="198438"/>
                    <a:pt x="200985" y="198438"/>
                    <a:pt x="25357" y="198438"/>
                  </a:cubicBezTo>
                  <a:cubicBezTo>
                    <a:pt x="12152" y="198438"/>
                    <a:pt x="1588" y="187925"/>
                    <a:pt x="1588" y="176097"/>
                  </a:cubicBezTo>
                  <a:cubicBezTo>
                    <a:pt x="1588" y="176097"/>
                    <a:pt x="1588" y="176097"/>
                    <a:pt x="1588" y="23655"/>
                  </a:cubicBezTo>
                  <a:cubicBezTo>
                    <a:pt x="1588" y="10513"/>
                    <a:pt x="12152" y="0"/>
                    <a:pt x="253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iSliḑé"/>
            <p:cNvSpPr>
              <a:spLocks/>
            </p:cNvSpPr>
            <p:nvPr/>
          </p:nvSpPr>
          <p:spPr bwMode="auto">
            <a:xfrm>
              <a:off x="1539681" y="1873780"/>
              <a:ext cx="424066" cy="342439"/>
            </a:xfrm>
            <a:custGeom>
              <a:avLst/>
              <a:gdLst>
                <a:gd name="connsiteX0" fmla="*/ 17107 w 338138"/>
                <a:gd name="connsiteY0" fmla="*/ 212725 h 273051"/>
                <a:gd name="connsiteX1" fmla="*/ 200025 w 338138"/>
                <a:gd name="connsiteY1" fmla="*/ 212725 h 273051"/>
                <a:gd name="connsiteX2" fmla="*/ 200025 w 338138"/>
                <a:gd name="connsiteY2" fmla="*/ 247650 h 273051"/>
                <a:gd name="connsiteX3" fmla="*/ 17107 w 338138"/>
                <a:gd name="connsiteY3" fmla="*/ 247650 h 273051"/>
                <a:gd name="connsiteX4" fmla="*/ 0 w 338138"/>
                <a:gd name="connsiteY4" fmla="*/ 230188 h 273051"/>
                <a:gd name="connsiteX5" fmla="*/ 17107 w 338138"/>
                <a:gd name="connsiteY5" fmla="*/ 212725 h 273051"/>
                <a:gd name="connsiteX6" fmla="*/ 248124 w 338138"/>
                <a:gd name="connsiteY6" fmla="*/ 127000 h 273051"/>
                <a:gd name="connsiteX7" fmla="*/ 242888 w 338138"/>
                <a:gd name="connsiteY7" fmla="*/ 132292 h 273051"/>
                <a:gd name="connsiteX8" fmla="*/ 242888 w 338138"/>
                <a:gd name="connsiteY8" fmla="*/ 232833 h 273051"/>
                <a:gd name="connsiteX9" fmla="*/ 248124 w 338138"/>
                <a:gd name="connsiteY9" fmla="*/ 238125 h 273051"/>
                <a:gd name="connsiteX10" fmla="*/ 312265 w 338138"/>
                <a:gd name="connsiteY10" fmla="*/ 238125 h 273051"/>
                <a:gd name="connsiteX11" fmla="*/ 317501 w 338138"/>
                <a:gd name="connsiteY11" fmla="*/ 232833 h 273051"/>
                <a:gd name="connsiteX12" fmla="*/ 317501 w 338138"/>
                <a:gd name="connsiteY12" fmla="*/ 132292 h 273051"/>
                <a:gd name="connsiteX13" fmla="*/ 312265 w 338138"/>
                <a:gd name="connsiteY13" fmla="*/ 127000 h 273051"/>
                <a:gd name="connsiteX14" fmla="*/ 248124 w 338138"/>
                <a:gd name="connsiteY14" fmla="*/ 127000 h 273051"/>
                <a:gd name="connsiteX15" fmla="*/ 63687 w 338138"/>
                <a:gd name="connsiteY15" fmla="*/ 111125 h 273051"/>
                <a:gd name="connsiteX16" fmla="*/ 95063 w 338138"/>
                <a:gd name="connsiteY16" fmla="*/ 111125 h 273051"/>
                <a:gd name="connsiteX17" fmla="*/ 101600 w 338138"/>
                <a:gd name="connsiteY17" fmla="*/ 116205 h 273051"/>
                <a:gd name="connsiteX18" fmla="*/ 101600 w 338138"/>
                <a:gd name="connsiteY18" fmla="*/ 142875 h 273051"/>
                <a:gd name="connsiteX19" fmla="*/ 95063 w 338138"/>
                <a:gd name="connsiteY19" fmla="*/ 149225 h 273051"/>
                <a:gd name="connsiteX20" fmla="*/ 63687 w 338138"/>
                <a:gd name="connsiteY20" fmla="*/ 149225 h 273051"/>
                <a:gd name="connsiteX21" fmla="*/ 57150 w 338138"/>
                <a:gd name="connsiteY21" fmla="*/ 142875 h 273051"/>
                <a:gd name="connsiteX22" fmla="*/ 57150 w 338138"/>
                <a:gd name="connsiteY22" fmla="*/ 116205 h 273051"/>
                <a:gd name="connsiteX23" fmla="*/ 63687 w 338138"/>
                <a:gd name="connsiteY23" fmla="*/ 111125 h 273051"/>
                <a:gd name="connsiteX24" fmla="*/ 240687 w 338138"/>
                <a:gd name="connsiteY24" fmla="*/ 103188 h 273051"/>
                <a:gd name="connsiteX25" fmla="*/ 319701 w 338138"/>
                <a:gd name="connsiteY25" fmla="*/ 103188 h 273051"/>
                <a:gd name="connsiteX26" fmla="*/ 338138 w 338138"/>
                <a:gd name="connsiteY26" fmla="*/ 120306 h 273051"/>
                <a:gd name="connsiteX27" fmla="*/ 338138 w 338138"/>
                <a:gd name="connsiteY27" fmla="*/ 254616 h 273051"/>
                <a:gd name="connsiteX28" fmla="*/ 319701 w 338138"/>
                <a:gd name="connsiteY28" fmla="*/ 273051 h 273051"/>
                <a:gd name="connsiteX29" fmla="*/ 240687 w 338138"/>
                <a:gd name="connsiteY29" fmla="*/ 273051 h 273051"/>
                <a:gd name="connsiteX30" fmla="*/ 222250 w 338138"/>
                <a:gd name="connsiteY30" fmla="*/ 254616 h 273051"/>
                <a:gd name="connsiteX31" fmla="*/ 222250 w 338138"/>
                <a:gd name="connsiteY31" fmla="*/ 120306 h 273051"/>
                <a:gd name="connsiteX32" fmla="*/ 240687 w 338138"/>
                <a:gd name="connsiteY32" fmla="*/ 103188 h 273051"/>
                <a:gd name="connsiteX33" fmla="*/ 130595 w 338138"/>
                <a:gd name="connsiteY33" fmla="*/ 76200 h 273051"/>
                <a:gd name="connsiteX34" fmla="*/ 163093 w 338138"/>
                <a:gd name="connsiteY34" fmla="*/ 76200 h 273051"/>
                <a:gd name="connsiteX35" fmla="*/ 169863 w 338138"/>
                <a:gd name="connsiteY35" fmla="*/ 82720 h 273051"/>
                <a:gd name="connsiteX36" fmla="*/ 169863 w 338138"/>
                <a:gd name="connsiteY36" fmla="*/ 142705 h 273051"/>
                <a:gd name="connsiteX37" fmla="*/ 163093 w 338138"/>
                <a:gd name="connsiteY37" fmla="*/ 149225 h 273051"/>
                <a:gd name="connsiteX38" fmla="*/ 130595 w 338138"/>
                <a:gd name="connsiteY38" fmla="*/ 149225 h 273051"/>
                <a:gd name="connsiteX39" fmla="*/ 123825 w 338138"/>
                <a:gd name="connsiteY39" fmla="*/ 142705 h 273051"/>
                <a:gd name="connsiteX40" fmla="*/ 123825 w 338138"/>
                <a:gd name="connsiteY40" fmla="*/ 82720 h 273051"/>
                <a:gd name="connsiteX41" fmla="*/ 130595 w 338138"/>
                <a:gd name="connsiteY41" fmla="*/ 76200 h 273051"/>
                <a:gd name="connsiteX42" fmla="*/ 198625 w 338138"/>
                <a:gd name="connsiteY42" fmla="*/ 42863 h 273051"/>
                <a:gd name="connsiteX43" fmla="*/ 230001 w 338138"/>
                <a:gd name="connsiteY43" fmla="*/ 42863 h 273051"/>
                <a:gd name="connsiteX44" fmla="*/ 236538 w 338138"/>
                <a:gd name="connsiteY44" fmla="*/ 49429 h 273051"/>
                <a:gd name="connsiteX45" fmla="*/ 236538 w 338138"/>
                <a:gd name="connsiteY45" fmla="*/ 80944 h 273051"/>
                <a:gd name="connsiteX46" fmla="*/ 201239 w 338138"/>
                <a:gd name="connsiteY46" fmla="*/ 120337 h 273051"/>
                <a:gd name="connsiteX47" fmla="*/ 201239 w 338138"/>
                <a:gd name="connsiteY47" fmla="*/ 149226 h 273051"/>
                <a:gd name="connsiteX48" fmla="*/ 198625 w 338138"/>
                <a:gd name="connsiteY48" fmla="*/ 149226 h 273051"/>
                <a:gd name="connsiteX49" fmla="*/ 192088 w 338138"/>
                <a:gd name="connsiteY49" fmla="*/ 142660 h 273051"/>
                <a:gd name="connsiteX50" fmla="*/ 192088 w 338138"/>
                <a:gd name="connsiteY50" fmla="*/ 49429 h 273051"/>
                <a:gd name="connsiteX51" fmla="*/ 198625 w 338138"/>
                <a:gd name="connsiteY51" fmla="*/ 42863 h 273051"/>
                <a:gd name="connsiteX52" fmla="*/ 25357 w 338138"/>
                <a:gd name="connsiteY52" fmla="*/ 0 h 273051"/>
                <a:gd name="connsiteX53" fmla="*/ 268332 w 338138"/>
                <a:gd name="connsiteY53" fmla="*/ 0 h 273051"/>
                <a:gd name="connsiteX54" fmla="*/ 292101 w 338138"/>
                <a:gd name="connsiteY54" fmla="*/ 23655 h 273051"/>
                <a:gd name="connsiteX55" fmla="*/ 292101 w 338138"/>
                <a:gd name="connsiteY55" fmla="*/ 81478 h 273051"/>
                <a:gd name="connsiteX56" fmla="*/ 269652 w 338138"/>
                <a:gd name="connsiteY56" fmla="*/ 81478 h 273051"/>
                <a:gd name="connsiteX57" fmla="*/ 269652 w 338138"/>
                <a:gd name="connsiteY57" fmla="*/ 23655 h 273051"/>
                <a:gd name="connsiteX58" fmla="*/ 268332 w 338138"/>
                <a:gd name="connsiteY58" fmla="*/ 22341 h 273051"/>
                <a:gd name="connsiteX59" fmla="*/ 25357 w 338138"/>
                <a:gd name="connsiteY59" fmla="*/ 22341 h 273051"/>
                <a:gd name="connsiteX60" fmla="*/ 24037 w 338138"/>
                <a:gd name="connsiteY60" fmla="*/ 23655 h 273051"/>
                <a:gd name="connsiteX61" fmla="*/ 24037 w 338138"/>
                <a:gd name="connsiteY61" fmla="*/ 176097 h 273051"/>
                <a:gd name="connsiteX62" fmla="*/ 25357 w 338138"/>
                <a:gd name="connsiteY62" fmla="*/ 176097 h 273051"/>
                <a:gd name="connsiteX63" fmla="*/ 200985 w 338138"/>
                <a:gd name="connsiteY63" fmla="*/ 176097 h 273051"/>
                <a:gd name="connsiteX64" fmla="*/ 200985 w 338138"/>
                <a:gd name="connsiteY64" fmla="*/ 198438 h 273051"/>
                <a:gd name="connsiteX65" fmla="*/ 25357 w 338138"/>
                <a:gd name="connsiteY65" fmla="*/ 198438 h 273051"/>
                <a:gd name="connsiteX66" fmla="*/ 1588 w 338138"/>
                <a:gd name="connsiteY66" fmla="*/ 176097 h 273051"/>
                <a:gd name="connsiteX67" fmla="*/ 1588 w 338138"/>
                <a:gd name="connsiteY67" fmla="*/ 23655 h 273051"/>
                <a:gd name="connsiteX68" fmla="*/ 25357 w 338138"/>
                <a:gd name="connsiteY68" fmla="*/ 0 h 27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338138" h="273051">
                  <a:moveTo>
                    <a:pt x="17107" y="212725"/>
                  </a:moveTo>
                  <a:cubicBezTo>
                    <a:pt x="17107" y="212725"/>
                    <a:pt x="17107" y="212725"/>
                    <a:pt x="200025" y="212725"/>
                  </a:cubicBezTo>
                  <a:cubicBezTo>
                    <a:pt x="200025" y="212725"/>
                    <a:pt x="200025" y="212725"/>
                    <a:pt x="200025" y="247650"/>
                  </a:cubicBezTo>
                  <a:cubicBezTo>
                    <a:pt x="200025" y="247650"/>
                    <a:pt x="200025" y="247650"/>
                    <a:pt x="17107" y="247650"/>
                  </a:cubicBezTo>
                  <a:cubicBezTo>
                    <a:pt x="7896" y="247650"/>
                    <a:pt x="0" y="239590"/>
                    <a:pt x="0" y="230188"/>
                  </a:cubicBezTo>
                  <a:cubicBezTo>
                    <a:pt x="0" y="220785"/>
                    <a:pt x="7896" y="212725"/>
                    <a:pt x="17107" y="212725"/>
                  </a:cubicBezTo>
                  <a:close/>
                  <a:moveTo>
                    <a:pt x="248124" y="127000"/>
                  </a:moveTo>
                  <a:cubicBezTo>
                    <a:pt x="245506" y="127000"/>
                    <a:pt x="242888" y="129646"/>
                    <a:pt x="242888" y="132292"/>
                  </a:cubicBezTo>
                  <a:cubicBezTo>
                    <a:pt x="242888" y="132292"/>
                    <a:pt x="242888" y="132292"/>
                    <a:pt x="242888" y="232833"/>
                  </a:cubicBezTo>
                  <a:cubicBezTo>
                    <a:pt x="242888" y="235479"/>
                    <a:pt x="245506" y="238125"/>
                    <a:pt x="248124" y="238125"/>
                  </a:cubicBezTo>
                  <a:cubicBezTo>
                    <a:pt x="248124" y="238125"/>
                    <a:pt x="248124" y="238125"/>
                    <a:pt x="312265" y="238125"/>
                  </a:cubicBezTo>
                  <a:cubicBezTo>
                    <a:pt x="314883" y="238125"/>
                    <a:pt x="317501" y="235479"/>
                    <a:pt x="317501" y="232833"/>
                  </a:cubicBezTo>
                  <a:lnTo>
                    <a:pt x="317501" y="132292"/>
                  </a:lnTo>
                  <a:cubicBezTo>
                    <a:pt x="317501" y="129646"/>
                    <a:pt x="314883" y="127000"/>
                    <a:pt x="312265" y="127000"/>
                  </a:cubicBezTo>
                  <a:cubicBezTo>
                    <a:pt x="312265" y="127000"/>
                    <a:pt x="312265" y="127000"/>
                    <a:pt x="248124" y="127000"/>
                  </a:cubicBezTo>
                  <a:close/>
                  <a:moveTo>
                    <a:pt x="63687" y="111125"/>
                  </a:moveTo>
                  <a:lnTo>
                    <a:pt x="95063" y="111125"/>
                  </a:lnTo>
                  <a:cubicBezTo>
                    <a:pt x="98985" y="111125"/>
                    <a:pt x="101600" y="113665"/>
                    <a:pt x="101600" y="116205"/>
                  </a:cubicBezTo>
                  <a:cubicBezTo>
                    <a:pt x="101600" y="116205"/>
                    <a:pt x="101600" y="116205"/>
                    <a:pt x="101600" y="142875"/>
                  </a:cubicBezTo>
                  <a:cubicBezTo>
                    <a:pt x="101600" y="146685"/>
                    <a:pt x="98985" y="149225"/>
                    <a:pt x="95063" y="149225"/>
                  </a:cubicBezTo>
                  <a:cubicBezTo>
                    <a:pt x="95063" y="149225"/>
                    <a:pt x="95063" y="149225"/>
                    <a:pt x="63687" y="149225"/>
                  </a:cubicBezTo>
                  <a:cubicBezTo>
                    <a:pt x="59765" y="149225"/>
                    <a:pt x="57150" y="146685"/>
                    <a:pt x="57150" y="142875"/>
                  </a:cubicBezTo>
                  <a:cubicBezTo>
                    <a:pt x="57150" y="142875"/>
                    <a:pt x="57150" y="142875"/>
                    <a:pt x="57150" y="116205"/>
                  </a:cubicBezTo>
                  <a:cubicBezTo>
                    <a:pt x="57150" y="113665"/>
                    <a:pt x="59765" y="111125"/>
                    <a:pt x="63687" y="111125"/>
                  </a:cubicBezTo>
                  <a:close/>
                  <a:moveTo>
                    <a:pt x="240687" y="103188"/>
                  </a:moveTo>
                  <a:cubicBezTo>
                    <a:pt x="240687" y="103188"/>
                    <a:pt x="240687" y="103188"/>
                    <a:pt x="319701" y="103188"/>
                  </a:cubicBezTo>
                  <a:cubicBezTo>
                    <a:pt x="330237" y="103188"/>
                    <a:pt x="338138" y="111089"/>
                    <a:pt x="338138" y="120306"/>
                  </a:cubicBezTo>
                  <a:cubicBezTo>
                    <a:pt x="338138" y="120306"/>
                    <a:pt x="338138" y="120306"/>
                    <a:pt x="338138" y="254616"/>
                  </a:cubicBezTo>
                  <a:cubicBezTo>
                    <a:pt x="338138" y="265150"/>
                    <a:pt x="330237" y="273051"/>
                    <a:pt x="319701" y="273051"/>
                  </a:cubicBezTo>
                  <a:cubicBezTo>
                    <a:pt x="319701" y="273051"/>
                    <a:pt x="319701" y="273051"/>
                    <a:pt x="240687" y="273051"/>
                  </a:cubicBezTo>
                  <a:cubicBezTo>
                    <a:pt x="231468" y="273051"/>
                    <a:pt x="222250" y="265150"/>
                    <a:pt x="222250" y="254616"/>
                  </a:cubicBezTo>
                  <a:cubicBezTo>
                    <a:pt x="222250" y="254616"/>
                    <a:pt x="222250" y="254616"/>
                    <a:pt x="222250" y="120306"/>
                  </a:cubicBezTo>
                  <a:cubicBezTo>
                    <a:pt x="222250" y="111089"/>
                    <a:pt x="231468" y="103188"/>
                    <a:pt x="240687" y="103188"/>
                  </a:cubicBezTo>
                  <a:close/>
                  <a:moveTo>
                    <a:pt x="130595" y="76200"/>
                  </a:moveTo>
                  <a:lnTo>
                    <a:pt x="163093" y="76200"/>
                  </a:lnTo>
                  <a:cubicBezTo>
                    <a:pt x="167155" y="76200"/>
                    <a:pt x="169863" y="78808"/>
                    <a:pt x="169863" y="82720"/>
                  </a:cubicBezTo>
                  <a:cubicBezTo>
                    <a:pt x="169863" y="82720"/>
                    <a:pt x="169863" y="82720"/>
                    <a:pt x="169863" y="142705"/>
                  </a:cubicBezTo>
                  <a:cubicBezTo>
                    <a:pt x="169863" y="146617"/>
                    <a:pt x="167155" y="149225"/>
                    <a:pt x="163093" y="149225"/>
                  </a:cubicBezTo>
                  <a:cubicBezTo>
                    <a:pt x="163093" y="149225"/>
                    <a:pt x="163093" y="149225"/>
                    <a:pt x="130595" y="149225"/>
                  </a:cubicBezTo>
                  <a:cubicBezTo>
                    <a:pt x="126533" y="149225"/>
                    <a:pt x="123825" y="146617"/>
                    <a:pt x="123825" y="142705"/>
                  </a:cubicBezTo>
                  <a:cubicBezTo>
                    <a:pt x="123825" y="142705"/>
                    <a:pt x="123825" y="142705"/>
                    <a:pt x="123825" y="82720"/>
                  </a:cubicBezTo>
                  <a:cubicBezTo>
                    <a:pt x="123825" y="78808"/>
                    <a:pt x="126533" y="76200"/>
                    <a:pt x="130595" y="76200"/>
                  </a:cubicBezTo>
                  <a:close/>
                  <a:moveTo>
                    <a:pt x="198625" y="42863"/>
                  </a:moveTo>
                  <a:cubicBezTo>
                    <a:pt x="198625" y="42863"/>
                    <a:pt x="198625" y="42863"/>
                    <a:pt x="230001" y="42863"/>
                  </a:cubicBezTo>
                  <a:cubicBezTo>
                    <a:pt x="233923" y="42863"/>
                    <a:pt x="236538" y="45489"/>
                    <a:pt x="236538" y="49429"/>
                  </a:cubicBezTo>
                  <a:lnTo>
                    <a:pt x="236538" y="80944"/>
                  </a:lnTo>
                  <a:cubicBezTo>
                    <a:pt x="216928" y="83570"/>
                    <a:pt x="201239" y="100640"/>
                    <a:pt x="201239" y="120337"/>
                  </a:cubicBezTo>
                  <a:cubicBezTo>
                    <a:pt x="201239" y="120337"/>
                    <a:pt x="201239" y="120337"/>
                    <a:pt x="201239" y="149226"/>
                  </a:cubicBezTo>
                  <a:cubicBezTo>
                    <a:pt x="201239" y="149226"/>
                    <a:pt x="201239" y="149226"/>
                    <a:pt x="198625" y="149226"/>
                  </a:cubicBezTo>
                  <a:cubicBezTo>
                    <a:pt x="194703" y="149226"/>
                    <a:pt x="192088" y="146600"/>
                    <a:pt x="192088" y="142660"/>
                  </a:cubicBezTo>
                  <a:cubicBezTo>
                    <a:pt x="192088" y="142660"/>
                    <a:pt x="192088" y="142660"/>
                    <a:pt x="192088" y="49429"/>
                  </a:cubicBezTo>
                  <a:cubicBezTo>
                    <a:pt x="192088" y="45489"/>
                    <a:pt x="194703" y="42863"/>
                    <a:pt x="198625" y="42863"/>
                  </a:cubicBezTo>
                  <a:close/>
                  <a:moveTo>
                    <a:pt x="25357" y="0"/>
                  </a:moveTo>
                  <a:cubicBezTo>
                    <a:pt x="25357" y="0"/>
                    <a:pt x="25357" y="0"/>
                    <a:pt x="268332" y="0"/>
                  </a:cubicBezTo>
                  <a:cubicBezTo>
                    <a:pt x="281537" y="0"/>
                    <a:pt x="292101" y="10513"/>
                    <a:pt x="292101" y="23655"/>
                  </a:cubicBezTo>
                  <a:cubicBezTo>
                    <a:pt x="292101" y="23655"/>
                    <a:pt x="292101" y="23655"/>
                    <a:pt x="292101" y="81478"/>
                  </a:cubicBezTo>
                  <a:cubicBezTo>
                    <a:pt x="292101" y="81478"/>
                    <a:pt x="292101" y="81478"/>
                    <a:pt x="269652" y="81478"/>
                  </a:cubicBezTo>
                  <a:cubicBezTo>
                    <a:pt x="269652" y="81478"/>
                    <a:pt x="269652" y="81478"/>
                    <a:pt x="269652" y="23655"/>
                  </a:cubicBezTo>
                  <a:cubicBezTo>
                    <a:pt x="269652" y="23655"/>
                    <a:pt x="268332" y="22341"/>
                    <a:pt x="268332" y="22341"/>
                  </a:cubicBezTo>
                  <a:cubicBezTo>
                    <a:pt x="268332" y="22341"/>
                    <a:pt x="268332" y="22341"/>
                    <a:pt x="25357" y="22341"/>
                  </a:cubicBezTo>
                  <a:cubicBezTo>
                    <a:pt x="24037" y="22341"/>
                    <a:pt x="24037" y="23655"/>
                    <a:pt x="24037" y="23655"/>
                  </a:cubicBezTo>
                  <a:cubicBezTo>
                    <a:pt x="24037" y="23655"/>
                    <a:pt x="24037" y="23655"/>
                    <a:pt x="24037" y="176097"/>
                  </a:cubicBezTo>
                  <a:cubicBezTo>
                    <a:pt x="24037" y="176097"/>
                    <a:pt x="24037" y="176097"/>
                    <a:pt x="25357" y="176097"/>
                  </a:cubicBezTo>
                  <a:cubicBezTo>
                    <a:pt x="25357" y="176097"/>
                    <a:pt x="25357" y="176097"/>
                    <a:pt x="200985" y="176097"/>
                  </a:cubicBezTo>
                  <a:cubicBezTo>
                    <a:pt x="200985" y="176097"/>
                    <a:pt x="200985" y="176097"/>
                    <a:pt x="200985" y="198438"/>
                  </a:cubicBezTo>
                  <a:cubicBezTo>
                    <a:pt x="200985" y="198438"/>
                    <a:pt x="200985" y="198438"/>
                    <a:pt x="25357" y="198438"/>
                  </a:cubicBezTo>
                  <a:cubicBezTo>
                    <a:pt x="12152" y="198438"/>
                    <a:pt x="1588" y="187925"/>
                    <a:pt x="1588" y="176097"/>
                  </a:cubicBezTo>
                  <a:cubicBezTo>
                    <a:pt x="1588" y="176097"/>
                    <a:pt x="1588" y="176097"/>
                    <a:pt x="1588" y="23655"/>
                  </a:cubicBezTo>
                  <a:cubicBezTo>
                    <a:pt x="1588" y="10513"/>
                    <a:pt x="12152" y="0"/>
                    <a:pt x="253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îŝḷíḍè"/>
            <p:cNvSpPr txBox="1"/>
            <p:nvPr/>
          </p:nvSpPr>
          <p:spPr>
            <a:xfrm>
              <a:off x="2937366" y="468440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bg1"/>
                  </a:solidFill>
                </a:rPr>
              </a:br>
              <a:r>
                <a:rPr lang="zh-CN" altLang="en-US" sz="100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  <p:sp>
          <p:nvSpPr>
            <p:cNvPr id="23" name="išļíḋè"/>
            <p:cNvSpPr/>
            <p:nvPr/>
          </p:nvSpPr>
          <p:spPr>
            <a:xfrm>
              <a:off x="2937366" y="4261663"/>
              <a:ext cx="2457329" cy="276999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defTabSz="914378">
                <a:defRPr/>
              </a:pPr>
              <a:r>
                <a:rPr lang="zh-CN" altLang="en-US" b="1">
                  <a:solidFill>
                    <a:schemeClr val="accent4"/>
                  </a:solidFill>
                </a:rPr>
                <a:t>标题文本预设</a:t>
              </a:r>
            </a:p>
          </p:txBody>
        </p:sp>
        <p:sp>
          <p:nvSpPr>
            <p:cNvPr id="24" name="îṩ1íde"/>
            <p:cNvSpPr txBox="1"/>
            <p:nvPr/>
          </p:nvSpPr>
          <p:spPr>
            <a:xfrm>
              <a:off x="8176618" y="2624635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bg1"/>
                  </a:solidFill>
                </a:rPr>
              </a:br>
              <a:r>
                <a:rPr lang="zh-CN" altLang="en-US" sz="100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  <p:sp>
          <p:nvSpPr>
            <p:cNvPr id="25" name="îsḷïde"/>
            <p:cNvSpPr/>
            <p:nvPr/>
          </p:nvSpPr>
          <p:spPr>
            <a:xfrm>
              <a:off x="8176618" y="2201894"/>
              <a:ext cx="2457329" cy="276999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defTabSz="914378">
                <a:defRPr/>
              </a:pPr>
              <a:r>
                <a:rPr lang="zh-CN" altLang="en-US" b="1">
                  <a:solidFill>
                    <a:schemeClr val="accent2"/>
                  </a:solidFill>
                </a:rPr>
                <a:t>标题文本预设</a:t>
              </a:r>
            </a:p>
          </p:txBody>
        </p:sp>
        <p:sp>
          <p:nvSpPr>
            <p:cNvPr id="26" name="iṩḷíḓè"/>
            <p:cNvSpPr txBox="1"/>
            <p:nvPr/>
          </p:nvSpPr>
          <p:spPr>
            <a:xfrm>
              <a:off x="8176618" y="468440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bg1"/>
                  </a:solidFill>
                </a:rPr>
              </a:br>
              <a:r>
                <a:rPr lang="zh-CN" altLang="en-US" sz="100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  <p:sp>
          <p:nvSpPr>
            <p:cNvPr id="27" name="íṣľiḋè"/>
            <p:cNvSpPr/>
            <p:nvPr/>
          </p:nvSpPr>
          <p:spPr>
            <a:xfrm>
              <a:off x="8176618" y="4261663"/>
              <a:ext cx="2457329" cy="276999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defTabSz="914378">
                <a:defRPr/>
              </a:pPr>
              <a:r>
                <a:rPr lang="zh-CN" altLang="en-US" b="1">
                  <a:solidFill>
                    <a:schemeClr val="accent6"/>
                  </a:solidFill>
                </a:rPr>
                <a:t>标题文本预设</a:t>
              </a:r>
            </a:p>
          </p:txBody>
        </p:sp>
        <p:sp>
          <p:nvSpPr>
            <p:cNvPr id="36" name="íṡlíḋê"/>
            <p:cNvSpPr/>
            <p:nvPr/>
          </p:nvSpPr>
          <p:spPr>
            <a:xfrm>
              <a:off x="7341616" y="4554847"/>
              <a:ext cx="838202" cy="838202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179105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99578" y="1894828"/>
            <a:ext cx="8271896" cy="3373940"/>
            <a:chOff x="1999578" y="1894828"/>
            <a:chExt cx="8271896" cy="3373940"/>
          </a:xfrm>
        </p:grpSpPr>
        <p:sp>
          <p:nvSpPr>
            <p:cNvPr id="4" name="文本框 3"/>
            <p:cNvSpPr txBox="1"/>
            <p:nvPr/>
          </p:nvSpPr>
          <p:spPr>
            <a:xfrm>
              <a:off x="4695213" y="1894828"/>
              <a:ext cx="280157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b="1" spc="600" dirty="0" smtClean="0">
                  <a:solidFill>
                    <a:srgbClr val="B71B1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目錄</a:t>
              </a:r>
              <a:endParaRPr lang="zh-CN" altLang="en-US" sz="5400" b="1" spc="600" dirty="0">
                <a:solidFill>
                  <a:srgbClr val="B71B1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5744936" y="2851877"/>
              <a:ext cx="751114" cy="0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组合 25"/>
            <p:cNvGrpSpPr/>
            <p:nvPr/>
          </p:nvGrpSpPr>
          <p:grpSpPr>
            <a:xfrm>
              <a:off x="1999578" y="2969625"/>
              <a:ext cx="8008323" cy="1994559"/>
              <a:chOff x="1999578" y="2969625"/>
              <a:chExt cx="8008323" cy="1994559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999578" y="2969625"/>
                <a:ext cx="3571674" cy="697541"/>
                <a:chOff x="1893862" y="2969625"/>
                <a:chExt cx="3571674" cy="697541"/>
              </a:xfrm>
            </p:grpSpPr>
            <p:sp>
              <p:nvSpPr>
                <p:cNvPr id="7" name="椭圆 6"/>
                <p:cNvSpPr/>
                <p:nvPr/>
              </p:nvSpPr>
              <p:spPr>
                <a:xfrm>
                  <a:off x="1893862" y="3011829"/>
                  <a:ext cx="655337" cy="655337"/>
                </a:xfrm>
                <a:prstGeom prst="ellipse">
                  <a:avLst/>
                </a:prstGeom>
                <a:solidFill>
                  <a:srgbClr val="B71B1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600" b="1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01</a:t>
                  </a:r>
                  <a:endParaRPr lang="zh-CN" altLang="en-US" sz="1600" b="1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2646136" y="2969625"/>
                  <a:ext cx="28194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b="1" spc="300" dirty="0" smtClean="0">
                      <a:solidFill>
                        <a:srgbClr val="B71B1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关注消防</a:t>
                  </a:r>
                </a:p>
              </p:txBody>
            </p:sp>
          </p:grpSp>
          <p:grpSp>
            <p:nvGrpSpPr>
              <p:cNvPr id="11" name="组合 10"/>
              <p:cNvGrpSpPr/>
              <p:nvPr/>
            </p:nvGrpSpPr>
            <p:grpSpPr>
              <a:xfrm>
                <a:off x="1999578" y="4253877"/>
                <a:ext cx="3571674" cy="710307"/>
                <a:chOff x="1999578" y="4253877"/>
                <a:chExt cx="3571674" cy="710307"/>
              </a:xfrm>
            </p:grpSpPr>
            <p:sp>
              <p:nvSpPr>
                <p:cNvPr id="12" name="椭圆 11"/>
                <p:cNvSpPr/>
                <p:nvPr/>
              </p:nvSpPr>
              <p:spPr>
                <a:xfrm>
                  <a:off x="1999578" y="4308847"/>
                  <a:ext cx="655337" cy="655337"/>
                </a:xfrm>
                <a:prstGeom prst="ellipse">
                  <a:avLst/>
                </a:prstGeom>
                <a:solidFill>
                  <a:srgbClr val="B71B1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600" b="1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03</a:t>
                  </a:r>
                  <a:endParaRPr lang="zh-CN" altLang="en-US" sz="1600" b="1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2751852" y="4253877"/>
                  <a:ext cx="28194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b="1" spc="300" dirty="0" smtClean="0">
                      <a:solidFill>
                        <a:srgbClr val="B71B1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消防知识</a:t>
                  </a:r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6436227" y="2969625"/>
                <a:ext cx="3571674" cy="697541"/>
                <a:chOff x="1893862" y="2969625"/>
                <a:chExt cx="3571674" cy="697541"/>
              </a:xfrm>
            </p:grpSpPr>
            <p:sp>
              <p:nvSpPr>
                <p:cNvPr id="17" name="椭圆 16"/>
                <p:cNvSpPr/>
                <p:nvPr/>
              </p:nvSpPr>
              <p:spPr>
                <a:xfrm>
                  <a:off x="1893862" y="3011829"/>
                  <a:ext cx="655337" cy="655337"/>
                </a:xfrm>
                <a:prstGeom prst="ellipse">
                  <a:avLst/>
                </a:prstGeom>
                <a:solidFill>
                  <a:srgbClr val="B71B1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600" b="1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02</a:t>
                  </a:r>
                  <a:endParaRPr lang="zh-CN" altLang="en-US" sz="1600" b="1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2646136" y="2969625"/>
                  <a:ext cx="28194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b="1" spc="300" dirty="0" smtClean="0">
                      <a:solidFill>
                        <a:srgbClr val="B71B1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消防日由来</a:t>
                  </a:r>
                </a:p>
              </p:txBody>
            </p:sp>
          </p:grpSp>
          <p:grpSp>
            <p:nvGrpSpPr>
              <p:cNvPr id="21" name="组合 20"/>
              <p:cNvGrpSpPr/>
              <p:nvPr/>
            </p:nvGrpSpPr>
            <p:grpSpPr>
              <a:xfrm>
                <a:off x="6436227" y="4266643"/>
                <a:ext cx="3571674" cy="697541"/>
                <a:chOff x="1893862" y="2969625"/>
                <a:chExt cx="3571674" cy="697541"/>
              </a:xfrm>
            </p:grpSpPr>
            <p:sp>
              <p:nvSpPr>
                <p:cNvPr id="22" name="椭圆 21"/>
                <p:cNvSpPr/>
                <p:nvPr/>
              </p:nvSpPr>
              <p:spPr>
                <a:xfrm>
                  <a:off x="1893862" y="3011829"/>
                  <a:ext cx="655337" cy="655337"/>
                </a:xfrm>
                <a:prstGeom prst="ellipse">
                  <a:avLst/>
                </a:prstGeom>
                <a:solidFill>
                  <a:srgbClr val="B71B1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600" b="1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04</a:t>
                  </a:r>
                  <a:endParaRPr lang="zh-CN" altLang="en-US" sz="1600" b="1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4" name="文本框 23"/>
                <p:cNvSpPr txBox="1"/>
                <p:nvPr/>
              </p:nvSpPr>
              <p:spPr>
                <a:xfrm>
                  <a:off x="2646136" y="2969625"/>
                  <a:ext cx="28194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b="1" spc="300" dirty="0" smtClean="0">
                      <a:solidFill>
                        <a:srgbClr val="B71B1E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应急措施和方法</a:t>
                  </a:r>
                </a:p>
              </p:txBody>
            </p:sp>
          </p:grpSp>
        </p:grpSp>
        <p:sp>
          <p:nvSpPr>
            <p:cNvPr id="27" name="矩形 26"/>
            <p:cNvSpPr/>
            <p:nvPr/>
          </p:nvSpPr>
          <p:spPr>
            <a:xfrm>
              <a:off x="2751852" y="3472267"/>
              <a:ext cx="3082973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spc="300" noProof="1" smtClean="0">
                  <a:latin typeface="Adobe 明體 Std L" panose="02020300000000000000" pitchFamily="18" charset="-128"/>
                  <a:ea typeface="Adobe 明體 Std L" panose="02020300000000000000" pitchFamily="18" charset="-128"/>
                </a:rPr>
                <a:t>Lorem ipsum dolor sit er elit lamet, consectetaur cilium 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7188501" y="3472267"/>
              <a:ext cx="3082973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spc="300" noProof="1" smtClean="0">
                  <a:latin typeface="Adobe 明體 Std L" panose="02020300000000000000" pitchFamily="18" charset="-128"/>
                  <a:ea typeface="Adobe 明體 Std L" panose="02020300000000000000" pitchFamily="18" charset="-128"/>
                </a:rPr>
                <a:t>Lorem ipsum dolor sit er elit lamet, consectetaur cilium 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2751852" y="4760937"/>
              <a:ext cx="3082973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spc="300" noProof="1" smtClean="0">
                  <a:latin typeface="Adobe 明體 Std L" panose="02020300000000000000" pitchFamily="18" charset="-128"/>
                  <a:ea typeface="Adobe 明體 Std L" panose="02020300000000000000" pitchFamily="18" charset="-128"/>
                </a:rPr>
                <a:t>Lorem ipsum dolor sit er elit lamet, consectetaur cilium 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7188501" y="4760937"/>
              <a:ext cx="3082973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spc="300" noProof="1" smtClean="0">
                  <a:latin typeface="Adobe 明體 Std L" panose="02020300000000000000" pitchFamily="18" charset="-128"/>
                  <a:ea typeface="Adobe 明體 Std L" panose="02020300000000000000" pitchFamily="18" charset="-128"/>
                </a:rPr>
                <a:t>Lorem ipsum dolor sit er elit lamet, consectetaur cilium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460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3095" b="90000" l="1657" r="94880">
                        <a14:foregroundMark x1="65512" y1="35000" x2="82380" y2="57857"/>
                        <a14:foregroundMark x1="26807" y1="17381" x2="50602" y2="21905"/>
                        <a14:foregroundMark x1="59488" y1="18810" x2="71536" y2="16667"/>
                        <a14:foregroundMark x1="53012" y1="14524" x2="65060" y2="15952"/>
                        <a14:foregroundMark x1="75301" y1="16667" x2="79518" y2="18095"/>
                        <a14:foregroundMark x1="72139" y1="51190" x2="73494" y2="69762"/>
                        <a14:foregroundMark x1="65060" y1="76429" x2="88404" y2="69048"/>
                        <a14:foregroundMark x1="61747" y1="46190" x2="62801" y2="60238"/>
                        <a14:foregroundMark x1="59036" y1="38095" x2="67470" y2="60238"/>
                        <a14:foregroundMark x1="43675" y1="28333" x2="59940" y2="36429"/>
                        <a14:foregroundMark x1="11446" y1="25476" x2="19880" y2="20238"/>
                        <a14:foregroundMark x1="37048" y1="12857" x2="45482" y2="20238"/>
                        <a14:backgroundMark x1="70181" y1="82381" x2="53464" y2="876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29450" y="2352501"/>
            <a:ext cx="7122980" cy="4505499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04284" y="2352501"/>
            <a:ext cx="5495964" cy="2362200"/>
            <a:chOff x="404284" y="2352501"/>
            <a:chExt cx="5495964" cy="2362200"/>
          </a:xfrm>
        </p:grpSpPr>
        <p:sp>
          <p:nvSpPr>
            <p:cNvPr id="5" name="矩形 4"/>
            <p:cNvSpPr/>
            <p:nvPr/>
          </p:nvSpPr>
          <p:spPr>
            <a:xfrm>
              <a:off x="404284" y="2352501"/>
              <a:ext cx="5495964" cy="2362200"/>
            </a:xfrm>
            <a:prstGeom prst="rect">
              <a:avLst/>
            </a:prstGeom>
            <a:solidFill>
              <a:srgbClr val="B71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884749" y="2657659"/>
              <a:ext cx="4640674" cy="1751884"/>
              <a:chOff x="5189126" y="2526209"/>
              <a:chExt cx="4640674" cy="1751884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5189126" y="2526209"/>
                <a:ext cx="4640674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04.</a:t>
                </a:r>
                <a:r>
                  <a:rPr lang="zh-CN" altLang="en-US" sz="4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输入你的标题</a:t>
                </a:r>
                <a:endParaRPr lang="zh-CN" altLang="en-US" sz="4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5216992" y="3416823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+mn-ea"/>
                  </a:rPr>
                  <a:t>添加小标题</a:t>
                </a: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7025701" y="3416823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+mn-ea"/>
                  </a:rPr>
                  <a:t>添加小标题</a:t>
                </a: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5216992" y="3908761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+mn-ea"/>
                  </a:rPr>
                  <a:t>添加小标题</a:t>
                </a: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7025701" y="3908761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+mn-ea"/>
                  </a:rPr>
                  <a:t>添加小标题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452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b18f5da0-bd75-4e23-bfc3-7a1acdb2939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620206" y="1557737"/>
            <a:ext cx="8951587" cy="4029313"/>
            <a:chOff x="1620206" y="1557737"/>
            <a:chExt cx="8951587" cy="4029313"/>
          </a:xfrm>
        </p:grpSpPr>
        <p:sp>
          <p:nvSpPr>
            <p:cNvPr id="4" name="íṡḷiďè"/>
            <p:cNvSpPr/>
            <p:nvPr/>
          </p:nvSpPr>
          <p:spPr>
            <a:xfrm rot="13500000">
              <a:off x="1844665" y="2258855"/>
              <a:ext cx="2160674" cy="2160674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ṩļiḍé"/>
            <p:cNvSpPr/>
            <p:nvPr/>
          </p:nvSpPr>
          <p:spPr>
            <a:xfrm rot="18900000" flipH="1">
              <a:off x="4115203" y="2033786"/>
              <a:ext cx="972263" cy="9722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ïṩḷiḋè"/>
            <p:cNvSpPr/>
            <p:nvPr/>
          </p:nvSpPr>
          <p:spPr>
            <a:xfrm rot="13500000" flipH="1">
              <a:off x="4119120" y="3680783"/>
              <a:ext cx="972263" cy="97226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í$1ïďe"/>
            <p:cNvSpPr/>
            <p:nvPr/>
          </p:nvSpPr>
          <p:spPr>
            <a:xfrm rot="18900000" flipH="1">
              <a:off x="4969645" y="2854568"/>
              <a:ext cx="972263" cy="97226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" name="îṣ1îḋê"/>
            <p:cNvGrpSpPr/>
            <p:nvPr/>
          </p:nvGrpSpPr>
          <p:grpSpPr>
            <a:xfrm>
              <a:off x="4898184" y="1665460"/>
              <a:ext cx="2806022" cy="480379"/>
              <a:chOff x="5170018" y="1564582"/>
              <a:chExt cx="2006989" cy="555110"/>
            </a:xfrm>
          </p:grpSpPr>
          <p:cxnSp>
            <p:nvCxnSpPr>
              <p:cNvPr id="28" name="Straight Connector 51"/>
              <p:cNvCxnSpPr/>
              <p:nvPr/>
            </p:nvCxnSpPr>
            <p:spPr>
              <a:xfrm flipV="1">
                <a:off x="5170018" y="1564582"/>
                <a:ext cx="542842" cy="555110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2"/>
              <p:cNvCxnSpPr/>
              <p:nvPr/>
            </p:nvCxnSpPr>
            <p:spPr>
              <a:xfrm>
                <a:off x="5704923" y="1566961"/>
                <a:ext cx="1472084" cy="0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Straight Connector 62"/>
            <p:cNvCxnSpPr/>
            <p:nvPr/>
          </p:nvCxnSpPr>
          <p:spPr>
            <a:xfrm>
              <a:off x="6152839" y="3353756"/>
              <a:ext cx="1551373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isḻiḋê"/>
            <p:cNvGrpSpPr/>
            <p:nvPr/>
          </p:nvGrpSpPr>
          <p:grpSpPr>
            <a:xfrm flipV="1">
              <a:off x="4898184" y="4560794"/>
              <a:ext cx="2806022" cy="480379"/>
              <a:chOff x="5170018" y="1564582"/>
              <a:chExt cx="2006989" cy="555110"/>
            </a:xfrm>
          </p:grpSpPr>
          <p:cxnSp>
            <p:nvCxnSpPr>
              <p:cNvPr id="26" name="Straight Connector 64"/>
              <p:cNvCxnSpPr/>
              <p:nvPr/>
            </p:nvCxnSpPr>
            <p:spPr>
              <a:xfrm flipV="1">
                <a:off x="5170018" y="1564582"/>
                <a:ext cx="542842" cy="555110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65"/>
              <p:cNvCxnSpPr/>
              <p:nvPr/>
            </p:nvCxnSpPr>
            <p:spPr>
              <a:xfrm>
                <a:off x="5704923" y="1566961"/>
                <a:ext cx="1472084" cy="0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ïsľîḑê"/>
            <p:cNvSpPr>
              <a:spLocks/>
            </p:cNvSpPr>
            <p:nvPr/>
          </p:nvSpPr>
          <p:spPr bwMode="auto">
            <a:xfrm>
              <a:off x="4284963" y="2184643"/>
              <a:ext cx="643531" cy="643530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ŝľíḑê"/>
            <p:cNvSpPr>
              <a:spLocks/>
            </p:cNvSpPr>
            <p:nvPr/>
          </p:nvSpPr>
          <p:spPr bwMode="auto">
            <a:xfrm>
              <a:off x="4284077" y="3813860"/>
              <a:ext cx="634514" cy="634514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$ľíḋe"/>
            <p:cNvSpPr>
              <a:spLocks/>
            </p:cNvSpPr>
            <p:nvPr/>
          </p:nvSpPr>
          <p:spPr bwMode="auto">
            <a:xfrm>
              <a:off x="5138519" y="3026160"/>
              <a:ext cx="634514" cy="634514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îsḻíde"/>
            <p:cNvGrpSpPr/>
            <p:nvPr/>
          </p:nvGrpSpPr>
          <p:grpSpPr>
            <a:xfrm>
              <a:off x="7892375" y="1557737"/>
              <a:ext cx="2679418" cy="677109"/>
              <a:chOff x="7892375" y="1557737"/>
              <a:chExt cx="2679418" cy="677109"/>
            </a:xfrm>
          </p:grpSpPr>
          <p:sp>
            <p:nvSpPr>
              <p:cNvPr id="24" name="îṥḻídé"/>
              <p:cNvSpPr txBox="1">
                <a:spLocks/>
              </p:cNvSpPr>
              <p:nvPr/>
            </p:nvSpPr>
            <p:spPr bwMode="auto">
              <a:xfrm>
                <a:off x="7892375" y="1557737"/>
                <a:ext cx="1077218" cy="215444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ctr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1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5" name="ïṧľïďé"/>
              <p:cNvSpPr txBox="1">
                <a:spLocks/>
              </p:cNvSpPr>
              <p:nvPr/>
            </p:nvSpPr>
            <p:spPr bwMode="auto">
              <a:xfrm>
                <a:off x="7892375" y="1773181"/>
                <a:ext cx="2679418" cy="461665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0" bIns="0" anchor="ctr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</a:t>
                </a:r>
                <a:br>
                  <a:rPr lang="zh-CN" altLang="en-US" sz="1000" b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（建议使用主题字体）</a:t>
                </a:r>
              </a:p>
            </p:txBody>
          </p:sp>
        </p:grpSp>
        <p:grpSp>
          <p:nvGrpSpPr>
            <p:cNvPr id="15" name="îşlïḍé"/>
            <p:cNvGrpSpPr/>
            <p:nvPr/>
          </p:nvGrpSpPr>
          <p:grpSpPr>
            <a:xfrm>
              <a:off x="7892375" y="3216780"/>
              <a:ext cx="2679418" cy="677109"/>
              <a:chOff x="7892375" y="3216780"/>
              <a:chExt cx="2679418" cy="677109"/>
            </a:xfrm>
          </p:grpSpPr>
          <p:sp>
            <p:nvSpPr>
              <p:cNvPr id="22" name="ïṩľîdê"/>
              <p:cNvSpPr txBox="1">
                <a:spLocks/>
              </p:cNvSpPr>
              <p:nvPr/>
            </p:nvSpPr>
            <p:spPr bwMode="auto">
              <a:xfrm>
                <a:off x="7892375" y="3216780"/>
                <a:ext cx="1077218" cy="215444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ctr">
                <a:normAutofit/>
              </a:bodyPr>
              <a:lstStyle/>
              <a:p>
                <a:pPr algn="l" latinLnBrk="0"/>
                <a:r>
                  <a:rPr lang="zh-CN" altLang="en-US" sz="1400" dirty="0">
                    <a:solidFill>
                      <a:srgbClr val="B71B1E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3" name="iṡḻîḓé"/>
              <p:cNvSpPr txBox="1">
                <a:spLocks/>
              </p:cNvSpPr>
              <p:nvPr/>
            </p:nvSpPr>
            <p:spPr bwMode="auto">
              <a:xfrm>
                <a:off x="7892375" y="3432224"/>
                <a:ext cx="2679418" cy="461665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0" bIns="0" anchor="ctr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</a:t>
                </a:r>
                <a:br>
                  <a:rPr lang="zh-CN" altLang="en-US" sz="1000" b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（建议使用主题字体）</a:t>
                </a:r>
              </a:p>
            </p:txBody>
          </p:sp>
        </p:grpSp>
        <p:grpSp>
          <p:nvGrpSpPr>
            <p:cNvPr id="16" name="î$ļidè"/>
            <p:cNvGrpSpPr/>
            <p:nvPr/>
          </p:nvGrpSpPr>
          <p:grpSpPr>
            <a:xfrm>
              <a:off x="7892375" y="4909941"/>
              <a:ext cx="2679418" cy="677109"/>
              <a:chOff x="7892375" y="4909941"/>
              <a:chExt cx="2679418" cy="677109"/>
            </a:xfrm>
          </p:grpSpPr>
          <p:sp>
            <p:nvSpPr>
              <p:cNvPr id="20" name="iśḻîḓê"/>
              <p:cNvSpPr txBox="1">
                <a:spLocks/>
              </p:cNvSpPr>
              <p:nvPr/>
            </p:nvSpPr>
            <p:spPr bwMode="auto">
              <a:xfrm>
                <a:off x="7892375" y="4909941"/>
                <a:ext cx="1077218" cy="215444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ctr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3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21" name="ïşḻïdè"/>
              <p:cNvSpPr txBox="1">
                <a:spLocks/>
              </p:cNvSpPr>
              <p:nvPr/>
            </p:nvSpPr>
            <p:spPr bwMode="auto">
              <a:xfrm>
                <a:off x="7892375" y="5125385"/>
                <a:ext cx="2679418" cy="461665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0" bIns="0" anchor="ctr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此部分内容作为文字排版占位显示</a:t>
                </a:r>
                <a:br>
                  <a:rPr lang="zh-CN" altLang="en-US" sz="1000" b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/>
                    </a:solidFill>
                    <a:effectLst/>
                  </a:rPr>
                  <a:t>（建议使用主题字体）</a:t>
                </a:r>
              </a:p>
            </p:txBody>
          </p:sp>
        </p:grpSp>
        <p:grpSp>
          <p:nvGrpSpPr>
            <p:cNvPr id="17" name="ïṡḷïde"/>
            <p:cNvGrpSpPr/>
            <p:nvPr/>
          </p:nvGrpSpPr>
          <p:grpSpPr>
            <a:xfrm>
              <a:off x="1620206" y="2747033"/>
              <a:ext cx="2679418" cy="941191"/>
              <a:chOff x="1620206" y="2747033"/>
              <a:chExt cx="2679418" cy="941191"/>
            </a:xfrm>
          </p:grpSpPr>
          <p:sp>
            <p:nvSpPr>
              <p:cNvPr id="18" name="iṣ1ïďê"/>
              <p:cNvSpPr txBox="1">
                <a:spLocks/>
              </p:cNvSpPr>
              <p:nvPr/>
            </p:nvSpPr>
            <p:spPr bwMode="auto">
              <a:xfrm>
                <a:off x="2330427" y="2747033"/>
                <a:ext cx="1258976" cy="3099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19" name="îṩḷïḑe"/>
              <p:cNvSpPr txBox="1">
                <a:spLocks/>
              </p:cNvSpPr>
              <p:nvPr/>
            </p:nvSpPr>
            <p:spPr bwMode="auto">
              <a:xfrm>
                <a:off x="1620206" y="3180393"/>
                <a:ext cx="2679418" cy="507831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0" bIns="0">
                <a:normAutofit/>
              </a:bodyPr>
              <a:lstStyle/>
              <a:p>
                <a:pPr algn="ctr" latinLnBrk="0">
                  <a:lnSpc>
                    <a:spcPct val="120000"/>
                  </a:lnSpc>
                </a:pPr>
                <a:r>
                  <a:rPr lang="zh-CN" altLang="en-US" sz="1100" b="0" dirty="0">
                    <a:solidFill>
                      <a:schemeClr val="tx1"/>
                    </a:solidFill>
                    <a:effectLst/>
                  </a:rPr>
                  <a:t>此部分内容作为文字排版占位显示</a:t>
                </a:r>
                <a:br>
                  <a:rPr lang="zh-CN" altLang="en-US" sz="1100" b="0" dirty="0">
                    <a:solidFill>
                      <a:schemeClr val="tx1"/>
                    </a:solidFill>
                    <a:effectLst/>
                  </a:rPr>
                </a:br>
                <a:r>
                  <a:rPr lang="zh-CN" altLang="en-US" sz="1100" b="0" dirty="0">
                    <a:solidFill>
                      <a:schemeClr val="tx1"/>
                    </a:solidFill>
                    <a:effectLst/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661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f6978a10-79fd-410d-a825-57d3d844859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174345C5-98BF-4B3B-A3EB-9C5A09A41EA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895475" y="1307023"/>
            <a:ext cx="8401050" cy="4459340"/>
            <a:chOff x="1174134" y="872716"/>
            <a:chExt cx="9843732" cy="5225127"/>
          </a:xfrm>
        </p:grpSpPr>
        <p:sp>
          <p:nvSpPr>
            <p:cNvPr id="4" name="ïśľiďe"/>
            <p:cNvSpPr/>
            <p:nvPr/>
          </p:nvSpPr>
          <p:spPr>
            <a:xfrm rot="10800000">
              <a:off x="1174135" y="2154475"/>
              <a:ext cx="3680112" cy="2855556"/>
            </a:xfrm>
            <a:prstGeom prst="triangl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ïšlîďê"/>
            <p:cNvSpPr txBox="1">
              <a:spLocks/>
            </p:cNvSpPr>
            <p:nvPr/>
          </p:nvSpPr>
          <p:spPr>
            <a:xfrm>
              <a:off x="1174134" y="1661481"/>
              <a:ext cx="3680113" cy="338554"/>
            </a:xfrm>
            <a:prstGeom prst="rect">
              <a:avLst/>
            </a:prstGeom>
          </p:spPr>
          <p:txBody>
            <a:bodyPr wrap="none" anchor="ctr">
              <a:normAutofit fontScale="77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6" name="íṡlíḋe"/>
            <p:cNvSpPr/>
            <p:nvPr/>
          </p:nvSpPr>
          <p:spPr>
            <a:xfrm rot="10800000">
              <a:off x="4695950" y="2154473"/>
              <a:ext cx="1422364" cy="1103674"/>
            </a:xfrm>
            <a:prstGeom prst="triangle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íş1iḍé"/>
            <p:cNvSpPr txBox="1">
              <a:spLocks/>
            </p:cNvSpPr>
            <p:nvPr/>
          </p:nvSpPr>
          <p:spPr>
            <a:xfrm>
              <a:off x="4264602" y="1661481"/>
              <a:ext cx="2285061" cy="338554"/>
            </a:xfrm>
            <a:prstGeom prst="rect">
              <a:avLst/>
            </a:prstGeom>
          </p:spPr>
          <p:txBody>
            <a:bodyPr wrap="none" anchor="ctr">
              <a:normAutofit fontScale="77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rgbClr val="B71B1E"/>
                  </a:solidFill>
                </a:rPr>
                <a:t>标题文本预设</a:t>
              </a:r>
            </a:p>
          </p:txBody>
        </p:sp>
        <p:sp>
          <p:nvSpPr>
            <p:cNvPr id="8" name="ïṡḷiḓe"/>
            <p:cNvSpPr/>
            <p:nvPr/>
          </p:nvSpPr>
          <p:spPr>
            <a:xfrm rot="10800000">
              <a:off x="5960017" y="2154476"/>
              <a:ext cx="2980050" cy="2312342"/>
            </a:xfrm>
            <a:prstGeom prst="triangle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íṣḷiḑé"/>
            <p:cNvSpPr txBox="1">
              <a:spLocks/>
            </p:cNvSpPr>
            <p:nvPr/>
          </p:nvSpPr>
          <p:spPr>
            <a:xfrm>
              <a:off x="6116317" y="1661481"/>
              <a:ext cx="2667446" cy="338554"/>
            </a:xfrm>
            <a:prstGeom prst="rect">
              <a:avLst/>
            </a:prstGeom>
          </p:spPr>
          <p:txBody>
            <a:bodyPr wrap="none" anchor="ctr">
              <a:normAutofit fontScale="77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>
                  <a:solidFill>
                    <a:schemeClr val="accent3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0" name="îṣḷíďe"/>
            <p:cNvSpPr/>
            <p:nvPr/>
          </p:nvSpPr>
          <p:spPr>
            <a:xfrm rot="10800000">
              <a:off x="8777901" y="2154476"/>
              <a:ext cx="1812484" cy="1406384"/>
            </a:xfrm>
            <a:prstGeom prst="triangle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$ľíḓé"/>
            <p:cNvSpPr txBox="1">
              <a:spLocks/>
            </p:cNvSpPr>
            <p:nvPr/>
          </p:nvSpPr>
          <p:spPr>
            <a:xfrm>
              <a:off x="8350420" y="1661481"/>
              <a:ext cx="2667446" cy="338554"/>
            </a:xfrm>
            <a:prstGeom prst="rect">
              <a:avLst/>
            </a:prstGeom>
          </p:spPr>
          <p:txBody>
            <a:bodyPr wrap="none" anchor="ctr">
              <a:normAutofit fontScale="77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>
                  <a:solidFill>
                    <a:srgbClr val="B71B1E"/>
                  </a:solidFill>
                </a:rPr>
                <a:t>标题文本预设</a:t>
              </a:r>
            </a:p>
          </p:txBody>
        </p:sp>
        <p:sp>
          <p:nvSpPr>
            <p:cNvPr id="12" name="ïṡliḑê"/>
            <p:cNvSpPr/>
            <p:nvPr/>
          </p:nvSpPr>
          <p:spPr>
            <a:xfrm>
              <a:off x="1670215" y="5346871"/>
              <a:ext cx="2687952" cy="750972"/>
            </a:xfrm>
            <a:prstGeom prst="rect">
              <a:avLst/>
            </a:prstGeom>
          </p:spPr>
          <p:txBody>
            <a:bodyPr wrap="square" anchor="ctr">
              <a:normAutofit fontScale="92500"/>
            </a:bodyPr>
            <a:lstStyle/>
            <a:p>
              <a:pPr algn="ctr"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200" noProof="1"/>
                <a:t>此部分内容作为文字排版占位显示</a:t>
              </a:r>
              <a:br>
                <a:rPr lang="zh-CN" altLang="en-US" sz="1200" noProof="1"/>
              </a:br>
              <a:r>
                <a:rPr lang="zh-CN" altLang="en-US" sz="1200" noProof="1"/>
                <a:t>（建议使用主题字体）</a:t>
              </a:r>
            </a:p>
          </p:txBody>
        </p:sp>
        <p:sp>
          <p:nvSpPr>
            <p:cNvPr id="13" name="îṧḷïḋé"/>
            <p:cNvSpPr/>
            <p:nvPr/>
          </p:nvSpPr>
          <p:spPr>
            <a:xfrm>
              <a:off x="4087874" y="3632877"/>
              <a:ext cx="2687952" cy="750972"/>
            </a:xfrm>
            <a:prstGeom prst="rect">
              <a:avLst/>
            </a:prstGeom>
          </p:spPr>
          <p:txBody>
            <a:bodyPr wrap="square" anchor="ctr">
              <a:normAutofit fontScale="92500"/>
            </a:bodyPr>
            <a:lstStyle/>
            <a:p>
              <a:pPr algn="ctr"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200" noProof="1"/>
                <a:t>此部分内容作为文字排版占位显示</a:t>
              </a:r>
              <a:br>
                <a:rPr lang="zh-CN" altLang="en-US" sz="1200" noProof="1"/>
              </a:br>
              <a:r>
                <a:rPr lang="zh-CN" altLang="en-US" sz="1200" noProof="1"/>
                <a:t>（建议使用主题字体）</a:t>
              </a:r>
            </a:p>
          </p:txBody>
        </p:sp>
        <p:sp>
          <p:nvSpPr>
            <p:cNvPr id="14" name="íṧ1iḋè"/>
            <p:cNvSpPr/>
            <p:nvPr/>
          </p:nvSpPr>
          <p:spPr>
            <a:xfrm>
              <a:off x="6089954" y="4870743"/>
              <a:ext cx="2687952" cy="750972"/>
            </a:xfrm>
            <a:prstGeom prst="rect">
              <a:avLst/>
            </a:prstGeom>
          </p:spPr>
          <p:txBody>
            <a:bodyPr wrap="square" anchor="ctr">
              <a:normAutofit fontScale="92500"/>
            </a:bodyPr>
            <a:lstStyle/>
            <a:p>
              <a:pPr algn="ctr"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200" noProof="1"/>
                <a:t>此部分内容作为文字排版占位显示</a:t>
              </a:r>
              <a:br>
                <a:rPr lang="zh-CN" altLang="en-US" sz="1200" noProof="1"/>
              </a:br>
              <a:r>
                <a:rPr lang="zh-CN" altLang="en-US" sz="1200" noProof="1"/>
                <a:t>（建议使用主题字体）</a:t>
              </a:r>
            </a:p>
          </p:txBody>
        </p:sp>
        <p:sp>
          <p:nvSpPr>
            <p:cNvPr id="15" name="i$ḷîḓé"/>
            <p:cNvSpPr/>
            <p:nvPr/>
          </p:nvSpPr>
          <p:spPr>
            <a:xfrm>
              <a:off x="8329675" y="3870284"/>
              <a:ext cx="2687952" cy="750972"/>
            </a:xfrm>
            <a:prstGeom prst="rect">
              <a:avLst/>
            </a:prstGeom>
          </p:spPr>
          <p:txBody>
            <a:bodyPr wrap="square" anchor="ctr">
              <a:normAutofit fontScale="92500"/>
            </a:bodyPr>
            <a:lstStyle/>
            <a:p>
              <a:pPr algn="ctr"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200" noProof="1"/>
                <a:t>此部分内容作为文字排版占位显示</a:t>
              </a:r>
              <a:br>
                <a:rPr lang="zh-CN" altLang="en-US" sz="1200" noProof="1"/>
              </a:br>
              <a:r>
                <a:rPr lang="zh-CN" altLang="en-US" sz="1200" noProof="1"/>
                <a:t>（建议使用主题字体）</a:t>
              </a:r>
            </a:p>
          </p:txBody>
        </p:sp>
        <p:grpSp>
          <p:nvGrpSpPr>
            <p:cNvPr id="16" name="ïs1îdé"/>
            <p:cNvGrpSpPr/>
            <p:nvPr/>
          </p:nvGrpSpPr>
          <p:grpSpPr>
            <a:xfrm>
              <a:off x="2693337" y="872716"/>
              <a:ext cx="641723" cy="641737"/>
              <a:chOff x="1260653" y="5164525"/>
              <a:chExt cx="449900" cy="449911"/>
            </a:xfrm>
            <a:solidFill>
              <a:srgbClr val="F24868"/>
            </a:solidFill>
          </p:grpSpPr>
          <p:sp>
            <p:nvSpPr>
              <p:cNvPr id="30" name="íS1ïdè"/>
              <p:cNvSpPr>
                <a:spLocks/>
              </p:cNvSpPr>
              <p:nvPr/>
            </p:nvSpPr>
            <p:spPr bwMode="auto">
              <a:xfrm>
                <a:off x="1317437" y="5538724"/>
                <a:ext cx="75712" cy="75712"/>
              </a:xfrm>
              <a:custGeom>
                <a:avLst/>
                <a:gdLst>
                  <a:gd name="T0" fmla="*/ 69 w 154"/>
                  <a:gd name="T1" fmla="*/ 39 h 155"/>
                  <a:gd name="T2" fmla="*/ 54 w 154"/>
                  <a:gd name="T3" fmla="*/ 46 h 155"/>
                  <a:gd name="T4" fmla="*/ 44 w 154"/>
                  <a:gd name="T5" fmla="*/ 57 h 155"/>
                  <a:gd name="T6" fmla="*/ 39 w 154"/>
                  <a:gd name="T7" fmla="*/ 70 h 155"/>
                  <a:gd name="T8" fmla="*/ 39 w 154"/>
                  <a:gd name="T9" fmla="*/ 85 h 155"/>
                  <a:gd name="T10" fmla="*/ 44 w 154"/>
                  <a:gd name="T11" fmla="*/ 100 h 155"/>
                  <a:gd name="T12" fmla="*/ 54 w 154"/>
                  <a:gd name="T13" fmla="*/ 110 h 155"/>
                  <a:gd name="T14" fmla="*/ 69 w 154"/>
                  <a:gd name="T15" fmla="*/ 116 h 155"/>
                  <a:gd name="T16" fmla="*/ 85 w 154"/>
                  <a:gd name="T17" fmla="*/ 116 h 155"/>
                  <a:gd name="T18" fmla="*/ 98 w 154"/>
                  <a:gd name="T19" fmla="*/ 110 h 155"/>
                  <a:gd name="T20" fmla="*/ 109 w 154"/>
                  <a:gd name="T21" fmla="*/ 100 h 155"/>
                  <a:gd name="T22" fmla="*/ 115 w 154"/>
                  <a:gd name="T23" fmla="*/ 85 h 155"/>
                  <a:gd name="T24" fmla="*/ 115 w 154"/>
                  <a:gd name="T25" fmla="*/ 70 h 155"/>
                  <a:gd name="T26" fmla="*/ 109 w 154"/>
                  <a:gd name="T27" fmla="*/ 57 h 155"/>
                  <a:gd name="T28" fmla="*/ 98 w 154"/>
                  <a:gd name="T29" fmla="*/ 46 h 155"/>
                  <a:gd name="T30" fmla="*/ 85 w 154"/>
                  <a:gd name="T31" fmla="*/ 39 h 155"/>
                  <a:gd name="T32" fmla="*/ 76 w 154"/>
                  <a:gd name="T33" fmla="*/ 155 h 155"/>
                  <a:gd name="T34" fmla="*/ 62 w 154"/>
                  <a:gd name="T35" fmla="*/ 153 h 155"/>
                  <a:gd name="T36" fmla="*/ 46 w 154"/>
                  <a:gd name="T37" fmla="*/ 149 h 155"/>
                  <a:gd name="T38" fmla="*/ 21 w 154"/>
                  <a:gd name="T39" fmla="*/ 133 h 155"/>
                  <a:gd name="T40" fmla="*/ 5 w 154"/>
                  <a:gd name="T41" fmla="*/ 108 h 155"/>
                  <a:gd name="T42" fmla="*/ 1 w 154"/>
                  <a:gd name="T43" fmla="*/ 94 h 155"/>
                  <a:gd name="T44" fmla="*/ 0 w 154"/>
                  <a:gd name="T45" fmla="*/ 78 h 155"/>
                  <a:gd name="T46" fmla="*/ 1 w 154"/>
                  <a:gd name="T47" fmla="*/ 62 h 155"/>
                  <a:gd name="T48" fmla="*/ 5 w 154"/>
                  <a:gd name="T49" fmla="*/ 48 h 155"/>
                  <a:gd name="T50" fmla="*/ 21 w 154"/>
                  <a:gd name="T51" fmla="*/ 23 h 155"/>
                  <a:gd name="T52" fmla="*/ 46 w 154"/>
                  <a:gd name="T53" fmla="*/ 6 h 155"/>
                  <a:gd name="T54" fmla="*/ 62 w 154"/>
                  <a:gd name="T55" fmla="*/ 2 h 155"/>
                  <a:gd name="T56" fmla="*/ 76 w 154"/>
                  <a:gd name="T57" fmla="*/ 0 h 155"/>
                  <a:gd name="T58" fmla="*/ 92 w 154"/>
                  <a:gd name="T59" fmla="*/ 2 h 155"/>
                  <a:gd name="T60" fmla="*/ 106 w 154"/>
                  <a:gd name="T61" fmla="*/ 6 h 155"/>
                  <a:gd name="T62" fmla="*/ 131 w 154"/>
                  <a:gd name="T63" fmla="*/ 23 h 155"/>
                  <a:gd name="T64" fmla="*/ 148 w 154"/>
                  <a:gd name="T65" fmla="*/ 48 h 155"/>
                  <a:gd name="T66" fmla="*/ 152 w 154"/>
                  <a:gd name="T67" fmla="*/ 62 h 155"/>
                  <a:gd name="T68" fmla="*/ 154 w 154"/>
                  <a:gd name="T69" fmla="*/ 78 h 155"/>
                  <a:gd name="T70" fmla="*/ 152 w 154"/>
                  <a:gd name="T71" fmla="*/ 94 h 155"/>
                  <a:gd name="T72" fmla="*/ 148 w 154"/>
                  <a:gd name="T73" fmla="*/ 108 h 155"/>
                  <a:gd name="T74" fmla="*/ 131 w 154"/>
                  <a:gd name="T75" fmla="*/ 133 h 155"/>
                  <a:gd name="T76" fmla="*/ 106 w 154"/>
                  <a:gd name="T77" fmla="*/ 149 h 155"/>
                  <a:gd name="T78" fmla="*/ 92 w 154"/>
                  <a:gd name="T79" fmla="*/ 153 h 155"/>
                  <a:gd name="T80" fmla="*/ 76 w 154"/>
                  <a:gd name="T81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4" h="155">
                    <a:moveTo>
                      <a:pt x="76" y="39"/>
                    </a:moveTo>
                    <a:lnTo>
                      <a:pt x="69" y="39"/>
                    </a:lnTo>
                    <a:lnTo>
                      <a:pt x="62" y="42"/>
                    </a:lnTo>
                    <a:lnTo>
                      <a:pt x="54" y="46"/>
                    </a:lnTo>
                    <a:lnTo>
                      <a:pt x="49" y="51"/>
                    </a:lnTo>
                    <a:lnTo>
                      <a:pt x="44" y="57"/>
                    </a:lnTo>
                    <a:lnTo>
                      <a:pt x="41" y="62"/>
                    </a:lnTo>
                    <a:lnTo>
                      <a:pt x="39" y="70"/>
                    </a:lnTo>
                    <a:lnTo>
                      <a:pt x="39" y="78"/>
                    </a:lnTo>
                    <a:lnTo>
                      <a:pt x="39" y="85"/>
                    </a:lnTo>
                    <a:lnTo>
                      <a:pt x="41" y="93"/>
                    </a:lnTo>
                    <a:lnTo>
                      <a:pt x="44" y="100"/>
                    </a:lnTo>
                    <a:lnTo>
                      <a:pt x="49" y="106"/>
                    </a:lnTo>
                    <a:lnTo>
                      <a:pt x="54" y="110"/>
                    </a:lnTo>
                    <a:lnTo>
                      <a:pt x="62" y="113"/>
                    </a:lnTo>
                    <a:lnTo>
                      <a:pt x="69" y="116"/>
                    </a:lnTo>
                    <a:lnTo>
                      <a:pt x="76" y="117"/>
                    </a:lnTo>
                    <a:lnTo>
                      <a:pt x="85" y="116"/>
                    </a:lnTo>
                    <a:lnTo>
                      <a:pt x="92" y="113"/>
                    </a:lnTo>
                    <a:lnTo>
                      <a:pt x="98" y="110"/>
                    </a:lnTo>
                    <a:lnTo>
                      <a:pt x="103" y="106"/>
                    </a:lnTo>
                    <a:lnTo>
                      <a:pt x="109" y="100"/>
                    </a:lnTo>
                    <a:lnTo>
                      <a:pt x="112" y="93"/>
                    </a:lnTo>
                    <a:lnTo>
                      <a:pt x="115" y="85"/>
                    </a:lnTo>
                    <a:lnTo>
                      <a:pt x="115" y="78"/>
                    </a:lnTo>
                    <a:lnTo>
                      <a:pt x="115" y="70"/>
                    </a:lnTo>
                    <a:lnTo>
                      <a:pt x="112" y="62"/>
                    </a:lnTo>
                    <a:lnTo>
                      <a:pt x="109" y="57"/>
                    </a:lnTo>
                    <a:lnTo>
                      <a:pt x="103" y="51"/>
                    </a:lnTo>
                    <a:lnTo>
                      <a:pt x="98" y="46"/>
                    </a:lnTo>
                    <a:lnTo>
                      <a:pt x="92" y="42"/>
                    </a:lnTo>
                    <a:lnTo>
                      <a:pt x="85" y="39"/>
                    </a:lnTo>
                    <a:lnTo>
                      <a:pt x="76" y="39"/>
                    </a:lnTo>
                    <a:close/>
                    <a:moveTo>
                      <a:pt x="76" y="155"/>
                    </a:moveTo>
                    <a:lnTo>
                      <a:pt x="69" y="155"/>
                    </a:lnTo>
                    <a:lnTo>
                      <a:pt x="62" y="153"/>
                    </a:lnTo>
                    <a:lnTo>
                      <a:pt x="53" y="152"/>
                    </a:lnTo>
                    <a:lnTo>
                      <a:pt x="46" y="149"/>
                    </a:lnTo>
                    <a:lnTo>
                      <a:pt x="33" y="142"/>
                    </a:lnTo>
                    <a:lnTo>
                      <a:pt x="21" y="133"/>
                    </a:lnTo>
                    <a:lnTo>
                      <a:pt x="13" y="121"/>
                    </a:lnTo>
                    <a:lnTo>
                      <a:pt x="5" y="108"/>
                    </a:lnTo>
                    <a:lnTo>
                      <a:pt x="3" y="101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78"/>
                    </a:lnTo>
                    <a:lnTo>
                      <a:pt x="0" y="70"/>
                    </a:lnTo>
                    <a:lnTo>
                      <a:pt x="1" y="62"/>
                    </a:lnTo>
                    <a:lnTo>
                      <a:pt x="3" y="55"/>
                    </a:lnTo>
                    <a:lnTo>
                      <a:pt x="5" y="48"/>
                    </a:lnTo>
                    <a:lnTo>
                      <a:pt x="13" y="35"/>
                    </a:lnTo>
                    <a:lnTo>
                      <a:pt x="21" y="23"/>
                    </a:lnTo>
                    <a:lnTo>
                      <a:pt x="33" y="13"/>
                    </a:lnTo>
                    <a:lnTo>
                      <a:pt x="46" y="6"/>
                    </a:lnTo>
                    <a:lnTo>
                      <a:pt x="53" y="5"/>
                    </a:lnTo>
                    <a:lnTo>
                      <a:pt x="62" y="2"/>
                    </a:lnTo>
                    <a:lnTo>
                      <a:pt x="69" y="0"/>
                    </a:lnTo>
                    <a:lnTo>
                      <a:pt x="76" y="0"/>
                    </a:lnTo>
                    <a:lnTo>
                      <a:pt x="85" y="0"/>
                    </a:lnTo>
                    <a:lnTo>
                      <a:pt x="92" y="2"/>
                    </a:lnTo>
                    <a:lnTo>
                      <a:pt x="99" y="5"/>
                    </a:lnTo>
                    <a:lnTo>
                      <a:pt x="106" y="6"/>
                    </a:lnTo>
                    <a:lnTo>
                      <a:pt x="119" y="13"/>
                    </a:lnTo>
                    <a:lnTo>
                      <a:pt x="131" y="23"/>
                    </a:lnTo>
                    <a:lnTo>
                      <a:pt x="141" y="35"/>
                    </a:lnTo>
                    <a:lnTo>
                      <a:pt x="148" y="48"/>
                    </a:lnTo>
                    <a:lnTo>
                      <a:pt x="151" y="55"/>
                    </a:lnTo>
                    <a:lnTo>
                      <a:pt x="152" y="62"/>
                    </a:lnTo>
                    <a:lnTo>
                      <a:pt x="154" y="70"/>
                    </a:lnTo>
                    <a:lnTo>
                      <a:pt x="154" y="78"/>
                    </a:lnTo>
                    <a:lnTo>
                      <a:pt x="154" y="85"/>
                    </a:lnTo>
                    <a:lnTo>
                      <a:pt x="152" y="94"/>
                    </a:lnTo>
                    <a:lnTo>
                      <a:pt x="151" y="101"/>
                    </a:lnTo>
                    <a:lnTo>
                      <a:pt x="148" y="108"/>
                    </a:lnTo>
                    <a:lnTo>
                      <a:pt x="141" y="121"/>
                    </a:lnTo>
                    <a:lnTo>
                      <a:pt x="131" y="133"/>
                    </a:lnTo>
                    <a:lnTo>
                      <a:pt x="119" y="142"/>
                    </a:lnTo>
                    <a:lnTo>
                      <a:pt x="106" y="149"/>
                    </a:lnTo>
                    <a:lnTo>
                      <a:pt x="99" y="152"/>
                    </a:lnTo>
                    <a:lnTo>
                      <a:pt x="92" y="153"/>
                    </a:lnTo>
                    <a:lnTo>
                      <a:pt x="85" y="155"/>
                    </a:lnTo>
                    <a:lnTo>
                      <a:pt x="76" y="155"/>
                    </a:ln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iṥļïḋè"/>
              <p:cNvSpPr>
                <a:spLocks/>
              </p:cNvSpPr>
              <p:nvPr/>
            </p:nvSpPr>
            <p:spPr bwMode="auto">
              <a:xfrm>
                <a:off x="1524188" y="5538719"/>
                <a:ext cx="74256" cy="75712"/>
              </a:xfrm>
              <a:custGeom>
                <a:avLst/>
                <a:gdLst>
                  <a:gd name="T0" fmla="*/ 69 w 154"/>
                  <a:gd name="T1" fmla="*/ 39 h 155"/>
                  <a:gd name="T2" fmla="*/ 54 w 154"/>
                  <a:gd name="T3" fmla="*/ 46 h 155"/>
                  <a:gd name="T4" fmla="*/ 44 w 154"/>
                  <a:gd name="T5" fmla="*/ 57 h 155"/>
                  <a:gd name="T6" fmla="*/ 38 w 154"/>
                  <a:gd name="T7" fmla="*/ 70 h 155"/>
                  <a:gd name="T8" fmla="*/ 38 w 154"/>
                  <a:gd name="T9" fmla="*/ 85 h 155"/>
                  <a:gd name="T10" fmla="*/ 44 w 154"/>
                  <a:gd name="T11" fmla="*/ 100 h 155"/>
                  <a:gd name="T12" fmla="*/ 54 w 154"/>
                  <a:gd name="T13" fmla="*/ 110 h 155"/>
                  <a:gd name="T14" fmla="*/ 69 w 154"/>
                  <a:gd name="T15" fmla="*/ 116 h 155"/>
                  <a:gd name="T16" fmla="*/ 84 w 154"/>
                  <a:gd name="T17" fmla="*/ 116 h 155"/>
                  <a:gd name="T18" fmla="*/ 97 w 154"/>
                  <a:gd name="T19" fmla="*/ 110 h 155"/>
                  <a:gd name="T20" fmla="*/ 109 w 154"/>
                  <a:gd name="T21" fmla="*/ 100 h 155"/>
                  <a:gd name="T22" fmla="*/ 115 w 154"/>
                  <a:gd name="T23" fmla="*/ 85 h 155"/>
                  <a:gd name="T24" fmla="*/ 115 w 154"/>
                  <a:gd name="T25" fmla="*/ 70 h 155"/>
                  <a:gd name="T26" fmla="*/ 109 w 154"/>
                  <a:gd name="T27" fmla="*/ 57 h 155"/>
                  <a:gd name="T28" fmla="*/ 97 w 154"/>
                  <a:gd name="T29" fmla="*/ 46 h 155"/>
                  <a:gd name="T30" fmla="*/ 84 w 154"/>
                  <a:gd name="T31" fmla="*/ 39 h 155"/>
                  <a:gd name="T32" fmla="*/ 76 w 154"/>
                  <a:gd name="T33" fmla="*/ 155 h 155"/>
                  <a:gd name="T34" fmla="*/ 61 w 154"/>
                  <a:gd name="T35" fmla="*/ 153 h 155"/>
                  <a:gd name="T36" fmla="*/ 46 w 154"/>
                  <a:gd name="T37" fmla="*/ 149 h 155"/>
                  <a:gd name="T38" fmla="*/ 21 w 154"/>
                  <a:gd name="T39" fmla="*/ 133 h 155"/>
                  <a:gd name="T40" fmla="*/ 5 w 154"/>
                  <a:gd name="T41" fmla="*/ 108 h 155"/>
                  <a:gd name="T42" fmla="*/ 1 w 154"/>
                  <a:gd name="T43" fmla="*/ 94 h 155"/>
                  <a:gd name="T44" fmla="*/ 0 w 154"/>
                  <a:gd name="T45" fmla="*/ 78 h 155"/>
                  <a:gd name="T46" fmla="*/ 1 w 154"/>
                  <a:gd name="T47" fmla="*/ 62 h 155"/>
                  <a:gd name="T48" fmla="*/ 5 w 154"/>
                  <a:gd name="T49" fmla="*/ 48 h 155"/>
                  <a:gd name="T50" fmla="*/ 21 w 154"/>
                  <a:gd name="T51" fmla="*/ 23 h 155"/>
                  <a:gd name="T52" fmla="*/ 46 w 154"/>
                  <a:gd name="T53" fmla="*/ 6 h 155"/>
                  <a:gd name="T54" fmla="*/ 61 w 154"/>
                  <a:gd name="T55" fmla="*/ 2 h 155"/>
                  <a:gd name="T56" fmla="*/ 76 w 154"/>
                  <a:gd name="T57" fmla="*/ 0 h 155"/>
                  <a:gd name="T58" fmla="*/ 92 w 154"/>
                  <a:gd name="T59" fmla="*/ 2 h 155"/>
                  <a:gd name="T60" fmla="*/ 106 w 154"/>
                  <a:gd name="T61" fmla="*/ 6 h 155"/>
                  <a:gd name="T62" fmla="*/ 131 w 154"/>
                  <a:gd name="T63" fmla="*/ 23 h 155"/>
                  <a:gd name="T64" fmla="*/ 148 w 154"/>
                  <a:gd name="T65" fmla="*/ 48 h 155"/>
                  <a:gd name="T66" fmla="*/ 152 w 154"/>
                  <a:gd name="T67" fmla="*/ 62 h 155"/>
                  <a:gd name="T68" fmla="*/ 154 w 154"/>
                  <a:gd name="T69" fmla="*/ 78 h 155"/>
                  <a:gd name="T70" fmla="*/ 152 w 154"/>
                  <a:gd name="T71" fmla="*/ 94 h 155"/>
                  <a:gd name="T72" fmla="*/ 148 w 154"/>
                  <a:gd name="T73" fmla="*/ 108 h 155"/>
                  <a:gd name="T74" fmla="*/ 131 w 154"/>
                  <a:gd name="T75" fmla="*/ 133 h 155"/>
                  <a:gd name="T76" fmla="*/ 106 w 154"/>
                  <a:gd name="T77" fmla="*/ 149 h 155"/>
                  <a:gd name="T78" fmla="*/ 92 w 154"/>
                  <a:gd name="T79" fmla="*/ 153 h 155"/>
                  <a:gd name="T80" fmla="*/ 76 w 154"/>
                  <a:gd name="T81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4" h="155">
                    <a:moveTo>
                      <a:pt x="76" y="39"/>
                    </a:moveTo>
                    <a:lnTo>
                      <a:pt x="69" y="39"/>
                    </a:lnTo>
                    <a:lnTo>
                      <a:pt x="61" y="42"/>
                    </a:lnTo>
                    <a:lnTo>
                      <a:pt x="54" y="46"/>
                    </a:lnTo>
                    <a:lnTo>
                      <a:pt x="48" y="51"/>
                    </a:lnTo>
                    <a:lnTo>
                      <a:pt x="44" y="57"/>
                    </a:lnTo>
                    <a:lnTo>
                      <a:pt x="41" y="62"/>
                    </a:lnTo>
                    <a:lnTo>
                      <a:pt x="38" y="70"/>
                    </a:lnTo>
                    <a:lnTo>
                      <a:pt x="38" y="78"/>
                    </a:lnTo>
                    <a:lnTo>
                      <a:pt x="38" y="85"/>
                    </a:lnTo>
                    <a:lnTo>
                      <a:pt x="41" y="93"/>
                    </a:lnTo>
                    <a:lnTo>
                      <a:pt x="44" y="100"/>
                    </a:lnTo>
                    <a:lnTo>
                      <a:pt x="48" y="106"/>
                    </a:lnTo>
                    <a:lnTo>
                      <a:pt x="54" y="110"/>
                    </a:lnTo>
                    <a:lnTo>
                      <a:pt x="61" y="113"/>
                    </a:lnTo>
                    <a:lnTo>
                      <a:pt x="69" y="116"/>
                    </a:lnTo>
                    <a:lnTo>
                      <a:pt x="76" y="117"/>
                    </a:lnTo>
                    <a:lnTo>
                      <a:pt x="84" y="116"/>
                    </a:lnTo>
                    <a:lnTo>
                      <a:pt x="92" y="113"/>
                    </a:lnTo>
                    <a:lnTo>
                      <a:pt x="97" y="110"/>
                    </a:lnTo>
                    <a:lnTo>
                      <a:pt x="103" y="106"/>
                    </a:lnTo>
                    <a:lnTo>
                      <a:pt x="109" y="100"/>
                    </a:lnTo>
                    <a:lnTo>
                      <a:pt x="112" y="93"/>
                    </a:lnTo>
                    <a:lnTo>
                      <a:pt x="115" y="85"/>
                    </a:lnTo>
                    <a:lnTo>
                      <a:pt x="115" y="78"/>
                    </a:lnTo>
                    <a:lnTo>
                      <a:pt x="115" y="70"/>
                    </a:lnTo>
                    <a:lnTo>
                      <a:pt x="112" y="62"/>
                    </a:lnTo>
                    <a:lnTo>
                      <a:pt x="109" y="57"/>
                    </a:lnTo>
                    <a:lnTo>
                      <a:pt x="103" y="51"/>
                    </a:lnTo>
                    <a:lnTo>
                      <a:pt x="97" y="46"/>
                    </a:lnTo>
                    <a:lnTo>
                      <a:pt x="92" y="42"/>
                    </a:lnTo>
                    <a:lnTo>
                      <a:pt x="84" y="39"/>
                    </a:lnTo>
                    <a:lnTo>
                      <a:pt x="76" y="39"/>
                    </a:lnTo>
                    <a:close/>
                    <a:moveTo>
                      <a:pt x="76" y="155"/>
                    </a:moveTo>
                    <a:lnTo>
                      <a:pt x="69" y="155"/>
                    </a:lnTo>
                    <a:lnTo>
                      <a:pt x="61" y="153"/>
                    </a:lnTo>
                    <a:lnTo>
                      <a:pt x="53" y="152"/>
                    </a:lnTo>
                    <a:lnTo>
                      <a:pt x="46" y="149"/>
                    </a:lnTo>
                    <a:lnTo>
                      <a:pt x="33" y="142"/>
                    </a:lnTo>
                    <a:lnTo>
                      <a:pt x="21" y="133"/>
                    </a:lnTo>
                    <a:lnTo>
                      <a:pt x="12" y="121"/>
                    </a:lnTo>
                    <a:lnTo>
                      <a:pt x="5" y="108"/>
                    </a:lnTo>
                    <a:lnTo>
                      <a:pt x="2" y="101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78"/>
                    </a:lnTo>
                    <a:lnTo>
                      <a:pt x="0" y="70"/>
                    </a:lnTo>
                    <a:lnTo>
                      <a:pt x="1" y="62"/>
                    </a:lnTo>
                    <a:lnTo>
                      <a:pt x="2" y="55"/>
                    </a:lnTo>
                    <a:lnTo>
                      <a:pt x="5" y="48"/>
                    </a:lnTo>
                    <a:lnTo>
                      <a:pt x="12" y="35"/>
                    </a:lnTo>
                    <a:lnTo>
                      <a:pt x="21" y="23"/>
                    </a:lnTo>
                    <a:lnTo>
                      <a:pt x="33" y="13"/>
                    </a:lnTo>
                    <a:lnTo>
                      <a:pt x="46" y="6"/>
                    </a:lnTo>
                    <a:lnTo>
                      <a:pt x="53" y="5"/>
                    </a:lnTo>
                    <a:lnTo>
                      <a:pt x="61" y="2"/>
                    </a:lnTo>
                    <a:lnTo>
                      <a:pt x="69" y="0"/>
                    </a:lnTo>
                    <a:lnTo>
                      <a:pt x="76" y="0"/>
                    </a:lnTo>
                    <a:lnTo>
                      <a:pt x="84" y="0"/>
                    </a:lnTo>
                    <a:lnTo>
                      <a:pt x="92" y="2"/>
                    </a:lnTo>
                    <a:lnTo>
                      <a:pt x="99" y="5"/>
                    </a:lnTo>
                    <a:lnTo>
                      <a:pt x="106" y="6"/>
                    </a:lnTo>
                    <a:lnTo>
                      <a:pt x="119" y="13"/>
                    </a:lnTo>
                    <a:lnTo>
                      <a:pt x="131" y="23"/>
                    </a:lnTo>
                    <a:lnTo>
                      <a:pt x="141" y="35"/>
                    </a:lnTo>
                    <a:lnTo>
                      <a:pt x="148" y="48"/>
                    </a:lnTo>
                    <a:lnTo>
                      <a:pt x="151" y="55"/>
                    </a:lnTo>
                    <a:lnTo>
                      <a:pt x="152" y="62"/>
                    </a:lnTo>
                    <a:lnTo>
                      <a:pt x="154" y="70"/>
                    </a:lnTo>
                    <a:lnTo>
                      <a:pt x="154" y="78"/>
                    </a:lnTo>
                    <a:lnTo>
                      <a:pt x="154" y="85"/>
                    </a:lnTo>
                    <a:lnTo>
                      <a:pt x="152" y="94"/>
                    </a:lnTo>
                    <a:lnTo>
                      <a:pt x="151" y="101"/>
                    </a:lnTo>
                    <a:lnTo>
                      <a:pt x="148" y="108"/>
                    </a:lnTo>
                    <a:lnTo>
                      <a:pt x="141" y="121"/>
                    </a:lnTo>
                    <a:lnTo>
                      <a:pt x="131" y="133"/>
                    </a:lnTo>
                    <a:lnTo>
                      <a:pt x="119" y="142"/>
                    </a:lnTo>
                    <a:lnTo>
                      <a:pt x="106" y="149"/>
                    </a:lnTo>
                    <a:lnTo>
                      <a:pt x="99" y="152"/>
                    </a:lnTo>
                    <a:lnTo>
                      <a:pt x="92" y="153"/>
                    </a:lnTo>
                    <a:lnTo>
                      <a:pt x="84" y="155"/>
                    </a:lnTo>
                    <a:lnTo>
                      <a:pt x="76" y="155"/>
                    </a:ln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ïs1iḑê"/>
              <p:cNvSpPr>
                <a:spLocks/>
              </p:cNvSpPr>
              <p:nvPr/>
            </p:nvSpPr>
            <p:spPr bwMode="auto">
              <a:xfrm>
                <a:off x="1448476" y="5164530"/>
                <a:ext cx="18928" cy="149967"/>
              </a:xfrm>
              <a:custGeom>
                <a:avLst/>
                <a:gdLst>
                  <a:gd name="T0" fmla="*/ 20 w 39"/>
                  <a:gd name="T1" fmla="*/ 309 h 309"/>
                  <a:gd name="T2" fmla="*/ 16 w 39"/>
                  <a:gd name="T3" fmla="*/ 309 h 309"/>
                  <a:gd name="T4" fmla="*/ 13 w 39"/>
                  <a:gd name="T5" fmla="*/ 307 h 309"/>
                  <a:gd name="T6" fmla="*/ 9 w 39"/>
                  <a:gd name="T7" fmla="*/ 306 h 309"/>
                  <a:gd name="T8" fmla="*/ 6 w 39"/>
                  <a:gd name="T9" fmla="*/ 303 h 309"/>
                  <a:gd name="T10" fmla="*/ 4 w 39"/>
                  <a:gd name="T11" fmla="*/ 300 h 309"/>
                  <a:gd name="T12" fmla="*/ 1 w 39"/>
                  <a:gd name="T13" fmla="*/ 297 h 309"/>
                  <a:gd name="T14" fmla="*/ 1 w 39"/>
                  <a:gd name="T15" fmla="*/ 294 h 309"/>
                  <a:gd name="T16" fmla="*/ 0 w 39"/>
                  <a:gd name="T17" fmla="*/ 290 h 309"/>
                  <a:gd name="T18" fmla="*/ 0 w 39"/>
                  <a:gd name="T19" fmla="*/ 19 h 309"/>
                  <a:gd name="T20" fmla="*/ 1 w 39"/>
                  <a:gd name="T21" fmla="*/ 15 h 309"/>
                  <a:gd name="T22" fmla="*/ 1 w 39"/>
                  <a:gd name="T23" fmla="*/ 12 h 309"/>
                  <a:gd name="T24" fmla="*/ 4 w 39"/>
                  <a:gd name="T25" fmla="*/ 9 h 309"/>
                  <a:gd name="T26" fmla="*/ 6 w 39"/>
                  <a:gd name="T27" fmla="*/ 6 h 309"/>
                  <a:gd name="T28" fmla="*/ 9 w 39"/>
                  <a:gd name="T29" fmla="*/ 3 h 309"/>
                  <a:gd name="T30" fmla="*/ 13 w 39"/>
                  <a:gd name="T31" fmla="*/ 2 h 309"/>
                  <a:gd name="T32" fmla="*/ 16 w 39"/>
                  <a:gd name="T33" fmla="*/ 0 h 309"/>
                  <a:gd name="T34" fmla="*/ 20 w 39"/>
                  <a:gd name="T35" fmla="*/ 0 h 309"/>
                  <a:gd name="T36" fmla="*/ 24 w 39"/>
                  <a:gd name="T37" fmla="*/ 0 h 309"/>
                  <a:gd name="T38" fmla="*/ 27 w 39"/>
                  <a:gd name="T39" fmla="*/ 2 h 309"/>
                  <a:gd name="T40" fmla="*/ 30 w 39"/>
                  <a:gd name="T41" fmla="*/ 3 h 309"/>
                  <a:gd name="T42" fmla="*/ 33 w 39"/>
                  <a:gd name="T43" fmla="*/ 6 h 309"/>
                  <a:gd name="T44" fmla="*/ 36 w 39"/>
                  <a:gd name="T45" fmla="*/ 9 h 309"/>
                  <a:gd name="T46" fmla="*/ 37 w 39"/>
                  <a:gd name="T47" fmla="*/ 12 h 309"/>
                  <a:gd name="T48" fmla="*/ 39 w 39"/>
                  <a:gd name="T49" fmla="*/ 15 h 309"/>
                  <a:gd name="T50" fmla="*/ 39 w 39"/>
                  <a:gd name="T51" fmla="*/ 19 h 309"/>
                  <a:gd name="T52" fmla="*/ 39 w 39"/>
                  <a:gd name="T53" fmla="*/ 290 h 309"/>
                  <a:gd name="T54" fmla="*/ 39 w 39"/>
                  <a:gd name="T55" fmla="*/ 294 h 309"/>
                  <a:gd name="T56" fmla="*/ 37 w 39"/>
                  <a:gd name="T57" fmla="*/ 297 h 309"/>
                  <a:gd name="T58" fmla="*/ 36 w 39"/>
                  <a:gd name="T59" fmla="*/ 300 h 309"/>
                  <a:gd name="T60" fmla="*/ 33 w 39"/>
                  <a:gd name="T61" fmla="*/ 303 h 309"/>
                  <a:gd name="T62" fmla="*/ 30 w 39"/>
                  <a:gd name="T63" fmla="*/ 306 h 309"/>
                  <a:gd name="T64" fmla="*/ 27 w 39"/>
                  <a:gd name="T65" fmla="*/ 307 h 309"/>
                  <a:gd name="T66" fmla="*/ 24 w 39"/>
                  <a:gd name="T67" fmla="*/ 309 h 309"/>
                  <a:gd name="T68" fmla="*/ 20 w 39"/>
                  <a:gd name="T69" fmla="*/ 30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" h="309">
                    <a:moveTo>
                      <a:pt x="20" y="309"/>
                    </a:moveTo>
                    <a:lnTo>
                      <a:pt x="16" y="309"/>
                    </a:lnTo>
                    <a:lnTo>
                      <a:pt x="13" y="307"/>
                    </a:lnTo>
                    <a:lnTo>
                      <a:pt x="9" y="306"/>
                    </a:lnTo>
                    <a:lnTo>
                      <a:pt x="6" y="303"/>
                    </a:lnTo>
                    <a:lnTo>
                      <a:pt x="4" y="300"/>
                    </a:lnTo>
                    <a:lnTo>
                      <a:pt x="1" y="297"/>
                    </a:lnTo>
                    <a:lnTo>
                      <a:pt x="1" y="294"/>
                    </a:lnTo>
                    <a:lnTo>
                      <a:pt x="0" y="290"/>
                    </a:lnTo>
                    <a:lnTo>
                      <a:pt x="0" y="19"/>
                    </a:lnTo>
                    <a:lnTo>
                      <a:pt x="1" y="15"/>
                    </a:lnTo>
                    <a:lnTo>
                      <a:pt x="1" y="12"/>
                    </a:lnTo>
                    <a:lnTo>
                      <a:pt x="4" y="9"/>
                    </a:lnTo>
                    <a:lnTo>
                      <a:pt x="6" y="6"/>
                    </a:lnTo>
                    <a:lnTo>
                      <a:pt x="9" y="3"/>
                    </a:lnTo>
                    <a:lnTo>
                      <a:pt x="13" y="2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7" y="2"/>
                    </a:lnTo>
                    <a:lnTo>
                      <a:pt x="30" y="3"/>
                    </a:lnTo>
                    <a:lnTo>
                      <a:pt x="33" y="6"/>
                    </a:lnTo>
                    <a:lnTo>
                      <a:pt x="36" y="9"/>
                    </a:lnTo>
                    <a:lnTo>
                      <a:pt x="37" y="12"/>
                    </a:lnTo>
                    <a:lnTo>
                      <a:pt x="39" y="15"/>
                    </a:lnTo>
                    <a:lnTo>
                      <a:pt x="39" y="19"/>
                    </a:lnTo>
                    <a:lnTo>
                      <a:pt x="39" y="290"/>
                    </a:lnTo>
                    <a:lnTo>
                      <a:pt x="39" y="294"/>
                    </a:lnTo>
                    <a:lnTo>
                      <a:pt x="37" y="297"/>
                    </a:lnTo>
                    <a:lnTo>
                      <a:pt x="36" y="300"/>
                    </a:lnTo>
                    <a:lnTo>
                      <a:pt x="33" y="303"/>
                    </a:lnTo>
                    <a:lnTo>
                      <a:pt x="30" y="306"/>
                    </a:lnTo>
                    <a:lnTo>
                      <a:pt x="27" y="307"/>
                    </a:lnTo>
                    <a:lnTo>
                      <a:pt x="24" y="309"/>
                    </a:lnTo>
                    <a:lnTo>
                      <a:pt x="20" y="309"/>
                    </a:ln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îṧľíḋe"/>
              <p:cNvSpPr>
                <a:spLocks/>
              </p:cNvSpPr>
              <p:nvPr/>
            </p:nvSpPr>
            <p:spPr bwMode="auto">
              <a:xfrm>
                <a:off x="1393149" y="5164525"/>
                <a:ext cx="131039" cy="74256"/>
              </a:xfrm>
              <a:custGeom>
                <a:avLst/>
                <a:gdLst>
                  <a:gd name="T0" fmla="*/ 250 w 271"/>
                  <a:gd name="T1" fmla="*/ 154 h 154"/>
                  <a:gd name="T2" fmla="*/ 247 w 271"/>
                  <a:gd name="T3" fmla="*/ 154 h 154"/>
                  <a:gd name="T4" fmla="*/ 243 w 271"/>
                  <a:gd name="T5" fmla="*/ 153 h 154"/>
                  <a:gd name="T6" fmla="*/ 240 w 271"/>
                  <a:gd name="T7" fmla="*/ 152 h 154"/>
                  <a:gd name="T8" fmla="*/ 237 w 271"/>
                  <a:gd name="T9" fmla="*/ 149 h 154"/>
                  <a:gd name="T10" fmla="*/ 135 w 271"/>
                  <a:gd name="T11" fmla="*/ 46 h 154"/>
                  <a:gd name="T12" fmla="*/ 33 w 271"/>
                  <a:gd name="T13" fmla="*/ 149 h 154"/>
                  <a:gd name="T14" fmla="*/ 30 w 271"/>
                  <a:gd name="T15" fmla="*/ 152 h 154"/>
                  <a:gd name="T16" fmla="*/ 26 w 271"/>
                  <a:gd name="T17" fmla="*/ 153 h 154"/>
                  <a:gd name="T18" fmla="*/ 23 w 271"/>
                  <a:gd name="T19" fmla="*/ 154 h 154"/>
                  <a:gd name="T20" fmla="*/ 19 w 271"/>
                  <a:gd name="T21" fmla="*/ 154 h 154"/>
                  <a:gd name="T22" fmla="*/ 16 w 271"/>
                  <a:gd name="T23" fmla="*/ 154 h 154"/>
                  <a:gd name="T24" fmla="*/ 11 w 271"/>
                  <a:gd name="T25" fmla="*/ 153 h 154"/>
                  <a:gd name="T26" fmla="*/ 8 w 271"/>
                  <a:gd name="T27" fmla="*/ 152 h 154"/>
                  <a:gd name="T28" fmla="*/ 6 w 271"/>
                  <a:gd name="T29" fmla="*/ 149 h 154"/>
                  <a:gd name="T30" fmla="*/ 3 w 271"/>
                  <a:gd name="T31" fmla="*/ 146 h 154"/>
                  <a:gd name="T32" fmla="*/ 1 w 271"/>
                  <a:gd name="T33" fmla="*/ 143 h 154"/>
                  <a:gd name="T34" fmla="*/ 0 w 271"/>
                  <a:gd name="T35" fmla="*/ 139 h 154"/>
                  <a:gd name="T36" fmla="*/ 0 w 271"/>
                  <a:gd name="T37" fmla="*/ 136 h 154"/>
                  <a:gd name="T38" fmla="*/ 0 w 271"/>
                  <a:gd name="T39" fmla="*/ 131 h 154"/>
                  <a:gd name="T40" fmla="*/ 1 w 271"/>
                  <a:gd name="T41" fmla="*/ 129 h 154"/>
                  <a:gd name="T42" fmla="*/ 3 w 271"/>
                  <a:gd name="T43" fmla="*/ 124 h 154"/>
                  <a:gd name="T44" fmla="*/ 6 w 271"/>
                  <a:gd name="T45" fmla="*/ 121 h 154"/>
                  <a:gd name="T46" fmla="*/ 121 w 271"/>
                  <a:gd name="T47" fmla="*/ 6 h 154"/>
                  <a:gd name="T48" fmla="*/ 124 w 271"/>
                  <a:gd name="T49" fmla="*/ 3 h 154"/>
                  <a:gd name="T50" fmla="*/ 128 w 271"/>
                  <a:gd name="T51" fmla="*/ 2 h 154"/>
                  <a:gd name="T52" fmla="*/ 131 w 271"/>
                  <a:gd name="T53" fmla="*/ 0 h 154"/>
                  <a:gd name="T54" fmla="*/ 135 w 271"/>
                  <a:gd name="T55" fmla="*/ 0 h 154"/>
                  <a:gd name="T56" fmla="*/ 138 w 271"/>
                  <a:gd name="T57" fmla="*/ 0 h 154"/>
                  <a:gd name="T58" fmla="*/ 142 w 271"/>
                  <a:gd name="T59" fmla="*/ 2 h 154"/>
                  <a:gd name="T60" fmla="*/ 145 w 271"/>
                  <a:gd name="T61" fmla="*/ 3 h 154"/>
                  <a:gd name="T62" fmla="*/ 148 w 271"/>
                  <a:gd name="T63" fmla="*/ 6 h 154"/>
                  <a:gd name="T64" fmla="*/ 265 w 271"/>
                  <a:gd name="T65" fmla="*/ 121 h 154"/>
                  <a:gd name="T66" fmla="*/ 266 w 271"/>
                  <a:gd name="T67" fmla="*/ 124 h 154"/>
                  <a:gd name="T68" fmla="*/ 269 w 271"/>
                  <a:gd name="T69" fmla="*/ 129 h 154"/>
                  <a:gd name="T70" fmla="*/ 269 w 271"/>
                  <a:gd name="T71" fmla="*/ 131 h 154"/>
                  <a:gd name="T72" fmla="*/ 271 w 271"/>
                  <a:gd name="T73" fmla="*/ 136 h 154"/>
                  <a:gd name="T74" fmla="*/ 269 w 271"/>
                  <a:gd name="T75" fmla="*/ 139 h 154"/>
                  <a:gd name="T76" fmla="*/ 269 w 271"/>
                  <a:gd name="T77" fmla="*/ 143 h 154"/>
                  <a:gd name="T78" fmla="*/ 266 w 271"/>
                  <a:gd name="T79" fmla="*/ 146 h 154"/>
                  <a:gd name="T80" fmla="*/ 265 w 271"/>
                  <a:gd name="T81" fmla="*/ 149 h 154"/>
                  <a:gd name="T82" fmla="*/ 262 w 271"/>
                  <a:gd name="T83" fmla="*/ 152 h 154"/>
                  <a:gd name="T84" fmla="*/ 258 w 271"/>
                  <a:gd name="T85" fmla="*/ 153 h 154"/>
                  <a:gd name="T86" fmla="*/ 255 w 271"/>
                  <a:gd name="T87" fmla="*/ 154 h 154"/>
                  <a:gd name="T88" fmla="*/ 250 w 271"/>
                  <a:gd name="T89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71" h="154">
                    <a:moveTo>
                      <a:pt x="250" y="154"/>
                    </a:moveTo>
                    <a:lnTo>
                      <a:pt x="247" y="154"/>
                    </a:lnTo>
                    <a:lnTo>
                      <a:pt x="243" y="153"/>
                    </a:lnTo>
                    <a:lnTo>
                      <a:pt x="240" y="152"/>
                    </a:lnTo>
                    <a:lnTo>
                      <a:pt x="237" y="149"/>
                    </a:lnTo>
                    <a:lnTo>
                      <a:pt x="135" y="46"/>
                    </a:lnTo>
                    <a:lnTo>
                      <a:pt x="33" y="149"/>
                    </a:lnTo>
                    <a:lnTo>
                      <a:pt x="30" y="152"/>
                    </a:lnTo>
                    <a:lnTo>
                      <a:pt x="26" y="153"/>
                    </a:lnTo>
                    <a:lnTo>
                      <a:pt x="23" y="154"/>
                    </a:lnTo>
                    <a:lnTo>
                      <a:pt x="19" y="154"/>
                    </a:lnTo>
                    <a:lnTo>
                      <a:pt x="16" y="154"/>
                    </a:lnTo>
                    <a:lnTo>
                      <a:pt x="11" y="153"/>
                    </a:lnTo>
                    <a:lnTo>
                      <a:pt x="8" y="152"/>
                    </a:lnTo>
                    <a:lnTo>
                      <a:pt x="6" y="149"/>
                    </a:lnTo>
                    <a:lnTo>
                      <a:pt x="3" y="146"/>
                    </a:lnTo>
                    <a:lnTo>
                      <a:pt x="1" y="143"/>
                    </a:lnTo>
                    <a:lnTo>
                      <a:pt x="0" y="139"/>
                    </a:lnTo>
                    <a:lnTo>
                      <a:pt x="0" y="136"/>
                    </a:lnTo>
                    <a:lnTo>
                      <a:pt x="0" y="131"/>
                    </a:lnTo>
                    <a:lnTo>
                      <a:pt x="1" y="129"/>
                    </a:lnTo>
                    <a:lnTo>
                      <a:pt x="3" y="124"/>
                    </a:lnTo>
                    <a:lnTo>
                      <a:pt x="6" y="121"/>
                    </a:lnTo>
                    <a:lnTo>
                      <a:pt x="121" y="6"/>
                    </a:lnTo>
                    <a:lnTo>
                      <a:pt x="124" y="3"/>
                    </a:lnTo>
                    <a:lnTo>
                      <a:pt x="128" y="2"/>
                    </a:lnTo>
                    <a:lnTo>
                      <a:pt x="131" y="0"/>
                    </a:lnTo>
                    <a:lnTo>
                      <a:pt x="135" y="0"/>
                    </a:lnTo>
                    <a:lnTo>
                      <a:pt x="138" y="0"/>
                    </a:lnTo>
                    <a:lnTo>
                      <a:pt x="142" y="2"/>
                    </a:lnTo>
                    <a:lnTo>
                      <a:pt x="145" y="3"/>
                    </a:lnTo>
                    <a:lnTo>
                      <a:pt x="148" y="6"/>
                    </a:lnTo>
                    <a:lnTo>
                      <a:pt x="265" y="121"/>
                    </a:lnTo>
                    <a:lnTo>
                      <a:pt x="266" y="124"/>
                    </a:lnTo>
                    <a:lnTo>
                      <a:pt x="269" y="129"/>
                    </a:lnTo>
                    <a:lnTo>
                      <a:pt x="269" y="131"/>
                    </a:lnTo>
                    <a:lnTo>
                      <a:pt x="271" y="136"/>
                    </a:lnTo>
                    <a:lnTo>
                      <a:pt x="269" y="139"/>
                    </a:lnTo>
                    <a:lnTo>
                      <a:pt x="269" y="143"/>
                    </a:lnTo>
                    <a:lnTo>
                      <a:pt x="266" y="146"/>
                    </a:lnTo>
                    <a:lnTo>
                      <a:pt x="265" y="149"/>
                    </a:lnTo>
                    <a:lnTo>
                      <a:pt x="262" y="152"/>
                    </a:lnTo>
                    <a:lnTo>
                      <a:pt x="258" y="153"/>
                    </a:lnTo>
                    <a:lnTo>
                      <a:pt x="255" y="154"/>
                    </a:lnTo>
                    <a:lnTo>
                      <a:pt x="250" y="154"/>
                    </a:ln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işḻidé"/>
              <p:cNvSpPr>
                <a:spLocks/>
              </p:cNvSpPr>
              <p:nvPr/>
            </p:nvSpPr>
            <p:spPr bwMode="auto">
              <a:xfrm>
                <a:off x="1345100" y="5221316"/>
                <a:ext cx="365453" cy="336333"/>
              </a:xfrm>
              <a:custGeom>
                <a:avLst/>
                <a:gdLst>
                  <a:gd name="T0" fmla="*/ 444 w 753"/>
                  <a:gd name="T1" fmla="*/ 695 h 695"/>
                  <a:gd name="T2" fmla="*/ 19 w 753"/>
                  <a:gd name="T3" fmla="*/ 695 h 695"/>
                  <a:gd name="T4" fmla="*/ 16 w 753"/>
                  <a:gd name="T5" fmla="*/ 695 h 695"/>
                  <a:gd name="T6" fmla="*/ 12 w 753"/>
                  <a:gd name="T7" fmla="*/ 694 h 695"/>
                  <a:gd name="T8" fmla="*/ 9 w 753"/>
                  <a:gd name="T9" fmla="*/ 692 h 695"/>
                  <a:gd name="T10" fmla="*/ 6 w 753"/>
                  <a:gd name="T11" fmla="*/ 690 h 695"/>
                  <a:gd name="T12" fmla="*/ 3 w 753"/>
                  <a:gd name="T13" fmla="*/ 687 h 695"/>
                  <a:gd name="T14" fmla="*/ 2 w 753"/>
                  <a:gd name="T15" fmla="*/ 684 h 695"/>
                  <a:gd name="T16" fmla="*/ 0 w 753"/>
                  <a:gd name="T17" fmla="*/ 679 h 695"/>
                  <a:gd name="T18" fmla="*/ 0 w 753"/>
                  <a:gd name="T19" fmla="*/ 677 h 695"/>
                  <a:gd name="T20" fmla="*/ 0 w 753"/>
                  <a:gd name="T21" fmla="*/ 672 h 695"/>
                  <a:gd name="T22" fmla="*/ 2 w 753"/>
                  <a:gd name="T23" fmla="*/ 668 h 695"/>
                  <a:gd name="T24" fmla="*/ 3 w 753"/>
                  <a:gd name="T25" fmla="*/ 665 h 695"/>
                  <a:gd name="T26" fmla="*/ 6 w 753"/>
                  <a:gd name="T27" fmla="*/ 662 h 695"/>
                  <a:gd name="T28" fmla="*/ 9 w 753"/>
                  <a:gd name="T29" fmla="*/ 659 h 695"/>
                  <a:gd name="T30" fmla="*/ 12 w 753"/>
                  <a:gd name="T31" fmla="*/ 658 h 695"/>
                  <a:gd name="T32" fmla="*/ 16 w 753"/>
                  <a:gd name="T33" fmla="*/ 656 h 695"/>
                  <a:gd name="T34" fmla="*/ 19 w 753"/>
                  <a:gd name="T35" fmla="*/ 656 h 695"/>
                  <a:gd name="T36" fmla="*/ 429 w 753"/>
                  <a:gd name="T37" fmla="*/ 656 h 695"/>
                  <a:gd name="T38" fmla="*/ 581 w 753"/>
                  <a:gd name="T39" fmla="*/ 15 h 695"/>
                  <a:gd name="T40" fmla="*/ 582 w 753"/>
                  <a:gd name="T41" fmla="*/ 8 h 695"/>
                  <a:gd name="T42" fmla="*/ 586 w 753"/>
                  <a:gd name="T43" fmla="*/ 4 h 695"/>
                  <a:gd name="T44" fmla="*/ 592 w 753"/>
                  <a:gd name="T45" fmla="*/ 1 h 695"/>
                  <a:gd name="T46" fmla="*/ 599 w 753"/>
                  <a:gd name="T47" fmla="*/ 0 h 695"/>
                  <a:gd name="T48" fmla="*/ 733 w 753"/>
                  <a:gd name="T49" fmla="*/ 0 h 695"/>
                  <a:gd name="T50" fmla="*/ 738 w 753"/>
                  <a:gd name="T51" fmla="*/ 0 h 695"/>
                  <a:gd name="T52" fmla="*/ 742 w 753"/>
                  <a:gd name="T53" fmla="*/ 1 h 695"/>
                  <a:gd name="T54" fmla="*/ 745 w 753"/>
                  <a:gd name="T55" fmla="*/ 2 h 695"/>
                  <a:gd name="T56" fmla="*/ 748 w 753"/>
                  <a:gd name="T57" fmla="*/ 5 h 695"/>
                  <a:gd name="T58" fmla="*/ 751 w 753"/>
                  <a:gd name="T59" fmla="*/ 8 h 695"/>
                  <a:gd name="T60" fmla="*/ 752 w 753"/>
                  <a:gd name="T61" fmla="*/ 11 h 695"/>
                  <a:gd name="T62" fmla="*/ 753 w 753"/>
                  <a:gd name="T63" fmla="*/ 15 h 695"/>
                  <a:gd name="T64" fmla="*/ 753 w 753"/>
                  <a:gd name="T65" fmla="*/ 20 h 695"/>
                  <a:gd name="T66" fmla="*/ 753 w 753"/>
                  <a:gd name="T67" fmla="*/ 23 h 695"/>
                  <a:gd name="T68" fmla="*/ 752 w 753"/>
                  <a:gd name="T69" fmla="*/ 27 h 695"/>
                  <a:gd name="T70" fmla="*/ 751 w 753"/>
                  <a:gd name="T71" fmla="*/ 30 h 695"/>
                  <a:gd name="T72" fmla="*/ 748 w 753"/>
                  <a:gd name="T73" fmla="*/ 33 h 695"/>
                  <a:gd name="T74" fmla="*/ 745 w 753"/>
                  <a:gd name="T75" fmla="*/ 36 h 695"/>
                  <a:gd name="T76" fmla="*/ 742 w 753"/>
                  <a:gd name="T77" fmla="*/ 37 h 695"/>
                  <a:gd name="T78" fmla="*/ 738 w 753"/>
                  <a:gd name="T79" fmla="*/ 38 h 695"/>
                  <a:gd name="T80" fmla="*/ 733 w 753"/>
                  <a:gd name="T81" fmla="*/ 38 h 695"/>
                  <a:gd name="T82" fmla="*/ 614 w 753"/>
                  <a:gd name="T83" fmla="*/ 38 h 695"/>
                  <a:gd name="T84" fmla="*/ 463 w 753"/>
                  <a:gd name="T85" fmla="*/ 681 h 695"/>
                  <a:gd name="T86" fmla="*/ 461 w 753"/>
                  <a:gd name="T87" fmla="*/ 687 h 695"/>
                  <a:gd name="T88" fmla="*/ 457 w 753"/>
                  <a:gd name="T89" fmla="*/ 691 h 695"/>
                  <a:gd name="T90" fmla="*/ 451 w 753"/>
                  <a:gd name="T91" fmla="*/ 694 h 695"/>
                  <a:gd name="T92" fmla="*/ 444 w 753"/>
                  <a:gd name="T93" fmla="*/ 695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53" h="695">
                    <a:moveTo>
                      <a:pt x="444" y="695"/>
                    </a:moveTo>
                    <a:lnTo>
                      <a:pt x="19" y="695"/>
                    </a:lnTo>
                    <a:lnTo>
                      <a:pt x="16" y="695"/>
                    </a:lnTo>
                    <a:lnTo>
                      <a:pt x="12" y="694"/>
                    </a:lnTo>
                    <a:lnTo>
                      <a:pt x="9" y="692"/>
                    </a:lnTo>
                    <a:lnTo>
                      <a:pt x="6" y="690"/>
                    </a:lnTo>
                    <a:lnTo>
                      <a:pt x="3" y="687"/>
                    </a:lnTo>
                    <a:lnTo>
                      <a:pt x="2" y="684"/>
                    </a:lnTo>
                    <a:lnTo>
                      <a:pt x="0" y="679"/>
                    </a:lnTo>
                    <a:lnTo>
                      <a:pt x="0" y="677"/>
                    </a:lnTo>
                    <a:lnTo>
                      <a:pt x="0" y="672"/>
                    </a:lnTo>
                    <a:lnTo>
                      <a:pt x="2" y="668"/>
                    </a:lnTo>
                    <a:lnTo>
                      <a:pt x="3" y="665"/>
                    </a:lnTo>
                    <a:lnTo>
                      <a:pt x="6" y="662"/>
                    </a:lnTo>
                    <a:lnTo>
                      <a:pt x="9" y="659"/>
                    </a:lnTo>
                    <a:lnTo>
                      <a:pt x="12" y="658"/>
                    </a:lnTo>
                    <a:lnTo>
                      <a:pt x="16" y="656"/>
                    </a:lnTo>
                    <a:lnTo>
                      <a:pt x="19" y="656"/>
                    </a:lnTo>
                    <a:lnTo>
                      <a:pt x="429" y="656"/>
                    </a:lnTo>
                    <a:lnTo>
                      <a:pt x="581" y="15"/>
                    </a:lnTo>
                    <a:lnTo>
                      <a:pt x="582" y="8"/>
                    </a:lnTo>
                    <a:lnTo>
                      <a:pt x="586" y="4"/>
                    </a:lnTo>
                    <a:lnTo>
                      <a:pt x="592" y="1"/>
                    </a:lnTo>
                    <a:lnTo>
                      <a:pt x="599" y="0"/>
                    </a:lnTo>
                    <a:lnTo>
                      <a:pt x="733" y="0"/>
                    </a:lnTo>
                    <a:lnTo>
                      <a:pt x="738" y="0"/>
                    </a:lnTo>
                    <a:lnTo>
                      <a:pt x="742" y="1"/>
                    </a:lnTo>
                    <a:lnTo>
                      <a:pt x="745" y="2"/>
                    </a:lnTo>
                    <a:lnTo>
                      <a:pt x="748" y="5"/>
                    </a:lnTo>
                    <a:lnTo>
                      <a:pt x="751" y="8"/>
                    </a:lnTo>
                    <a:lnTo>
                      <a:pt x="752" y="11"/>
                    </a:lnTo>
                    <a:lnTo>
                      <a:pt x="753" y="15"/>
                    </a:lnTo>
                    <a:lnTo>
                      <a:pt x="753" y="20"/>
                    </a:lnTo>
                    <a:lnTo>
                      <a:pt x="753" y="23"/>
                    </a:lnTo>
                    <a:lnTo>
                      <a:pt x="752" y="27"/>
                    </a:lnTo>
                    <a:lnTo>
                      <a:pt x="751" y="30"/>
                    </a:lnTo>
                    <a:lnTo>
                      <a:pt x="748" y="33"/>
                    </a:lnTo>
                    <a:lnTo>
                      <a:pt x="745" y="36"/>
                    </a:lnTo>
                    <a:lnTo>
                      <a:pt x="742" y="37"/>
                    </a:lnTo>
                    <a:lnTo>
                      <a:pt x="738" y="38"/>
                    </a:lnTo>
                    <a:lnTo>
                      <a:pt x="733" y="38"/>
                    </a:lnTo>
                    <a:lnTo>
                      <a:pt x="614" y="38"/>
                    </a:lnTo>
                    <a:lnTo>
                      <a:pt x="463" y="681"/>
                    </a:lnTo>
                    <a:lnTo>
                      <a:pt x="461" y="687"/>
                    </a:lnTo>
                    <a:lnTo>
                      <a:pt x="457" y="691"/>
                    </a:lnTo>
                    <a:lnTo>
                      <a:pt x="451" y="694"/>
                    </a:lnTo>
                    <a:lnTo>
                      <a:pt x="444" y="695"/>
                    </a:ln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ïsļíḓé"/>
              <p:cNvSpPr>
                <a:spLocks/>
              </p:cNvSpPr>
              <p:nvPr/>
            </p:nvSpPr>
            <p:spPr bwMode="auto">
              <a:xfrm>
                <a:off x="1260653" y="5333436"/>
                <a:ext cx="356718" cy="187823"/>
              </a:xfrm>
              <a:custGeom>
                <a:avLst/>
                <a:gdLst>
                  <a:gd name="T0" fmla="*/ 638 w 734"/>
                  <a:gd name="T1" fmla="*/ 387 h 387"/>
                  <a:gd name="T2" fmla="*/ 135 w 734"/>
                  <a:gd name="T3" fmla="*/ 387 h 387"/>
                  <a:gd name="T4" fmla="*/ 130 w 734"/>
                  <a:gd name="T5" fmla="*/ 387 h 387"/>
                  <a:gd name="T6" fmla="*/ 124 w 734"/>
                  <a:gd name="T7" fmla="*/ 384 h 387"/>
                  <a:gd name="T8" fmla="*/ 120 w 734"/>
                  <a:gd name="T9" fmla="*/ 379 h 387"/>
                  <a:gd name="T10" fmla="*/ 117 w 734"/>
                  <a:gd name="T11" fmla="*/ 374 h 387"/>
                  <a:gd name="T12" fmla="*/ 2 w 734"/>
                  <a:gd name="T13" fmla="*/ 26 h 387"/>
                  <a:gd name="T14" fmla="*/ 0 w 734"/>
                  <a:gd name="T15" fmla="*/ 22 h 387"/>
                  <a:gd name="T16" fmla="*/ 0 w 734"/>
                  <a:gd name="T17" fmla="*/ 16 h 387"/>
                  <a:gd name="T18" fmla="*/ 2 w 734"/>
                  <a:gd name="T19" fmla="*/ 12 h 387"/>
                  <a:gd name="T20" fmla="*/ 4 w 734"/>
                  <a:gd name="T21" fmla="*/ 9 h 387"/>
                  <a:gd name="T22" fmla="*/ 7 w 734"/>
                  <a:gd name="T23" fmla="*/ 5 h 387"/>
                  <a:gd name="T24" fmla="*/ 12 w 734"/>
                  <a:gd name="T25" fmla="*/ 3 h 387"/>
                  <a:gd name="T26" fmla="*/ 14 w 734"/>
                  <a:gd name="T27" fmla="*/ 0 h 387"/>
                  <a:gd name="T28" fmla="*/ 20 w 734"/>
                  <a:gd name="T29" fmla="*/ 0 h 387"/>
                  <a:gd name="T30" fmla="*/ 714 w 734"/>
                  <a:gd name="T31" fmla="*/ 0 h 387"/>
                  <a:gd name="T32" fmla="*/ 719 w 734"/>
                  <a:gd name="T33" fmla="*/ 0 h 387"/>
                  <a:gd name="T34" fmla="*/ 723 w 734"/>
                  <a:gd name="T35" fmla="*/ 2 h 387"/>
                  <a:gd name="T36" fmla="*/ 726 w 734"/>
                  <a:gd name="T37" fmla="*/ 3 h 387"/>
                  <a:gd name="T38" fmla="*/ 729 w 734"/>
                  <a:gd name="T39" fmla="*/ 6 h 387"/>
                  <a:gd name="T40" fmla="*/ 732 w 734"/>
                  <a:gd name="T41" fmla="*/ 9 h 387"/>
                  <a:gd name="T42" fmla="*/ 733 w 734"/>
                  <a:gd name="T43" fmla="*/ 12 h 387"/>
                  <a:gd name="T44" fmla="*/ 734 w 734"/>
                  <a:gd name="T45" fmla="*/ 16 h 387"/>
                  <a:gd name="T46" fmla="*/ 734 w 734"/>
                  <a:gd name="T47" fmla="*/ 21 h 387"/>
                  <a:gd name="T48" fmla="*/ 734 w 734"/>
                  <a:gd name="T49" fmla="*/ 24 h 387"/>
                  <a:gd name="T50" fmla="*/ 733 w 734"/>
                  <a:gd name="T51" fmla="*/ 28 h 387"/>
                  <a:gd name="T52" fmla="*/ 732 w 734"/>
                  <a:gd name="T53" fmla="*/ 31 h 387"/>
                  <a:gd name="T54" fmla="*/ 729 w 734"/>
                  <a:gd name="T55" fmla="*/ 34 h 387"/>
                  <a:gd name="T56" fmla="*/ 726 w 734"/>
                  <a:gd name="T57" fmla="*/ 36 h 387"/>
                  <a:gd name="T58" fmla="*/ 723 w 734"/>
                  <a:gd name="T59" fmla="*/ 38 h 387"/>
                  <a:gd name="T60" fmla="*/ 719 w 734"/>
                  <a:gd name="T61" fmla="*/ 39 h 387"/>
                  <a:gd name="T62" fmla="*/ 714 w 734"/>
                  <a:gd name="T63" fmla="*/ 39 h 387"/>
                  <a:gd name="T64" fmla="*/ 46 w 734"/>
                  <a:gd name="T65" fmla="*/ 39 h 387"/>
                  <a:gd name="T66" fmla="*/ 150 w 734"/>
                  <a:gd name="T67" fmla="*/ 348 h 387"/>
                  <a:gd name="T68" fmla="*/ 638 w 734"/>
                  <a:gd name="T69" fmla="*/ 348 h 387"/>
                  <a:gd name="T70" fmla="*/ 641 w 734"/>
                  <a:gd name="T71" fmla="*/ 349 h 387"/>
                  <a:gd name="T72" fmla="*/ 645 w 734"/>
                  <a:gd name="T73" fmla="*/ 350 h 387"/>
                  <a:gd name="T74" fmla="*/ 648 w 734"/>
                  <a:gd name="T75" fmla="*/ 352 h 387"/>
                  <a:gd name="T76" fmla="*/ 651 w 734"/>
                  <a:gd name="T77" fmla="*/ 353 h 387"/>
                  <a:gd name="T78" fmla="*/ 654 w 734"/>
                  <a:gd name="T79" fmla="*/ 356 h 387"/>
                  <a:gd name="T80" fmla="*/ 655 w 734"/>
                  <a:gd name="T81" fmla="*/ 361 h 387"/>
                  <a:gd name="T82" fmla="*/ 657 w 734"/>
                  <a:gd name="T83" fmla="*/ 363 h 387"/>
                  <a:gd name="T84" fmla="*/ 657 w 734"/>
                  <a:gd name="T85" fmla="*/ 368 h 387"/>
                  <a:gd name="T86" fmla="*/ 657 w 734"/>
                  <a:gd name="T87" fmla="*/ 372 h 387"/>
                  <a:gd name="T88" fmla="*/ 655 w 734"/>
                  <a:gd name="T89" fmla="*/ 375 h 387"/>
                  <a:gd name="T90" fmla="*/ 654 w 734"/>
                  <a:gd name="T91" fmla="*/ 378 h 387"/>
                  <a:gd name="T92" fmla="*/ 651 w 734"/>
                  <a:gd name="T93" fmla="*/ 381 h 387"/>
                  <a:gd name="T94" fmla="*/ 648 w 734"/>
                  <a:gd name="T95" fmla="*/ 384 h 387"/>
                  <a:gd name="T96" fmla="*/ 645 w 734"/>
                  <a:gd name="T97" fmla="*/ 385 h 387"/>
                  <a:gd name="T98" fmla="*/ 641 w 734"/>
                  <a:gd name="T99" fmla="*/ 387 h 387"/>
                  <a:gd name="T100" fmla="*/ 638 w 734"/>
                  <a:gd name="T101" fmla="*/ 387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34" h="387">
                    <a:moveTo>
                      <a:pt x="638" y="387"/>
                    </a:moveTo>
                    <a:lnTo>
                      <a:pt x="135" y="387"/>
                    </a:lnTo>
                    <a:lnTo>
                      <a:pt x="130" y="387"/>
                    </a:lnTo>
                    <a:lnTo>
                      <a:pt x="124" y="384"/>
                    </a:lnTo>
                    <a:lnTo>
                      <a:pt x="120" y="379"/>
                    </a:lnTo>
                    <a:lnTo>
                      <a:pt x="117" y="374"/>
                    </a:lnTo>
                    <a:lnTo>
                      <a:pt x="2" y="26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12" y="3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714" y="0"/>
                    </a:lnTo>
                    <a:lnTo>
                      <a:pt x="719" y="0"/>
                    </a:lnTo>
                    <a:lnTo>
                      <a:pt x="723" y="2"/>
                    </a:lnTo>
                    <a:lnTo>
                      <a:pt x="726" y="3"/>
                    </a:lnTo>
                    <a:lnTo>
                      <a:pt x="729" y="6"/>
                    </a:lnTo>
                    <a:lnTo>
                      <a:pt x="732" y="9"/>
                    </a:lnTo>
                    <a:lnTo>
                      <a:pt x="733" y="12"/>
                    </a:lnTo>
                    <a:lnTo>
                      <a:pt x="734" y="16"/>
                    </a:lnTo>
                    <a:lnTo>
                      <a:pt x="734" y="21"/>
                    </a:lnTo>
                    <a:lnTo>
                      <a:pt x="734" y="24"/>
                    </a:lnTo>
                    <a:lnTo>
                      <a:pt x="733" y="28"/>
                    </a:lnTo>
                    <a:lnTo>
                      <a:pt x="732" y="31"/>
                    </a:lnTo>
                    <a:lnTo>
                      <a:pt x="729" y="34"/>
                    </a:lnTo>
                    <a:lnTo>
                      <a:pt x="726" y="36"/>
                    </a:lnTo>
                    <a:lnTo>
                      <a:pt x="723" y="38"/>
                    </a:lnTo>
                    <a:lnTo>
                      <a:pt x="719" y="39"/>
                    </a:lnTo>
                    <a:lnTo>
                      <a:pt x="714" y="39"/>
                    </a:lnTo>
                    <a:lnTo>
                      <a:pt x="46" y="39"/>
                    </a:lnTo>
                    <a:lnTo>
                      <a:pt x="150" y="348"/>
                    </a:lnTo>
                    <a:lnTo>
                      <a:pt x="638" y="348"/>
                    </a:lnTo>
                    <a:lnTo>
                      <a:pt x="641" y="349"/>
                    </a:lnTo>
                    <a:lnTo>
                      <a:pt x="645" y="350"/>
                    </a:lnTo>
                    <a:lnTo>
                      <a:pt x="648" y="352"/>
                    </a:lnTo>
                    <a:lnTo>
                      <a:pt x="651" y="353"/>
                    </a:lnTo>
                    <a:lnTo>
                      <a:pt x="654" y="356"/>
                    </a:lnTo>
                    <a:lnTo>
                      <a:pt x="655" y="361"/>
                    </a:lnTo>
                    <a:lnTo>
                      <a:pt x="657" y="363"/>
                    </a:lnTo>
                    <a:lnTo>
                      <a:pt x="657" y="368"/>
                    </a:lnTo>
                    <a:lnTo>
                      <a:pt x="657" y="372"/>
                    </a:lnTo>
                    <a:lnTo>
                      <a:pt x="655" y="375"/>
                    </a:lnTo>
                    <a:lnTo>
                      <a:pt x="654" y="378"/>
                    </a:lnTo>
                    <a:lnTo>
                      <a:pt x="651" y="381"/>
                    </a:lnTo>
                    <a:lnTo>
                      <a:pt x="648" y="384"/>
                    </a:lnTo>
                    <a:lnTo>
                      <a:pt x="645" y="385"/>
                    </a:lnTo>
                    <a:lnTo>
                      <a:pt x="641" y="387"/>
                    </a:lnTo>
                    <a:lnTo>
                      <a:pt x="638" y="387"/>
                    </a:ln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" name="ïšḷíḋé"/>
            <p:cNvGrpSpPr/>
            <p:nvPr/>
          </p:nvGrpSpPr>
          <p:grpSpPr>
            <a:xfrm>
              <a:off x="5110996" y="872716"/>
              <a:ext cx="641718" cy="641737"/>
              <a:chOff x="2013401" y="5164525"/>
              <a:chExt cx="449898" cy="449911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4" name="îṣļîḑé"/>
              <p:cNvSpPr>
                <a:spLocks/>
              </p:cNvSpPr>
              <p:nvPr/>
            </p:nvSpPr>
            <p:spPr bwMode="auto">
              <a:xfrm>
                <a:off x="2070182" y="5538724"/>
                <a:ext cx="74256" cy="75712"/>
              </a:xfrm>
              <a:custGeom>
                <a:avLst/>
                <a:gdLst>
                  <a:gd name="T0" fmla="*/ 69 w 154"/>
                  <a:gd name="T1" fmla="*/ 39 h 155"/>
                  <a:gd name="T2" fmla="*/ 55 w 154"/>
                  <a:gd name="T3" fmla="*/ 46 h 155"/>
                  <a:gd name="T4" fmla="*/ 45 w 154"/>
                  <a:gd name="T5" fmla="*/ 57 h 155"/>
                  <a:gd name="T6" fmla="*/ 39 w 154"/>
                  <a:gd name="T7" fmla="*/ 70 h 155"/>
                  <a:gd name="T8" fmla="*/ 39 w 154"/>
                  <a:gd name="T9" fmla="*/ 85 h 155"/>
                  <a:gd name="T10" fmla="*/ 45 w 154"/>
                  <a:gd name="T11" fmla="*/ 100 h 155"/>
                  <a:gd name="T12" fmla="*/ 55 w 154"/>
                  <a:gd name="T13" fmla="*/ 110 h 155"/>
                  <a:gd name="T14" fmla="*/ 69 w 154"/>
                  <a:gd name="T15" fmla="*/ 116 h 155"/>
                  <a:gd name="T16" fmla="*/ 85 w 154"/>
                  <a:gd name="T17" fmla="*/ 116 h 155"/>
                  <a:gd name="T18" fmla="*/ 98 w 154"/>
                  <a:gd name="T19" fmla="*/ 110 h 155"/>
                  <a:gd name="T20" fmla="*/ 108 w 154"/>
                  <a:gd name="T21" fmla="*/ 100 h 155"/>
                  <a:gd name="T22" fmla="*/ 114 w 154"/>
                  <a:gd name="T23" fmla="*/ 85 h 155"/>
                  <a:gd name="T24" fmla="*/ 114 w 154"/>
                  <a:gd name="T25" fmla="*/ 70 h 155"/>
                  <a:gd name="T26" fmla="*/ 108 w 154"/>
                  <a:gd name="T27" fmla="*/ 57 h 155"/>
                  <a:gd name="T28" fmla="*/ 98 w 154"/>
                  <a:gd name="T29" fmla="*/ 46 h 155"/>
                  <a:gd name="T30" fmla="*/ 85 w 154"/>
                  <a:gd name="T31" fmla="*/ 39 h 155"/>
                  <a:gd name="T32" fmla="*/ 76 w 154"/>
                  <a:gd name="T33" fmla="*/ 155 h 155"/>
                  <a:gd name="T34" fmla="*/ 61 w 154"/>
                  <a:gd name="T35" fmla="*/ 153 h 155"/>
                  <a:gd name="T36" fmla="*/ 46 w 154"/>
                  <a:gd name="T37" fmla="*/ 149 h 155"/>
                  <a:gd name="T38" fmla="*/ 22 w 154"/>
                  <a:gd name="T39" fmla="*/ 133 h 155"/>
                  <a:gd name="T40" fmla="*/ 6 w 154"/>
                  <a:gd name="T41" fmla="*/ 108 h 155"/>
                  <a:gd name="T42" fmla="*/ 2 w 154"/>
                  <a:gd name="T43" fmla="*/ 94 h 155"/>
                  <a:gd name="T44" fmla="*/ 0 w 154"/>
                  <a:gd name="T45" fmla="*/ 78 h 155"/>
                  <a:gd name="T46" fmla="*/ 2 w 154"/>
                  <a:gd name="T47" fmla="*/ 62 h 155"/>
                  <a:gd name="T48" fmla="*/ 6 w 154"/>
                  <a:gd name="T49" fmla="*/ 48 h 155"/>
                  <a:gd name="T50" fmla="*/ 22 w 154"/>
                  <a:gd name="T51" fmla="*/ 23 h 155"/>
                  <a:gd name="T52" fmla="*/ 46 w 154"/>
                  <a:gd name="T53" fmla="*/ 6 h 155"/>
                  <a:gd name="T54" fmla="*/ 61 w 154"/>
                  <a:gd name="T55" fmla="*/ 2 h 155"/>
                  <a:gd name="T56" fmla="*/ 76 w 154"/>
                  <a:gd name="T57" fmla="*/ 0 h 155"/>
                  <a:gd name="T58" fmla="*/ 92 w 154"/>
                  <a:gd name="T59" fmla="*/ 2 h 155"/>
                  <a:gd name="T60" fmla="*/ 107 w 154"/>
                  <a:gd name="T61" fmla="*/ 6 h 155"/>
                  <a:gd name="T62" fmla="*/ 131 w 154"/>
                  <a:gd name="T63" fmla="*/ 23 h 155"/>
                  <a:gd name="T64" fmla="*/ 148 w 154"/>
                  <a:gd name="T65" fmla="*/ 48 h 155"/>
                  <a:gd name="T66" fmla="*/ 153 w 154"/>
                  <a:gd name="T67" fmla="*/ 62 h 155"/>
                  <a:gd name="T68" fmla="*/ 154 w 154"/>
                  <a:gd name="T69" fmla="*/ 78 h 155"/>
                  <a:gd name="T70" fmla="*/ 153 w 154"/>
                  <a:gd name="T71" fmla="*/ 94 h 155"/>
                  <a:gd name="T72" fmla="*/ 148 w 154"/>
                  <a:gd name="T73" fmla="*/ 108 h 155"/>
                  <a:gd name="T74" fmla="*/ 131 w 154"/>
                  <a:gd name="T75" fmla="*/ 133 h 155"/>
                  <a:gd name="T76" fmla="*/ 107 w 154"/>
                  <a:gd name="T77" fmla="*/ 149 h 155"/>
                  <a:gd name="T78" fmla="*/ 92 w 154"/>
                  <a:gd name="T79" fmla="*/ 153 h 155"/>
                  <a:gd name="T80" fmla="*/ 76 w 154"/>
                  <a:gd name="T81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4" h="155">
                    <a:moveTo>
                      <a:pt x="76" y="39"/>
                    </a:moveTo>
                    <a:lnTo>
                      <a:pt x="69" y="39"/>
                    </a:lnTo>
                    <a:lnTo>
                      <a:pt x="62" y="42"/>
                    </a:lnTo>
                    <a:lnTo>
                      <a:pt x="55" y="46"/>
                    </a:lnTo>
                    <a:lnTo>
                      <a:pt x="49" y="51"/>
                    </a:lnTo>
                    <a:lnTo>
                      <a:pt x="45" y="57"/>
                    </a:lnTo>
                    <a:lnTo>
                      <a:pt x="40" y="62"/>
                    </a:lnTo>
                    <a:lnTo>
                      <a:pt x="39" y="70"/>
                    </a:lnTo>
                    <a:lnTo>
                      <a:pt x="38" y="78"/>
                    </a:lnTo>
                    <a:lnTo>
                      <a:pt x="39" y="85"/>
                    </a:lnTo>
                    <a:lnTo>
                      <a:pt x="40" y="93"/>
                    </a:lnTo>
                    <a:lnTo>
                      <a:pt x="45" y="100"/>
                    </a:lnTo>
                    <a:lnTo>
                      <a:pt x="49" y="106"/>
                    </a:lnTo>
                    <a:lnTo>
                      <a:pt x="55" y="110"/>
                    </a:lnTo>
                    <a:lnTo>
                      <a:pt x="62" y="113"/>
                    </a:lnTo>
                    <a:lnTo>
                      <a:pt x="69" y="116"/>
                    </a:lnTo>
                    <a:lnTo>
                      <a:pt x="76" y="117"/>
                    </a:lnTo>
                    <a:lnTo>
                      <a:pt x="85" y="116"/>
                    </a:lnTo>
                    <a:lnTo>
                      <a:pt x="92" y="113"/>
                    </a:lnTo>
                    <a:lnTo>
                      <a:pt x="98" y="110"/>
                    </a:lnTo>
                    <a:lnTo>
                      <a:pt x="104" y="106"/>
                    </a:lnTo>
                    <a:lnTo>
                      <a:pt x="108" y="100"/>
                    </a:lnTo>
                    <a:lnTo>
                      <a:pt x="112" y="93"/>
                    </a:lnTo>
                    <a:lnTo>
                      <a:pt x="114" y="85"/>
                    </a:lnTo>
                    <a:lnTo>
                      <a:pt x="115" y="78"/>
                    </a:lnTo>
                    <a:lnTo>
                      <a:pt x="114" y="70"/>
                    </a:lnTo>
                    <a:lnTo>
                      <a:pt x="112" y="62"/>
                    </a:lnTo>
                    <a:lnTo>
                      <a:pt x="108" y="57"/>
                    </a:lnTo>
                    <a:lnTo>
                      <a:pt x="104" y="51"/>
                    </a:lnTo>
                    <a:lnTo>
                      <a:pt x="98" y="46"/>
                    </a:lnTo>
                    <a:lnTo>
                      <a:pt x="92" y="42"/>
                    </a:lnTo>
                    <a:lnTo>
                      <a:pt x="85" y="39"/>
                    </a:lnTo>
                    <a:lnTo>
                      <a:pt x="76" y="39"/>
                    </a:lnTo>
                    <a:close/>
                    <a:moveTo>
                      <a:pt x="76" y="155"/>
                    </a:moveTo>
                    <a:lnTo>
                      <a:pt x="69" y="155"/>
                    </a:lnTo>
                    <a:lnTo>
                      <a:pt x="61" y="153"/>
                    </a:lnTo>
                    <a:lnTo>
                      <a:pt x="53" y="152"/>
                    </a:lnTo>
                    <a:lnTo>
                      <a:pt x="46" y="149"/>
                    </a:lnTo>
                    <a:lnTo>
                      <a:pt x="33" y="142"/>
                    </a:lnTo>
                    <a:lnTo>
                      <a:pt x="22" y="133"/>
                    </a:lnTo>
                    <a:lnTo>
                      <a:pt x="13" y="121"/>
                    </a:lnTo>
                    <a:lnTo>
                      <a:pt x="6" y="108"/>
                    </a:lnTo>
                    <a:lnTo>
                      <a:pt x="3" y="101"/>
                    </a:lnTo>
                    <a:lnTo>
                      <a:pt x="2" y="94"/>
                    </a:lnTo>
                    <a:lnTo>
                      <a:pt x="0" y="85"/>
                    </a:lnTo>
                    <a:lnTo>
                      <a:pt x="0" y="78"/>
                    </a:lnTo>
                    <a:lnTo>
                      <a:pt x="0" y="70"/>
                    </a:lnTo>
                    <a:lnTo>
                      <a:pt x="2" y="62"/>
                    </a:lnTo>
                    <a:lnTo>
                      <a:pt x="3" y="55"/>
                    </a:lnTo>
                    <a:lnTo>
                      <a:pt x="6" y="48"/>
                    </a:lnTo>
                    <a:lnTo>
                      <a:pt x="13" y="35"/>
                    </a:lnTo>
                    <a:lnTo>
                      <a:pt x="22" y="23"/>
                    </a:lnTo>
                    <a:lnTo>
                      <a:pt x="33" y="13"/>
                    </a:lnTo>
                    <a:lnTo>
                      <a:pt x="46" y="6"/>
                    </a:lnTo>
                    <a:lnTo>
                      <a:pt x="53" y="5"/>
                    </a:lnTo>
                    <a:lnTo>
                      <a:pt x="61" y="2"/>
                    </a:lnTo>
                    <a:lnTo>
                      <a:pt x="69" y="0"/>
                    </a:lnTo>
                    <a:lnTo>
                      <a:pt x="76" y="0"/>
                    </a:lnTo>
                    <a:lnTo>
                      <a:pt x="85" y="0"/>
                    </a:lnTo>
                    <a:lnTo>
                      <a:pt x="92" y="2"/>
                    </a:lnTo>
                    <a:lnTo>
                      <a:pt x="100" y="5"/>
                    </a:lnTo>
                    <a:lnTo>
                      <a:pt x="107" y="6"/>
                    </a:lnTo>
                    <a:lnTo>
                      <a:pt x="120" y="13"/>
                    </a:lnTo>
                    <a:lnTo>
                      <a:pt x="131" y="23"/>
                    </a:lnTo>
                    <a:lnTo>
                      <a:pt x="141" y="35"/>
                    </a:lnTo>
                    <a:lnTo>
                      <a:pt x="148" y="48"/>
                    </a:lnTo>
                    <a:lnTo>
                      <a:pt x="150" y="55"/>
                    </a:lnTo>
                    <a:lnTo>
                      <a:pt x="153" y="62"/>
                    </a:lnTo>
                    <a:lnTo>
                      <a:pt x="154" y="70"/>
                    </a:lnTo>
                    <a:lnTo>
                      <a:pt x="154" y="78"/>
                    </a:lnTo>
                    <a:lnTo>
                      <a:pt x="154" y="85"/>
                    </a:lnTo>
                    <a:lnTo>
                      <a:pt x="153" y="94"/>
                    </a:lnTo>
                    <a:lnTo>
                      <a:pt x="150" y="101"/>
                    </a:lnTo>
                    <a:lnTo>
                      <a:pt x="148" y="108"/>
                    </a:lnTo>
                    <a:lnTo>
                      <a:pt x="141" y="121"/>
                    </a:lnTo>
                    <a:lnTo>
                      <a:pt x="131" y="133"/>
                    </a:lnTo>
                    <a:lnTo>
                      <a:pt x="120" y="142"/>
                    </a:lnTo>
                    <a:lnTo>
                      <a:pt x="107" y="149"/>
                    </a:lnTo>
                    <a:lnTo>
                      <a:pt x="100" y="152"/>
                    </a:lnTo>
                    <a:lnTo>
                      <a:pt x="92" y="153"/>
                    </a:lnTo>
                    <a:lnTo>
                      <a:pt x="85" y="155"/>
                    </a:lnTo>
                    <a:lnTo>
                      <a:pt x="76" y="155"/>
                    </a:ln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ïśļîde"/>
              <p:cNvSpPr>
                <a:spLocks/>
              </p:cNvSpPr>
              <p:nvPr/>
            </p:nvSpPr>
            <p:spPr bwMode="auto">
              <a:xfrm>
                <a:off x="2275477" y="5538719"/>
                <a:ext cx="75712" cy="75712"/>
              </a:xfrm>
              <a:custGeom>
                <a:avLst/>
                <a:gdLst>
                  <a:gd name="T0" fmla="*/ 69 w 154"/>
                  <a:gd name="T1" fmla="*/ 39 h 155"/>
                  <a:gd name="T2" fmla="*/ 55 w 154"/>
                  <a:gd name="T3" fmla="*/ 46 h 155"/>
                  <a:gd name="T4" fmla="*/ 45 w 154"/>
                  <a:gd name="T5" fmla="*/ 57 h 155"/>
                  <a:gd name="T6" fmla="*/ 39 w 154"/>
                  <a:gd name="T7" fmla="*/ 70 h 155"/>
                  <a:gd name="T8" fmla="*/ 39 w 154"/>
                  <a:gd name="T9" fmla="*/ 85 h 155"/>
                  <a:gd name="T10" fmla="*/ 45 w 154"/>
                  <a:gd name="T11" fmla="*/ 100 h 155"/>
                  <a:gd name="T12" fmla="*/ 55 w 154"/>
                  <a:gd name="T13" fmla="*/ 110 h 155"/>
                  <a:gd name="T14" fmla="*/ 69 w 154"/>
                  <a:gd name="T15" fmla="*/ 116 h 155"/>
                  <a:gd name="T16" fmla="*/ 85 w 154"/>
                  <a:gd name="T17" fmla="*/ 116 h 155"/>
                  <a:gd name="T18" fmla="*/ 98 w 154"/>
                  <a:gd name="T19" fmla="*/ 110 h 155"/>
                  <a:gd name="T20" fmla="*/ 108 w 154"/>
                  <a:gd name="T21" fmla="*/ 100 h 155"/>
                  <a:gd name="T22" fmla="*/ 114 w 154"/>
                  <a:gd name="T23" fmla="*/ 85 h 155"/>
                  <a:gd name="T24" fmla="*/ 114 w 154"/>
                  <a:gd name="T25" fmla="*/ 70 h 155"/>
                  <a:gd name="T26" fmla="*/ 108 w 154"/>
                  <a:gd name="T27" fmla="*/ 57 h 155"/>
                  <a:gd name="T28" fmla="*/ 98 w 154"/>
                  <a:gd name="T29" fmla="*/ 46 h 155"/>
                  <a:gd name="T30" fmla="*/ 85 w 154"/>
                  <a:gd name="T31" fmla="*/ 39 h 155"/>
                  <a:gd name="T32" fmla="*/ 76 w 154"/>
                  <a:gd name="T33" fmla="*/ 155 h 155"/>
                  <a:gd name="T34" fmla="*/ 60 w 154"/>
                  <a:gd name="T35" fmla="*/ 153 h 155"/>
                  <a:gd name="T36" fmla="*/ 46 w 154"/>
                  <a:gd name="T37" fmla="*/ 149 h 155"/>
                  <a:gd name="T38" fmla="*/ 22 w 154"/>
                  <a:gd name="T39" fmla="*/ 133 h 155"/>
                  <a:gd name="T40" fmla="*/ 6 w 154"/>
                  <a:gd name="T41" fmla="*/ 108 h 155"/>
                  <a:gd name="T42" fmla="*/ 1 w 154"/>
                  <a:gd name="T43" fmla="*/ 94 h 155"/>
                  <a:gd name="T44" fmla="*/ 0 w 154"/>
                  <a:gd name="T45" fmla="*/ 78 h 155"/>
                  <a:gd name="T46" fmla="*/ 1 w 154"/>
                  <a:gd name="T47" fmla="*/ 62 h 155"/>
                  <a:gd name="T48" fmla="*/ 6 w 154"/>
                  <a:gd name="T49" fmla="*/ 48 h 155"/>
                  <a:gd name="T50" fmla="*/ 22 w 154"/>
                  <a:gd name="T51" fmla="*/ 23 h 155"/>
                  <a:gd name="T52" fmla="*/ 46 w 154"/>
                  <a:gd name="T53" fmla="*/ 6 h 155"/>
                  <a:gd name="T54" fmla="*/ 60 w 154"/>
                  <a:gd name="T55" fmla="*/ 2 h 155"/>
                  <a:gd name="T56" fmla="*/ 76 w 154"/>
                  <a:gd name="T57" fmla="*/ 0 h 155"/>
                  <a:gd name="T58" fmla="*/ 92 w 154"/>
                  <a:gd name="T59" fmla="*/ 2 h 155"/>
                  <a:gd name="T60" fmla="*/ 107 w 154"/>
                  <a:gd name="T61" fmla="*/ 6 h 155"/>
                  <a:gd name="T62" fmla="*/ 131 w 154"/>
                  <a:gd name="T63" fmla="*/ 23 h 155"/>
                  <a:gd name="T64" fmla="*/ 148 w 154"/>
                  <a:gd name="T65" fmla="*/ 48 h 155"/>
                  <a:gd name="T66" fmla="*/ 153 w 154"/>
                  <a:gd name="T67" fmla="*/ 62 h 155"/>
                  <a:gd name="T68" fmla="*/ 154 w 154"/>
                  <a:gd name="T69" fmla="*/ 78 h 155"/>
                  <a:gd name="T70" fmla="*/ 153 w 154"/>
                  <a:gd name="T71" fmla="*/ 94 h 155"/>
                  <a:gd name="T72" fmla="*/ 148 w 154"/>
                  <a:gd name="T73" fmla="*/ 108 h 155"/>
                  <a:gd name="T74" fmla="*/ 131 w 154"/>
                  <a:gd name="T75" fmla="*/ 133 h 155"/>
                  <a:gd name="T76" fmla="*/ 107 w 154"/>
                  <a:gd name="T77" fmla="*/ 149 h 155"/>
                  <a:gd name="T78" fmla="*/ 92 w 154"/>
                  <a:gd name="T79" fmla="*/ 153 h 155"/>
                  <a:gd name="T80" fmla="*/ 76 w 154"/>
                  <a:gd name="T81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4" h="155">
                    <a:moveTo>
                      <a:pt x="76" y="39"/>
                    </a:moveTo>
                    <a:lnTo>
                      <a:pt x="69" y="39"/>
                    </a:lnTo>
                    <a:lnTo>
                      <a:pt x="62" y="42"/>
                    </a:lnTo>
                    <a:lnTo>
                      <a:pt x="55" y="46"/>
                    </a:lnTo>
                    <a:lnTo>
                      <a:pt x="49" y="51"/>
                    </a:lnTo>
                    <a:lnTo>
                      <a:pt x="45" y="57"/>
                    </a:lnTo>
                    <a:lnTo>
                      <a:pt x="40" y="62"/>
                    </a:lnTo>
                    <a:lnTo>
                      <a:pt x="39" y="70"/>
                    </a:lnTo>
                    <a:lnTo>
                      <a:pt x="37" y="78"/>
                    </a:lnTo>
                    <a:lnTo>
                      <a:pt x="39" y="85"/>
                    </a:lnTo>
                    <a:lnTo>
                      <a:pt x="40" y="93"/>
                    </a:lnTo>
                    <a:lnTo>
                      <a:pt x="45" y="100"/>
                    </a:lnTo>
                    <a:lnTo>
                      <a:pt x="49" y="106"/>
                    </a:lnTo>
                    <a:lnTo>
                      <a:pt x="55" y="110"/>
                    </a:lnTo>
                    <a:lnTo>
                      <a:pt x="62" y="113"/>
                    </a:lnTo>
                    <a:lnTo>
                      <a:pt x="69" y="116"/>
                    </a:lnTo>
                    <a:lnTo>
                      <a:pt x="76" y="117"/>
                    </a:lnTo>
                    <a:lnTo>
                      <a:pt x="85" y="116"/>
                    </a:lnTo>
                    <a:lnTo>
                      <a:pt x="92" y="113"/>
                    </a:lnTo>
                    <a:lnTo>
                      <a:pt x="98" y="110"/>
                    </a:lnTo>
                    <a:lnTo>
                      <a:pt x="104" y="106"/>
                    </a:lnTo>
                    <a:lnTo>
                      <a:pt x="108" y="100"/>
                    </a:lnTo>
                    <a:lnTo>
                      <a:pt x="112" y="93"/>
                    </a:lnTo>
                    <a:lnTo>
                      <a:pt x="114" y="85"/>
                    </a:lnTo>
                    <a:lnTo>
                      <a:pt x="115" y="78"/>
                    </a:lnTo>
                    <a:lnTo>
                      <a:pt x="114" y="70"/>
                    </a:lnTo>
                    <a:lnTo>
                      <a:pt x="112" y="62"/>
                    </a:lnTo>
                    <a:lnTo>
                      <a:pt x="108" y="57"/>
                    </a:lnTo>
                    <a:lnTo>
                      <a:pt x="104" y="51"/>
                    </a:lnTo>
                    <a:lnTo>
                      <a:pt x="98" y="46"/>
                    </a:lnTo>
                    <a:lnTo>
                      <a:pt x="92" y="42"/>
                    </a:lnTo>
                    <a:lnTo>
                      <a:pt x="85" y="39"/>
                    </a:lnTo>
                    <a:lnTo>
                      <a:pt x="76" y="39"/>
                    </a:lnTo>
                    <a:close/>
                    <a:moveTo>
                      <a:pt x="76" y="155"/>
                    </a:moveTo>
                    <a:lnTo>
                      <a:pt x="69" y="155"/>
                    </a:lnTo>
                    <a:lnTo>
                      <a:pt x="60" y="153"/>
                    </a:lnTo>
                    <a:lnTo>
                      <a:pt x="53" y="152"/>
                    </a:lnTo>
                    <a:lnTo>
                      <a:pt x="46" y="149"/>
                    </a:lnTo>
                    <a:lnTo>
                      <a:pt x="33" y="142"/>
                    </a:lnTo>
                    <a:lnTo>
                      <a:pt x="22" y="133"/>
                    </a:lnTo>
                    <a:lnTo>
                      <a:pt x="13" y="121"/>
                    </a:lnTo>
                    <a:lnTo>
                      <a:pt x="6" y="108"/>
                    </a:lnTo>
                    <a:lnTo>
                      <a:pt x="3" y="101"/>
                    </a:lnTo>
                    <a:lnTo>
                      <a:pt x="1" y="94"/>
                    </a:lnTo>
                    <a:lnTo>
                      <a:pt x="0" y="85"/>
                    </a:lnTo>
                    <a:lnTo>
                      <a:pt x="0" y="78"/>
                    </a:lnTo>
                    <a:lnTo>
                      <a:pt x="0" y="70"/>
                    </a:lnTo>
                    <a:lnTo>
                      <a:pt x="1" y="62"/>
                    </a:lnTo>
                    <a:lnTo>
                      <a:pt x="3" y="55"/>
                    </a:lnTo>
                    <a:lnTo>
                      <a:pt x="6" y="48"/>
                    </a:lnTo>
                    <a:lnTo>
                      <a:pt x="13" y="35"/>
                    </a:lnTo>
                    <a:lnTo>
                      <a:pt x="22" y="23"/>
                    </a:lnTo>
                    <a:lnTo>
                      <a:pt x="33" y="13"/>
                    </a:lnTo>
                    <a:lnTo>
                      <a:pt x="46" y="6"/>
                    </a:lnTo>
                    <a:lnTo>
                      <a:pt x="53" y="5"/>
                    </a:lnTo>
                    <a:lnTo>
                      <a:pt x="60" y="2"/>
                    </a:lnTo>
                    <a:lnTo>
                      <a:pt x="69" y="0"/>
                    </a:lnTo>
                    <a:lnTo>
                      <a:pt x="76" y="0"/>
                    </a:lnTo>
                    <a:lnTo>
                      <a:pt x="85" y="0"/>
                    </a:lnTo>
                    <a:lnTo>
                      <a:pt x="92" y="2"/>
                    </a:lnTo>
                    <a:lnTo>
                      <a:pt x="99" y="5"/>
                    </a:lnTo>
                    <a:lnTo>
                      <a:pt x="107" y="6"/>
                    </a:lnTo>
                    <a:lnTo>
                      <a:pt x="119" y="13"/>
                    </a:lnTo>
                    <a:lnTo>
                      <a:pt x="131" y="23"/>
                    </a:lnTo>
                    <a:lnTo>
                      <a:pt x="141" y="35"/>
                    </a:lnTo>
                    <a:lnTo>
                      <a:pt x="148" y="48"/>
                    </a:lnTo>
                    <a:lnTo>
                      <a:pt x="150" y="55"/>
                    </a:lnTo>
                    <a:lnTo>
                      <a:pt x="153" y="62"/>
                    </a:lnTo>
                    <a:lnTo>
                      <a:pt x="154" y="70"/>
                    </a:lnTo>
                    <a:lnTo>
                      <a:pt x="154" y="78"/>
                    </a:lnTo>
                    <a:lnTo>
                      <a:pt x="154" y="85"/>
                    </a:lnTo>
                    <a:lnTo>
                      <a:pt x="153" y="94"/>
                    </a:lnTo>
                    <a:lnTo>
                      <a:pt x="150" y="101"/>
                    </a:lnTo>
                    <a:lnTo>
                      <a:pt x="148" y="108"/>
                    </a:lnTo>
                    <a:lnTo>
                      <a:pt x="141" y="121"/>
                    </a:lnTo>
                    <a:lnTo>
                      <a:pt x="131" y="133"/>
                    </a:lnTo>
                    <a:lnTo>
                      <a:pt x="119" y="142"/>
                    </a:lnTo>
                    <a:lnTo>
                      <a:pt x="107" y="149"/>
                    </a:lnTo>
                    <a:lnTo>
                      <a:pt x="99" y="152"/>
                    </a:lnTo>
                    <a:lnTo>
                      <a:pt x="92" y="153"/>
                    </a:lnTo>
                    <a:lnTo>
                      <a:pt x="85" y="155"/>
                    </a:lnTo>
                    <a:lnTo>
                      <a:pt x="76" y="155"/>
                    </a:ln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ísļïdê"/>
              <p:cNvSpPr>
                <a:spLocks/>
              </p:cNvSpPr>
              <p:nvPr/>
            </p:nvSpPr>
            <p:spPr bwMode="auto">
              <a:xfrm>
                <a:off x="2199766" y="5164525"/>
                <a:ext cx="18928" cy="149967"/>
              </a:xfrm>
              <a:custGeom>
                <a:avLst/>
                <a:gdLst>
                  <a:gd name="T0" fmla="*/ 21 w 39"/>
                  <a:gd name="T1" fmla="*/ 309 h 309"/>
                  <a:gd name="T2" fmla="*/ 16 w 39"/>
                  <a:gd name="T3" fmla="*/ 309 h 309"/>
                  <a:gd name="T4" fmla="*/ 12 w 39"/>
                  <a:gd name="T5" fmla="*/ 307 h 309"/>
                  <a:gd name="T6" fmla="*/ 9 w 39"/>
                  <a:gd name="T7" fmla="*/ 306 h 309"/>
                  <a:gd name="T8" fmla="*/ 6 w 39"/>
                  <a:gd name="T9" fmla="*/ 303 h 309"/>
                  <a:gd name="T10" fmla="*/ 5 w 39"/>
                  <a:gd name="T11" fmla="*/ 300 h 309"/>
                  <a:gd name="T12" fmla="*/ 2 w 39"/>
                  <a:gd name="T13" fmla="*/ 297 h 309"/>
                  <a:gd name="T14" fmla="*/ 2 w 39"/>
                  <a:gd name="T15" fmla="*/ 294 h 309"/>
                  <a:gd name="T16" fmla="*/ 0 w 39"/>
                  <a:gd name="T17" fmla="*/ 290 h 309"/>
                  <a:gd name="T18" fmla="*/ 0 w 39"/>
                  <a:gd name="T19" fmla="*/ 19 h 309"/>
                  <a:gd name="T20" fmla="*/ 2 w 39"/>
                  <a:gd name="T21" fmla="*/ 15 h 309"/>
                  <a:gd name="T22" fmla="*/ 2 w 39"/>
                  <a:gd name="T23" fmla="*/ 12 h 309"/>
                  <a:gd name="T24" fmla="*/ 5 w 39"/>
                  <a:gd name="T25" fmla="*/ 9 h 309"/>
                  <a:gd name="T26" fmla="*/ 6 w 39"/>
                  <a:gd name="T27" fmla="*/ 6 h 309"/>
                  <a:gd name="T28" fmla="*/ 9 w 39"/>
                  <a:gd name="T29" fmla="*/ 3 h 309"/>
                  <a:gd name="T30" fmla="*/ 12 w 39"/>
                  <a:gd name="T31" fmla="*/ 2 h 309"/>
                  <a:gd name="T32" fmla="*/ 16 w 39"/>
                  <a:gd name="T33" fmla="*/ 0 h 309"/>
                  <a:gd name="T34" fmla="*/ 21 w 39"/>
                  <a:gd name="T35" fmla="*/ 0 h 309"/>
                  <a:gd name="T36" fmla="*/ 23 w 39"/>
                  <a:gd name="T37" fmla="*/ 0 h 309"/>
                  <a:gd name="T38" fmla="*/ 28 w 39"/>
                  <a:gd name="T39" fmla="*/ 2 h 309"/>
                  <a:gd name="T40" fmla="*/ 31 w 39"/>
                  <a:gd name="T41" fmla="*/ 3 h 309"/>
                  <a:gd name="T42" fmla="*/ 34 w 39"/>
                  <a:gd name="T43" fmla="*/ 6 h 309"/>
                  <a:gd name="T44" fmla="*/ 36 w 39"/>
                  <a:gd name="T45" fmla="*/ 9 h 309"/>
                  <a:gd name="T46" fmla="*/ 38 w 39"/>
                  <a:gd name="T47" fmla="*/ 12 h 309"/>
                  <a:gd name="T48" fmla="*/ 39 w 39"/>
                  <a:gd name="T49" fmla="*/ 15 h 309"/>
                  <a:gd name="T50" fmla="*/ 39 w 39"/>
                  <a:gd name="T51" fmla="*/ 19 h 309"/>
                  <a:gd name="T52" fmla="*/ 39 w 39"/>
                  <a:gd name="T53" fmla="*/ 290 h 309"/>
                  <a:gd name="T54" fmla="*/ 39 w 39"/>
                  <a:gd name="T55" fmla="*/ 294 h 309"/>
                  <a:gd name="T56" fmla="*/ 38 w 39"/>
                  <a:gd name="T57" fmla="*/ 297 h 309"/>
                  <a:gd name="T58" fmla="*/ 36 w 39"/>
                  <a:gd name="T59" fmla="*/ 300 h 309"/>
                  <a:gd name="T60" fmla="*/ 34 w 39"/>
                  <a:gd name="T61" fmla="*/ 303 h 309"/>
                  <a:gd name="T62" fmla="*/ 31 w 39"/>
                  <a:gd name="T63" fmla="*/ 306 h 309"/>
                  <a:gd name="T64" fmla="*/ 28 w 39"/>
                  <a:gd name="T65" fmla="*/ 307 h 309"/>
                  <a:gd name="T66" fmla="*/ 23 w 39"/>
                  <a:gd name="T67" fmla="*/ 309 h 309"/>
                  <a:gd name="T68" fmla="*/ 21 w 39"/>
                  <a:gd name="T69" fmla="*/ 30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" h="309">
                    <a:moveTo>
                      <a:pt x="21" y="309"/>
                    </a:moveTo>
                    <a:lnTo>
                      <a:pt x="16" y="309"/>
                    </a:lnTo>
                    <a:lnTo>
                      <a:pt x="12" y="307"/>
                    </a:lnTo>
                    <a:lnTo>
                      <a:pt x="9" y="306"/>
                    </a:lnTo>
                    <a:lnTo>
                      <a:pt x="6" y="303"/>
                    </a:lnTo>
                    <a:lnTo>
                      <a:pt x="5" y="300"/>
                    </a:lnTo>
                    <a:lnTo>
                      <a:pt x="2" y="297"/>
                    </a:lnTo>
                    <a:lnTo>
                      <a:pt x="2" y="294"/>
                    </a:lnTo>
                    <a:lnTo>
                      <a:pt x="0" y="290"/>
                    </a:lnTo>
                    <a:lnTo>
                      <a:pt x="0" y="19"/>
                    </a:lnTo>
                    <a:lnTo>
                      <a:pt x="2" y="15"/>
                    </a:lnTo>
                    <a:lnTo>
                      <a:pt x="2" y="12"/>
                    </a:lnTo>
                    <a:lnTo>
                      <a:pt x="5" y="9"/>
                    </a:lnTo>
                    <a:lnTo>
                      <a:pt x="6" y="6"/>
                    </a:lnTo>
                    <a:lnTo>
                      <a:pt x="9" y="3"/>
                    </a:lnTo>
                    <a:lnTo>
                      <a:pt x="12" y="2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8" y="2"/>
                    </a:lnTo>
                    <a:lnTo>
                      <a:pt x="31" y="3"/>
                    </a:lnTo>
                    <a:lnTo>
                      <a:pt x="34" y="6"/>
                    </a:lnTo>
                    <a:lnTo>
                      <a:pt x="36" y="9"/>
                    </a:lnTo>
                    <a:lnTo>
                      <a:pt x="38" y="12"/>
                    </a:lnTo>
                    <a:lnTo>
                      <a:pt x="39" y="15"/>
                    </a:lnTo>
                    <a:lnTo>
                      <a:pt x="39" y="19"/>
                    </a:lnTo>
                    <a:lnTo>
                      <a:pt x="39" y="290"/>
                    </a:lnTo>
                    <a:lnTo>
                      <a:pt x="39" y="294"/>
                    </a:lnTo>
                    <a:lnTo>
                      <a:pt x="38" y="297"/>
                    </a:lnTo>
                    <a:lnTo>
                      <a:pt x="36" y="300"/>
                    </a:lnTo>
                    <a:lnTo>
                      <a:pt x="34" y="303"/>
                    </a:lnTo>
                    <a:lnTo>
                      <a:pt x="31" y="306"/>
                    </a:lnTo>
                    <a:lnTo>
                      <a:pt x="28" y="307"/>
                    </a:lnTo>
                    <a:lnTo>
                      <a:pt x="23" y="309"/>
                    </a:lnTo>
                    <a:lnTo>
                      <a:pt x="21" y="309"/>
                    </a:ln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íSḷïďe"/>
              <p:cNvSpPr>
                <a:spLocks/>
              </p:cNvSpPr>
              <p:nvPr/>
            </p:nvSpPr>
            <p:spPr bwMode="auto">
              <a:xfrm>
                <a:off x="2144438" y="5238781"/>
                <a:ext cx="131039" cy="75711"/>
              </a:xfrm>
              <a:custGeom>
                <a:avLst/>
                <a:gdLst>
                  <a:gd name="T0" fmla="*/ 136 w 271"/>
                  <a:gd name="T1" fmla="*/ 155 h 155"/>
                  <a:gd name="T2" fmla="*/ 131 w 271"/>
                  <a:gd name="T3" fmla="*/ 155 h 155"/>
                  <a:gd name="T4" fmla="*/ 128 w 271"/>
                  <a:gd name="T5" fmla="*/ 153 h 155"/>
                  <a:gd name="T6" fmla="*/ 124 w 271"/>
                  <a:gd name="T7" fmla="*/ 152 h 155"/>
                  <a:gd name="T8" fmla="*/ 121 w 271"/>
                  <a:gd name="T9" fmla="*/ 149 h 155"/>
                  <a:gd name="T10" fmla="*/ 6 w 271"/>
                  <a:gd name="T11" fmla="*/ 34 h 155"/>
                  <a:gd name="T12" fmla="*/ 3 w 271"/>
                  <a:gd name="T13" fmla="*/ 31 h 155"/>
                  <a:gd name="T14" fmla="*/ 2 w 271"/>
                  <a:gd name="T15" fmla="*/ 26 h 155"/>
                  <a:gd name="T16" fmla="*/ 0 w 271"/>
                  <a:gd name="T17" fmla="*/ 24 h 155"/>
                  <a:gd name="T18" fmla="*/ 0 w 271"/>
                  <a:gd name="T19" fmla="*/ 19 h 155"/>
                  <a:gd name="T20" fmla="*/ 0 w 271"/>
                  <a:gd name="T21" fmla="*/ 16 h 155"/>
                  <a:gd name="T22" fmla="*/ 2 w 271"/>
                  <a:gd name="T23" fmla="*/ 12 h 155"/>
                  <a:gd name="T24" fmla="*/ 3 w 271"/>
                  <a:gd name="T25" fmla="*/ 9 h 155"/>
                  <a:gd name="T26" fmla="*/ 6 w 271"/>
                  <a:gd name="T27" fmla="*/ 6 h 155"/>
                  <a:gd name="T28" fmla="*/ 9 w 271"/>
                  <a:gd name="T29" fmla="*/ 3 h 155"/>
                  <a:gd name="T30" fmla="*/ 12 w 271"/>
                  <a:gd name="T31" fmla="*/ 2 h 155"/>
                  <a:gd name="T32" fmla="*/ 16 w 271"/>
                  <a:gd name="T33" fmla="*/ 0 h 155"/>
                  <a:gd name="T34" fmla="*/ 19 w 271"/>
                  <a:gd name="T35" fmla="*/ 0 h 155"/>
                  <a:gd name="T36" fmla="*/ 23 w 271"/>
                  <a:gd name="T37" fmla="*/ 0 h 155"/>
                  <a:gd name="T38" fmla="*/ 26 w 271"/>
                  <a:gd name="T39" fmla="*/ 2 h 155"/>
                  <a:gd name="T40" fmla="*/ 30 w 271"/>
                  <a:gd name="T41" fmla="*/ 3 h 155"/>
                  <a:gd name="T42" fmla="*/ 33 w 271"/>
                  <a:gd name="T43" fmla="*/ 6 h 155"/>
                  <a:gd name="T44" fmla="*/ 136 w 271"/>
                  <a:gd name="T45" fmla="*/ 109 h 155"/>
                  <a:gd name="T46" fmla="*/ 238 w 271"/>
                  <a:gd name="T47" fmla="*/ 6 h 155"/>
                  <a:gd name="T48" fmla="*/ 241 w 271"/>
                  <a:gd name="T49" fmla="*/ 3 h 155"/>
                  <a:gd name="T50" fmla="*/ 244 w 271"/>
                  <a:gd name="T51" fmla="*/ 2 h 155"/>
                  <a:gd name="T52" fmla="*/ 248 w 271"/>
                  <a:gd name="T53" fmla="*/ 0 h 155"/>
                  <a:gd name="T54" fmla="*/ 251 w 271"/>
                  <a:gd name="T55" fmla="*/ 0 h 155"/>
                  <a:gd name="T56" fmla="*/ 255 w 271"/>
                  <a:gd name="T57" fmla="*/ 0 h 155"/>
                  <a:gd name="T58" fmla="*/ 258 w 271"/>
                  <a:gd name="T59" fmla="*/ 2 h 155"/>
                  <a:gd name="T60" fmla="*/ 261 w 271"/>
                  <a:gd name="T61" fmla="*/ 3 h 155"/>
                  <a:gd name="T62" fmla="*/ 265 w 271"/>
                  <a:gd name="T63" fmla="*/ 6 h 155"/>
                  <a:gd name="T64" fmla="*/ 267 w 271"/>
                  <a:gd name="T65" fmla="*/ 9 h 155"/>
                  <a:gd name="T66" fmla="*/ 270 w 271"/>
                  <a:gd name="T67" fmla="*/ 12 h 155"/>
                  <a:gd name="T68" fmla="*/ 270 w 271"/>
                  <a:gd name="T69" fmla="*/ 16 h 155"/>
                  <a:gd name="T70" fmla="*/ 271 w 271"/>
                  <a:gd name="T71" fmla="*/ 19 h 155"/>
                  <a:gd name="T72" fmla="*/ 270 w 271"/>
                  <a:gd name="T73" fmla="*/ 24 h 155"/>
                  <a:gd name="T74" fmla="*/ 270 w 271"/>
                  <a:gd name="T75" fmla="*/ 26 h 155"/>
                  <a:gd name="T76" fmla="*/ 267 w 271"/>
                  <a:gd name="T77" fmla="*/ 31 h 155"/>
                  <a:gd name="T78" fmla="*/ 265 w 271"/>
                  <a:gd name="T79" fmla="*/ 34 h 155"/>
                  <a:gd name="T80" fmla="*/ 149 w 271"/>
                  <a:gd name="T81" fmla="*/ 149 h 155"/>
                  <a:gd name="T82" fmla="*/ 146 w 271"/>
                  <a:gd name="T83" fmla="*/ 152 h 155"/>
                  <a:gd name="T84" fmla="*/ 143 w 271"/>
                  <a:gd name="T85" fmla="*/ 153 h 155"/>
                  <a:gd name="T86" fmla="*/ 138 w 271"/>
                  <a:gd name="T87" fmla="*/ 155 h 155"/>
                  <a:gd name="T88" fmla="*/ 136 w 271"/>
                  <a:gd name="T89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71" h="155">
                    <a:moveTo>
                      <a:pt x="136" y="155"/>
                    </a:moveTo>
                    <a:lnTo>
                      <a:pt x="131" y="155"/>
                    </a:lnTo>
                    <a:lnTo>
                      <a:pt x="128" y="153"/>
                    </a:lnTo>
                    <a:lnTo>
                      <a:pt x="124" y="152"/>
                    </a:lnTo>
                    <a:lnTo>
                      <a:pt x="121" y="149"/>
                    </a:lnTo>
                    <a:lnTo>
                      <a:pt x="6" y="34"/>
                    </a:lnTo>
                    <a:lnTo>
                      <a:pt x="3" y="31"/>
                    </a:lnTo>
                    <a:lnTo>
                      <a:pt x="2" y="26"/>
                    </a:lnTo>
                    <a:lnTo>
                      <a:pt x="0" y="24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2" y="12"/>
                    </a:lnTo>
                    <a:lnTo>
                      <a:pt x="3" y="9"/>
                    </a:lnTo>
                    <a:lnTo>
                      <a:pt x="6" y="6"/>
                    </a:lnTo>
                    <a:lnTo>
                      <a:pt x="9" y="3"/>
                    </a:lnTo>
                    <a:lnTo>
                      <a:pt x="12" y="2"/>
                    </a:lnTo>
                    <a:lnTo>
                      <a:pt x="16" y="0"/>
                    </a:lnTo>
                    <a:lnTo>
                      <a:pt x="19" y="0"/>
                    </a:lnTo>
                    <a:lnTo>
                      <a:pt x="23" y="0"/>
                    </a:lnTo>
                    <a:lnTo>
                      <a:pt x="26" y="2"/>
                    </a:lnTo>
                    <a:lnTo>
                      <a:pt x="30" y="3"/>
                    </a:lnTo>
                    <a:lnTo>
                      <a:pt x="33" y="6"/>
                    </a:lnTo>
                    <a:lnTo>
                      <a:pt x="136" y="109"/>
                    </a:lnTo>
                    <a:lnTo>
                      <a:pt x="238" y="6"/>
                    </a:lnTo>
                    <a:lnTo>
                      <a:pt x="241" y="3"/>
                    </a:lnTo>
                    <a:lnTo>
                      <a:pt x="244" y="2"/>
                    </a:lnTo>
                    <a:lnTo>
                      <a:pt x="248" y="0"/>
                    </a:lnTo>
                    <a:lnTo>
                      <a:pt x="251" y="0"/>
                    </a:lnTo>
                    <a:lnTo>
                      <a:pt x="255" y="0"/>
                    </a:lnTo>
                    <a:lnTo>
                      <a:pt x="258" y="2"/>
                    </a:lnTo>
                    <a:lnTo>
                      <a:pt x="261" y="3"/>
                    </a:lnTo>
                    <a:lnTo>
                      <a:pt x="265" y="6"/>
                    </a:lnTo>
                    <a:lnTo>
                      <a:pt x="267" y="9"/>
                    </a:lnTo>
                    <a:lnTo>
                      <a:pt x="270" y="12"/>
                    </a:lnTo>
                    <a:lnTo>
                      <a:pt x="270" y="16"/>
                    </a:lnTo>
                    <a:lnTo>
                      <a:pt x="271" y="19"/>
                    </a:lnTo>
                    <a:lnTo>
                      <a:pt x="270" y="24"/>
                    </a:lnTo>
                    <a:lnTo>
                      <a:pt x="270" y="26"/>
                    </a:lnTo>
                    <a:lnTo>
                      <a:pt x="267" y="31"/>
                    </a:lnTo>
                    <a:lnTo>
                      <a:pt x="265" y="34"/>
                    </a:lnTo>
                    <a:lnTo>
                      <a:pt x="149" y="149"/>
                    </a:lnTo>
                    <a:lnTo>
                      <a:pt x="146" y="152"/>
                    </a:lnTo>
                    <a:lnTo>
                      <a:pt x="143" y="153"/>
                    </a:lnTo>
                    <a:lnTo>
                      <a:pt x="138" y="155"/>
                    </a:lnTo>
                    <a:lnTo>
                      <a:pt x="136" y="155"/>
                    </a:ln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íSľiďe"/>
              <p:cNvSpPr>
                <a:spLocks/>
              </p:cNvSpPr>
              <p:nvPr/>
            </p:nvSpPr>
            <p:spPr bwMode="auto">
              <a:xfrm>
                <a:off x="2097846" y="5221316"/>
                <a:ext cx="365453" cy="336333"/>
              </a:xfrm>
              <a:custGeom>
                <a:avLst/>
                <a:gdLst>
                  <a:gd name="T0" fmla="*/ 443 w 753"/>
                  <a:gd name="T1" fmla="*/ 695 h 695"/>
                  <a:gd name="T2" fmla="*/ 18 w 753"/>
                  <a:gd name="T3" fmla="*/ 695 h 695"/>
                  <a:gd name="T4" fmla="*/ 14 w 753"/>
                  <a:gd name="T5" fmla="*/ 695 h 695"/>
                  <a:gd name="T6" fmla="*/ 11 w 753"/>
                  <a:gd name="T7" fmla="*/ 694 h 695"/>
                  <a:gd name="T8" fmla="*/ 8 w 753"/>
                  <a:gd name="T9" fmla="*/ 692 h 695"/>
                  <a:gd name="T10" fmla="*/ 6 w 753"/>
                  <a:gd name="T11" fmla="*/ 690 h 695"/>
                  <a:gd name="T12" fmla="*/ 3 w 753"/>
                  <a:gd name="T13" fmla="*/ 687 h 695"/>
                  <a:gd name="T14" fmla="*/ 1 w 753"/>
                  <a:gd name="T15" fmla="*/ 684 h 695"/>
                  <a:gd name="T16" fmla="*/ 0 w 753"/>
                  <a:gd name="T17" fmla="*/ 679 h 695"/>
                  <a:gd name="T18" fmla="*/ 0 w 753"/>
                  <a:gd name="T19" fmla="*/ 677 h 695"/>
                  <a:gd name="T20" fmla="*/ 0 w 753"/>
                  <a:gd name="T21" fmla="*/ 672 h 695"/>
                  <a:gd name="T22" fmla="*/ 1 w 753"/>
                  <a:gd name="T23" fmla="*/ 668 h 695"/>
                  <a:gd name="T24" fmla="*/ 3 w 753"/>
                  <a:gd name="T25" fmla="*/ 665 h 695"/>
                  <a:gd name="T26" fmla="*/ 6 w 753"/>
                  <a:gd name="T27" fmla="*/ 662 h 695"/>
                  <a:gd name="T28" fmla="*/ 8 w 753"/>
                  <a:gd name="T29" fmla="*/ 659 h 695"/>
                  <a:gd name="T30" fmla="*/ 11 w 753"/>
                  <a:gd name="T31" fmla="*/ 658 h 695"/>
                  <a:gd name="T32" fmla="*/ 14 w 753"/>
                  <a:gd name="T33" fmla="*/ 656 h 695"/>
                  <a:gd name="T34" fmla="*/ 18 w 753"/>
                  <a:gd name="T35" fmla="*/ 656 h 695"/>
                  <a:gd name="T36" fmla="*/ 429 w 753"/>
                  <a:gd name="T37" fmla="*/ 656 h 695"/>
                  <a:gd name="T38" fmla="*/ 579 w 753"/>
                  <a:gd name="T39" fmla="*/ 15 h 695"/>
                  <a:gd name="T40" fmla="*/ 582 w 753"/>
                  <a:gd name="T41" fmla="*/ 8 h 695"/>
                  <a:gd name="T42" fmla="*/ 586 w 753"/>
                  <a:gd name="T43" fmla="*/ 4 h 695"/>
                  <a:gd name="T44" fmla="*/ 592 w 753"/>
                  <a:gd name="T45" fmla="*/ 1 h 695"/>
                  <a:gd name="T46" fmla="*/ 597 w 753"/>
                  <a:gd name="T47" fmla="*/ 0 h 695"/>
                  <a:gd name="T48" fmla="*/ 733 w 753"/>
                  <a:gd name="T49" fmla="*/ 0 h 695"/>
                  <a:gd name="T50" fmla="*/ 737 w 753"/>
                  <a:gd name="T51" fmla="*/ 0 h 695"/>
                  <a:gd name="T52" fmla="*/ 741 w 753"/>
                  <a:gd name="T53" fmla="*/ 1 h 695"/>
                  <a:gd name="T54" fmla="*/ 744 w 753"/>
                  <a:gd name="T55" fmla="*/ 2 h 695"/>
                  <a:gd name="T56" fmla="*/ 747 w 753"/>
                  <a:gd name="T57" fmla="*/ 5 h 695"/>
                  <a:gd name="T58" fmla="*/ 749 w 753"/>
                  <a:gd name="T59" fmla="*/ 8 h 695"/>
                  <a:gd name="T60" fmla="*/ 751 w 753"/>
                  <a:gd name="T61" fmla="*/ 11 h 695"/>
                  <a:gd name="T62" fmla="*/ 751 w 753"/>
                  <a:gd name="T63" fmla="*/ 15 h 695"/>
                  <a:gd name="T64" fmla="*/ 753 w 753"/>
                  <a:gd name="T65" fmla="*/ 20 h 695"/>
                  <a:gd name="T66" fmla="*/ 751 w 753"/>
                  <a:gd name="T67" fmla="*/ 23 h 695"/>
                  <a:gd name="T68" fmla="*/ 751 w 753"/>
                  <a:gd name="T69" fmla="*/ 27 h 695"/>
                  <a:gd name="T70" fmla="*/ 749 w 753"/>
                  <a:gd name="T71" fmla="*/ 30 h 695"/>
                  <a:gd name="T72" fmla="*/ 747 w 753"/>
                  <a:gd name="T73" fmla="*/ 33 h 695"/>
                  <a:gd name="T74" fmla="*/ 744 w 753"/>
                  <a:gd name="T75" fmla="*/ 36 h 695"/>
                  <a:gd name="T76" fmla="*/ 741 w 753"/>
                  <a:gd name="T77" fmla="*/ 37 h 695"/>
                  <a:gd name="T78" fmla="*/ 737 w 753"/>
                  <a:gd name="T79" fmla="*/ 38 h 695"/>
                  <a:gd name="T80" fmla="*/ 733 w 753"/>
                  <a:gd name="T81" fmla="*/ 38 h 695"/>
                  <a:gd name="T82" fmla="*/ 613 w 753"/>
                  <a:gd name="T83" fmla="*/ 38 h 695"/>
                  <a:gd name="T84" fmla="*/ 462 w 753"/>
                  <a:gd name="T85" fmla="*/ 681 h 695"/>
                  <a:gd name="T86" fmla="*/ 459 w 753"/>
                  <a:gd name="T87" fmla="*/ 687 h 695"/>
                  <a:gd name="T88" fmla="*/ 455 w 753"/>
                  <a:gd name="T89" fmla="*/ 691 h 695"/>
                  <a:gd name="T90" fmla="*/ 450 w 753"/>
                  <a:gd name="T91" fmla="*/ 694 h 695"/>
                  <a:gd name="T92" fmla="*/ 443 w 753"/>
                  <a:gd name="T93" fmla="*/ 695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53" h="695">
                    <a:moveTo>
                      <a:pt x="443" y="695"/>
                    </a:moveTo>
                    <a:lnTo>
                      <a:pt x="18" y="695"/>
                    </a:lnTo>
                    <a:lnTo>
                      <a:pt x="14" y="695"/>
                    </a:lnTo>
                    <a:lnTo>
                      <a:pt x="11" y="694"/>
                    </a:lnTo>
                    <a:lnTo>
                      <a:pt x="8" y="692"/>
                    </a:lnTo>
                    <a:lnTo>
                      <a:pt x="6" y="690"/>
                    </a:lnTo>
                    <a:lnTo>
                      <a:pt x="3" y="687"/>
                    </a:lnTo>
                    <a:lnTo>
                      <a:pt x="1" y="684"/>
                    </a:lnTo>
                    <a:lnTo>
                      <a:pt x="0" y="679"/>
                    </a:lnTo>
                    <a:lnTo>
                      <a:pt x="0" y="677"/>
                    </a:lnTo>
                    <a:lnTo>
                      <a:pt x="0" y="672"/>
                    </a:lnTo>
                    <a:lnTo>
                      <a:pt x="1" y="668"/>
                    </a:lnTo>
                    <a:lnTo>
                      <a:pt x="3" y="665"/>
                    </a:lnTo>
                    <a:lnTo>
                      <a:pt x="6" y="662"/>
                    </a:lnTo>
                    <a:lnTo>
                      <a:pt x="8" y="659"/>
                    </a:lnTo>
                    <a:lnTo>
                      <a:pt x="11" y="658"/>
                    </a:lnTo>
                    <a:lnTo>
                      <a:pt x="14" y="656"/>
                    </a:lnTo>
                    <a:lnTo>
                      <a:pt x="18" y="656"/>
                    </a:lnTo>
                    <a:lnTo>
                      <a:pt x="429" y="656"/>
                    </a:lnTo>
                    <a:lnTo>
                      <a:pt x="579" y="15"/>
                    </a:lnTo>
                    <a:lnTo>
                      <a:pt x="582" y="8"/>
                    </a:lnTo>
                    <a:lnTo>
                      <a:pt x="586" y="4"/>
                    </a:lnTo>
                    <a:lnTo>
                      <a:pt x="592" y="1"/>
                    </a:lnTo>
                    <a:lnTo>
                      <a:pt x="597" y="0"/>
                    </a:lnTo>
                    <a:lnTo>
                      <a:pt x="733" y="0"/>
                    </a:lnTo>
                    <a:lnTo>
                      <a:pt x="737" y="0"/>
                    </a:lnTo>
                    <a:lnTo>
                      <a:pt x="741" y="1"/>
                    </a:lnTo>
                    <a:lnTo>
                      <a:pt x="744" y="2"/>
                    </a:lnTo>
                    <a:lnTo>
                      <a:pt x="747" y="5"/>
                    </a:lnTo>
                    <a:lnTo>
                      <a:pt x="749" y="8"/>
                    </a:lnTo>
                    <a:lnTo>
                      <a:pt x="751" y="11"/>
                    </a:lnTo>
                    <a:lnTo>
                      <a:pt x="751" y="15"/>
                    </a:lnTo>
                    <a:lnTo>
                      <a:pt x="753" y="20"/>
                    </a:lnTo>
                    <a:lnTo>
                      <a:pt x="751" y="23"/>
                    </a:lnTo>
                    <a:lnTo>
                      <a:pt x="751" y="27"/>
                    </a:lnTo>
                    <a:lnTo>
                      <a:pt x="749" y="30"/>
                    </a:lnTo>
                    <a:lnTo>
                      <a:pt x="747" y="33"/>
                    </a:lnTo>
                    <a:lnTo>
                      <a:pt x="744" y="36"/>
                    </a:lnTo>
                    <a:lnTo>
                      <a:pt x="741" y="37"/>
                    </a:lnTo>
                    <a:lnTo>
                      <a:pt x="737" y="38"/>
                    </a:lnTo>
                    <a:lnTo>
                      <a:pt x="733" y="38"/>
                    </a:lnTo>
                    <a:lnTo>
                      <a:pt x="613" y="38"/>
                    </a:lnTo>
                    <a:lnTo>
                      <a:pt x="462" y="681"/>
                    </a:lnTo>
                    <a:lnTo>
                      <a:pt x="459" y="687"/>
                    </a:lnTo>
                    <a:lnTo>
                      <a:pt x="455" y="691"/>
                    </a:lnTo>
                    <a:lnTo>
                      <a:pt x="450" y="694"/>
                    </a:lnTo>
                    <a:lnTo>
                      <a:pt x="443" y="695"/>
                    </a:ln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ïṥľíḋe"/>
              <p:cNvSpPr>
                <a:spLocks/>
              </p:cNvSpPr>
              <p:nvPr/>
            </p:nvSpPr>
            <p:spPr bwMode="auto">
              <a:xfrm>
                <a:off x="2013401" y="5333436"/>
                <a:ext cx="356718" cy="187823"/>
              </a:xfrm>
              <a:custGeom>
                <a:avLst/>
                <a:gdLst>
                  <a:gd name="T0" fmla="*/ 637 w 734"/>
                  <a:gd name="T1" fmla="*/ 387 h 387"/>
                  <a:gd name="T2" fmla="*/ 135 w 734"/>
                  <a:gd name="T3" fmla="*/ 387 h 387"/>
                  <a:gd name="T4" fmla="*/ 129 w 734"/>
                  <a:gd name="T5" fmla="*/ 387 h 387"/>
                  <a:gd name="T6" fmla="*/ 123 w 734"/>
                  <a:gd name="T7" fmla="*/ 384 h 387"/>
                  <a:gd name="T8" fmla="*/ 119 w 734"/>
                  <a:gd name="T9" fmla="*/ 379 h 387"/>
                  <a:gd name="T10" fmla="*/ 116 w 734"/>
                  <a:gd name="T11" fmla="*/ 374 h 387"/>
                  <a:gd name="T12" fmla="*/ 1 w 734"/>
                  <a:gd name="T13" fmla="*/ 26 h 387"/>
                  <a:gd name="T14" fmla="*/ 0 w 734"/>
                  <a:gd name="T15" fmla="*/ 22 h 387"/>
                  <a:gd name="T16" fmla="*/ 0 w 734"/>
                  <a:gd name="T17" fmla="*/ 16 h 387"/>
                  <a:gd name="T18" fmla="*/ 1 w 734"/>
                  <a:gd name="T19" fmla="*/ 12 h 387"/>
                  <a:gd name="T20" fmla="*/ 4 w 734"/>
                  <a:gd name="T21" fmla="*/ 9 h 387"/>
                  <a:gd name="T22" fmla="*/ 7 w 734"/>
                  <a:gd name="T23" fmla="*/ 5 h 387"/>
                  <a:gd name="T24" fmla="*/ 10 w 734"/>
                  <a:gd name="T25" fmla="*/ 3 h 387"/>
                  <a:gd name="T26" fmla="*/ 14 w 734"/>
                  <a:gd name="T27" fmla="*/ 0 h 387"/>
                  <a:gd name="T28" fmla="*/ 18 w 734"/>
                  <a:gd name="T29" fmla="*/ 0 h 387"/>
                  <a:gd name="T30" fmla="*/ 714 w 734"/>
                  <a:gd name="T31" fmla="*/ 0 h 387"/>
                  <a:gd name="T32" fmla="*/ 718 w 734"/>
                  <a:gd name="T33" fmla="*/ 0 h 387"/>
                  <a:gd name="T34" fmla="*/ 721 w 734"/>
                  <a:gd name="T35" fmla="*/ 2 h 387"/>
                  <a:gd name="T36" fmla="*/ 725 w 734"/>
                  <a:gd name="T37" fmla="*/ 3 h 387"/>
                  <a:gd name="T38" fmla="*/ 728 w 734"/>
                  <a:gd name="T39" fmla="*/ 6 h 387"/>
                  <a:gd name="T40" fmla="*/ 730 w 734"/>
                  <a:gd name="T41" fmla="*/ 9 h 387"/>
                  <a:gd name="T42" fmla="*/ 732 w 734"/>
                  <a:gd name="T43" fmla="*/ 12 h 387"/>
                  <a:gd name="T44" fmla="*/ 732 w 734"/>
                  <a:gd name="T45" fmla="*/ 16 h 387"/>
                  <a:gd name="T46" fmla="*/ 734 w 734"/>
                  <a:gd name="T47" fmla="*/ 21 h 387"/>
                  <a:gd name="T48" fmla="*/ 732 w 734"/>
                  <a:gd name="T49" fmla="*/ 24 h 387"/>
                  <a:gd name="T50" fmla="*/ 732 w 734"/>
                  <a:gd name="T51" fmla="*/ 28 h 387"/>
                  <a:gd name="T52" fmla="*/ 730 w 734"/>
                  <a:gd name="T53" fmla="*/ 31 h 387"/>
                  <a:gd name="T54" fmla="*/ 728 w 734"/>
                  <a:gd name="T55" fmla="*/ 34 h 387"/>
                  <a:gd name="T56" fmla="*/ 725 w 734"/>
                  <a:gd name="T57" fmla="*/ 36 h 387"/>
                  <a:gd name="T58" fmla="*/ 721 w 734"/>
                  <a:gd name="T59" fmla="*/ 38 h 387"/>
                  <a:gd name="T60" fmla="*/ 718 w 734"/>
                  <a:gd name="T61" fmla="*/ 39 h 387"/>
                  <a:gd name="T62" fmla="*/ 714 w 734"/>
                  <a:gd name="T63" fmla="*/ 39 h 387"/>
                  <a:gd name="T64" fmla="*/ 46 w 734"/>
                  <a:gd name="T65" fmla="*/ 39 h 387"/>
                  <a:gd name="T66" fmla="*/ 149 w 734"/>
                  <a:gd name="T67" fmla="*/ 348 h 387"/>
                  <a:gd name="T68" fmla="*/ 637 w 734"/>
                  <a:gd name="T69" fmla="*/ 348 h 387"/>
                  <a:gd name="T70" fmla="*/ 640 w 734"/>
                  <a:gd name="T71" fmla="*/ 349 h 387"/>
                  <a:gd name="T72" fmla="*/ 645 w 734"/>
                  <a:gd name="T73" fmla="*/ 350 h 387"/>
                  <a:gd name="T74" fmla="*/ 648 w 734"/>
                  <a:gd name="T75" fmla="*/ 352 h 387"/>
                  <a:gd name="T76" fmla="*/ 650 w 734"/>
                  <a:gd name="T77" fmla="*/ 353 h 387"/>
                  <a:gd name="T78" fmla="*/ 653 w 734"/>
                  <a:gd name="T79" fmla="*/ 356 h 387"/>
                  <a:gd name="T80" fmla="*/ 655 w 734"/>
                  <a:gd name="T81" fmla="*/ 361 h 387"/>
                  <a:gd name="T82" fmla="*/ 656 w 734"/>
                  <a:gd name="T83" fmla="*/ 363 h 387"/>
                  <a:gd name="T84" fmla="*/ 656 w 734"/>
                  <a:gd name="T85" fmla="*/ 368 h 387"/>
                  <a:gd name="T86" fmla="*/ 656 w 734"/>
                  <a:gd name="T87" fmla="*/ 372 h 387"/>
                  <a:gd name="T88" fmla="*/ 655 w 734"/>
                  <a:gd name="T89" fmla="*/ 375 h 387"/>
                  <a:gd name="T90" fmla="*/ 653 w 734"/>
                  <a:gd name="T91" fmla="*/ 378 h 387"/>
                  <a:gd name="T92" fmla="*/ 650 w 734"/>
                  <a:gd name="T93" fmla="*/ 381 h 387"/>
                  <a:gd name="T94" fmla="*/ 648 w 734"/>
                  <a:gd name="T95" fmla="*/ 384 h 387"/>
                  <a:gd name="T96" fmla="*/ 645 w 734"/>
                  <a:gd name="T97" fmla="*/ 385 h 387"/>
                  <a:gd name="T98" fmla="*/ 640 w 734"/>
                  <a:gd name="T99" fmla="*/ 387 h 387"/>
                  <a:gd name="T100" fmla="*/ 637 w 734"/>
                  <a:gd name="T101" fmla="*/ 387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34" h="387">
                    <a:moveTo>
                      <a:pt x="637" y="387"/>
                    </a:moveTo>
                    <a:lnTo>
                      <a:pt x="135" y="387"/>
                    </a:lnTo>
                    <a:lnTo>
                      <a:pt x="129" y="387"/>
                    </a:lnTo>
                    <a:lnTo>
                      <a:pt x="123" y="384"/>
                    </a:lnTo>
                    <a:lnTo>
                      <a:pt x="119" y="379"/>
                    </a:lnTo>
                    <a:lnTo>
                      <a:pt x="116" y="374"/>
                    </a:lnTo>
                    <a:lnTo>
                      <a:pt x="1" y="26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4" y="9"/>
                    </a:lnTo>
                    <a:lnTo>
                      <a:pt x="7" y="5"/>
                    </a:lnTo>
                    <a:lnTo>
                      <a:pt x="10" y="3"/>
                    </a:lnTo>
                    <a:lnTo>
                      <a:pt x="14" y="0"/>
                    </a:lnTo>
                    <a:lnTo>
                      <a:pt x="18" y="0"/>
                    </a:lnTo>
                    <a:lnTo>
                      <a:pt x="714" y="0"/>
                    </a:lnTo>
                    <a:lnTo>
                      <a:pt x="718" y="0"/>
                    </a:lnTo>
                    <a:lnTo>
                      <a:pt x="721" y="2"/>
                    </a:lnTo>
                    <a:lnTo>
                      <a:pt x="725" y="3"/>
                    </a:lnTo>
                    <a:lnTo>
                      <a:pt x="728" y="6"/>
                    </a:lnTo>
                    <a:lnTo>
                      <a:pt x="730" y="9"/>
                    </a:lnTo>
                    <a:lnTo>
                      <a:pt x="732" y="12"/>
                    </a:lnTo>
                    <a:lnTo>
                      <a:pt x="732" y="16"/>
                    </a:lnTo>
                    <a:lnTo>
                      <a:pt x="734" y="21"/>
                    </a:lnTo>
                    <a:lnTo>
                      <a:pt x="732" y="24"/>
                    </a:lnTo>
                    <a:lnTo>
                      <a:pt x="732" y="28"/>
                    </a:lnTo>
                    <a:lnTo>
                      <a:pt x="730" y="31"/>
                    </a:lnTo>
                    <a:lnTo>
                      <a:pt x="728" y="34"/>
                    </a:lnTo>
                    <a:lnTo>
                      <a:pt x="725" y="36"/>
                    </a:lnTo>
                    <a:lnTo>
                      <a:pt x="721" y="38"/>
                    </a:lnTo>
                    <a:lnTo>
                      <a:pt x="718" y="39"/>
                    </a:lnTo>
                    <a:lnTo>
                      <a:pt x="714" y="39"/>
                    </a:lnTo>
                    <a:lnTo>
                      <a:pt x="46" y="39"/>
                    </a:lnTo>
                    <a:lnTo>
                      <a:pt x="149" y="348"/>
                    </a:lnTo>
                    <a:lnTo>
                      <a:pt x="637" y="348"/>
                    </a:lnTo>
                    <a:lnTo>
                      <a:pt x="640" y="349"/>
                    </a:lnTo>
                    <a:lnTo>
                      <a:pt x="645" y="350"/>
                    </a:lnTo>
                    <a:lnTo>
                      <a:pt x="648" y="352"/>
                    </a:lnTo>
                    <a:lnTo>
                      <a:pt x="650" y="353"/>
                    </a:lnTo>
                    <a:lnTo>
                      <a:pt x="653" y="356"/>
                    </a:lnTo>
                    <a:lnTo>
                      <a:pt x="655" y="361"/>
                    </a:lnTo>
                    <a:lnTo>
                      <a:pt x="656" y="363"/>
                    </a:lnTo>
                    <a:lnTo>
                      <a:pt x="656" y="368"/>
                    </a:lnTo>
                    <a:lnTo>
                      <a:pt x="656" y="372"/>
                    </a:lnTo>
                    <a:lnTo>
                      <a:pt x="655" y="375"/>
                    </a:lnTo>
                    <a:lnTo>
                      <a:pt x="653" y="378"/>
                    </a:lnTo>
                    <a:lnTo>
                      <a:pt x="650" y="381"/>
                    </a:lnTo>
                    <a:lnTo>
                      <a:pt x="648" y="384"/>
                    </a:lnTo>
                    <a:lnTo>
                      <a:pt x="645" y="385"/>
                    </a:lnTo>
                    <a:lnTo>
                      <a:pt x="640" y="387"/>
                    </a:lnTo>
                    <a:lnTo>
                      <a:pt x="637" y="387"/>
                    </a:ln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8" name="íslîḍê"/>
            <p:cNvSpPr>
              <a:spLocks/>
            </p:cNvSpPr>
            <p:nvPr/>
          </p:nvSpPr>
          <p:spPr bwMode="auto">
            <a:xfrm>
              <a:off x="9483748" y="934314"/>
              <a:ext cx="400789" cy="518536"/>
            </a:xfrm>
            <a:custGeom>
              <a:avLst/>
              <a:gdLst>
                <a:gd name="T0" fmla="*/ 35 w 705"/>
                <a:gd name="T1" fmla="*/ 881 h 917"/>
                <a:gd name="T2" fmla="*/ 669 w 705"/>
                <a:gd name="T3" fmla="*/ 476 h 917"/>
                <a:gd name="T4" fmla="*/ 159 w 705"/>
                <a:gd name="T5" fmla="*/ 229 h 917"/>
                <a:gd name="T6" fmla="*/ 163 w 705"/>
                <a:gd name="T7" fmla="*/ 190 h 917"/>
                <a:gd name="T8" fmla="*/ 174 w 705"/>
                <a:gd name="T9" fmla="*/ 154 h 917"/>
                <a:gd name="T10" fmla="*/ 192 w 705"/>
                <a:gd name="T11" fmla="*/ 121 h 917"/>
                <a:gd name="T12" fmla="*/ 216 w 705"/>
                <a:gd name="T13" fmla="*/ 91 h 917"/>
                <a:gd name="T14" fmla="*/ 244 w 705"/>
                <a:gd name="T15" fmla="*/ 68 h 917"/>
                <a:gd name="T16" fmla="*/ 277 w 705"/>
                <a:gd name="T17" fmla="*/ 50 h 917"/>
                <a:gd name="T18" fmla="*/ 313 w 705"/>
                <a:gd name="T19" fmla="*/ 38 h 917"/>
                <a:gd name="T20" fmla="*/ 353 w 705"/>
                <a:gd name="T21" fmla="*/ 35 h 917"/>
                <a:gd name="T22" fmla="*/ 392 w 705"/>
                <a:gd name="T23" fmla="*/ 38 h 917"/>
                <a:gd name="T24" fmla="*/ 428 w 705"/>
                <a:gd name="T25" fmla="*/ 50 h 917"/>
                <a:gd name="T26" fmla="*/ 461 w 705"/>
                <a:gd name="T27" fmla="*/ 68 h 917"/>
                <a:gd name="T28" fmla="*/ 490 w 705"/>
                <a:gd name="T29" fmla="*/ 91 h 917"/>
                <a:gd name="T30" fmla="*/ 513 w 705"/>
                <a:gd name="T31" fmla="*/ 121 h 917"/>
                <a:gd name="T32" fmla="*/ 531 w 705"/>
                <a:gd name="T33" fmla="*/ 154 h 917"/>
                <a:gd name="T34" fmla="*/ 543 w 705"/>
                <a:gd name="T35" fmla="*/ 190 h 917"/>
                <a:gd name="T36" fmla="*/ 546 w 705"/>
                <a:gd name="T37" fmla="*/ 229 h 917"/>
                <a:gd name="T38" fmla="*/ 159 w 705"/>
                <a:gd name="T39" fmla="*/ 440 h 917"/>
                <a:gd name="T40" fmla="*/ 582 w 705"/>
                <a:gd name="T41" fmla="*/ 440 h 917"/>
                <a:gd name="T42" fmla="*/ 582 w 705"/>
                <a:gd name="T43" fmla="*/ 217 h 917"/>
                <a:gd name="T44" fmla="*/ 579 w 705"/>
                <a:gd name="T45" fmla="*/ 194 h 917"/>
                <a:gd name="T46" fmla="*/ 574 w 705"/>
                <a:gd name="T47" fmla="*/ 171 h 917"/>
                <a:gd name="T48" fmla="*/ 568 w 705"/>
                <a:gd name="T49" fmla="*/ 150 h 917"/>
                <a:gd name="T50" fmla="*/ 554 w 705"/>
                <a:gd name="T51" fmla="*/ 119 h 917"/>
                <a:gd name="T52" fmla="*/ 529 w 705"/>
                <a:gd name="T53" fmla="*/ 83 h 917"/>
                <a:gd name="T54" fmla="*/ 499 w 705"/>
                <a:gd name="T55" fmla="*/ 53 h 917"/>
                <a:gd name="T56" fmla="*/ 462 w 705"/>
                <a:gd name="T57" fmla="*/ 28 h 917"/>
                <a:gd name="T58" fmla="*/ 432 w 705"/>
                <a:gd name="T59" fmla="*/ 14 h 917"/>
                <a:gd name="T60" fmla="*/ 410 w 705"/>
                <a:gd name="T61" fmla="*/ 7 h 917"/>
                <a:gd name="T62" fmla="*/ 388 w 705"/>
                <a:gd name="T63" fmla="*/ 3 h 917"/>
                <a:gd name="T64" fmla="*/ 365 w 705"/>
                <a:gd name="T65" fmla="*/ 0 h 917"/>
                <a:gd name="T66" fmla="*/ 341 w 705"/>
                <a:gd name="T67" fmla="*/ 0 h 917"/>
                <a:gd name="T68" fmla="*/ 317 w 705"/>
                <a:gd name="T69" fmla="*/ 3 h 917"/>
                <a:gd name="T70" fmla="*/ 296 w 705"/>
                <a:gd name="T71" fmla="*/ 7 h 917"/>
                <a:gd name="T72" fmla="*/ 274 w 705"/>
                <a:gd name="T73" fmla="*/ 14 h 917"/>
                <a:gd name="T74" fmla="*/ 243 w 705"/>
                <a:gd name="T75" fmla="*/ 28 h 917"/>
                <a:gd name="T76" fmla="*/ 207 w 705"/>
                <a:gd name="T77" fmla="*/ 53 h 917"/>
                <a:gd name="T78" fmla="*/ 176 w 705"/>
                <a:gd name="T79" fmla="*/ 83 h 917"/>
                <a:gd name="T80" fmla="*/ 151 w 705"/>
                <a:gd name="T81" fmla="*/ 119 h 917"/>
                <a:gd name="T82" fmla="*/ 137 w 705"/>
                <a:gd name="T83" fmla="*/ 150 h 917"/>
                <a:gd name="T84" fmla="*/ 130 w 705"/>
                <a:gd name="T85" fmla="*/ 171 h 917"/>
                <a:gd name="T86" fmla="*/ 126 w 705"/>
                <a:gd name="T87" fmla="*/ 194 h 917"/>
                <a:gd name="T88" fmla="*/ 124 w 705"/>
                <a:gd name="T89" fmla="*/ 217 h 917"/>
                <a:gd name="T90" fmla="*/ 123 w 705"/>
                <a:gd name="T91" fmla="*/ 440 h 917"/>
                <a:gd name="T92" fmla="*/ 0 w 705"/>
                <a:gd name="T93" fmla="*/ 917 h 917"/>
                <a:gd name="T94" fmla="*/ 705 w 705"/>
                <a:gd name="T95" fmla="*/ 44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5" h="917">
                  <a:moveTo>
                    <a:pt x="669" y="881"/>
                  </a:moveTo>
                  <a:lnTo>
                    <a:pt x="35" y="881"/>
                  </a:lnTo>
                  <a:lnTo>
                    <a:pt x="35" y="476"/>
                  </a:lnTo>
                  <a:lnTo>
                    <a:pt x="669" y="476"/>
                  </a:lnTo>
                  <a:lnTo>
                    <a:pt x="669" y="881"/>
                  </a:lnTo>
                  <a:close/>
                  <a:moveTo>
                    <a:pt x="159" y="229"/>
                  </a:moveTo>
                  <a:lnTo>
                    <a:pt x="160" y="209"/>
                  </a:lnTo>
                  <a:lnTo>
                    <a:pt x="163" y="190"/>
                  </a:lnTo>
                  <a:lnTo>
                    <a:pt x="167" y="171"/>
                  </a:lnTo>
                  <a:lnTo>
                    <a:pt x="174" y="154"/>
                  </a:lnTo>
                  <a:lnTo>
                    <a:pt x="182" y="137"/>
                  </a:lnTo>
                  <a:lnTo>
                    <a:pt x="192" y="121"/>
                  </a:lnTo>
                  <a:lnTo>
                    <a:pt x="203" y="105"/>
                  </a:lnTo>
                  <a:lnTo>
                    <a:pt x="216" y="91"/>
                  </a:lnTo>
                  <a:lnTo>
                    <a:pt x="229" y="80"/>
                  </a:lnTo>
                  <a:lnTo>
                    <a:pt x="244" y="68"/>
                  </a:lnTo>
                  <a:lnTo>
                    <a:pt x="260" y="58"/>
                  </a:lnTo>
                  <a:lnTo>
                    <a:pt x="277" y="50"/>
                  </a:lnTo>
                  <a:lnTo>
                    <a:pt x="295" y="44"/>
                  </a:lnTo>
                  <a:lnTo>
                    <a:pt x="313" y="38"/>
                  </a:lnTo>
                  <a:lnTo>
                    <a:pt x="332" y="36"/>
                  </a:lnTo>
                  <a:lnTo>
                    <a:pt x="353" y="35"/>
                  </a:lnTo>
                  <a:lnTo>
                    <a:pt x="372" y="36"/>
                  </a:lnTo>
                  <a:lnTo>
                    <a:pt x="392" y="38"/>
                  </a:lnTo>
                  <a:lnTo>
                    <a:pt x="410" y="44"/>
                  </a:lnTo>
                  <a:lnTo>
                    <a:pt x="428" y="50"/>
                  </a:lnTo>
                  <a:lnTo>
                    <a:pt x="445" y="58"/>
                  </a:lnTo>
                  <a:lnTo>
                    <a:pt x="461" y="68"/>
                  </a:lnTo>
                  <a:lnTo>
                    <a:pt x="476" y="80"/>
                  </a:lnTo>
                  <a:lnTo>
                    <a:pt x="490" y="91"/>
                  </a:lnTo>
                  <a:lnTo>
                    <a:pt x="502" y="105"/>
                  </a:lnTo>
                  <a:lnTo>
                    <a:pt x="513" y="121"/>
                  </a:lnTo>
                  <a:lnTo>
                    <a:pt x="523" y="137"/>
                  </a:lnTo>
                  <a:lnTo>
                    <a:pt x="531" y="154"/>
                  </a:lnTo>
                  <a:lnTo>
                    <a:pt x="538" y="171"/>
                  </a:lnTo>
                  <a:lnTo>
                    <a:pt x="543" y="190"/>
                  </a:lnTo>
                  <a:lnTo>
                    <a:pt x="545" y="209"/>
                  </a:lnTo>
                  <a:lnTo>
                    <a:pt x="546" y="229"/>
                  </a:lnTo>
                  <a:lnTo>
                    <a:pt x="546" y="440"/>
                  </a:lnTo>
                  <a:lnTo>
                    <a:pt x="159" y="440"/>
                  </a:lnTo>
                  <a:lnTo>
                    <a:pt x="159" y="229"/>
                  </a:lnTo>
                  <a:close/>
                  <a:moveTo>
                    <a:pt x="582" y="440"/>
                  </a:moveTo>
                  <a:lnTo>
                    <a:pt x="582" y="229"/>
                  </a:lnTo>
                  <a:lnTo>
                    <a:pt x="582" y="217"/>
                  </a:lnTo>
                  <a:lnTo>
                    <a:pt x="581" y="206"/>
                  </a:lnTo>
                  <a:lnTo>
                    <a:pt x="579" y="194"/>
                  </a:lnTo>
                  <a:lnTo>
                    <a:pt x="578" y="183"/>
                  </a:lnTo>
                  <a:lnTo>
                    <a:pt x="574" y="171"/>
                  </a:lnTo>
                  <a:lnTo>
                    <a:pt x="571" y="161"/>
                  </a:lnTo>
                  <a:lnTo>
                    <a:pt x="568" y="150"/>
                  </a:lnTo>
                  <a:lnTo>
                    <a:pt x="564" y="140"/>
                  </a:lnTo>
                  <a:lnTo>
                    <a:pt x="554" y="119"/>
                  </a:lnTo>
                  <a:lnTo>
                    <a:pt x="543" y="101"/>
                  </a:lnTo>
                  <a:lnTo>
                    <a:pt x="529" y="83"/>
                  </a:lnTo>
                  <a:lnTo>
                    <a:pt x="515" y="67"/>
                  </a:lnTo>
                  <a:lnTo>
                    <a:pt x="499" y="53"/>
                  </a:lnTo>
                  <a:lnTo>
                    <a:pt x="480" y="38"/>
                  </a:lnTo>
                  <a:lnTo>
                    <a:pt x="462" y="28"/>
                  </a:lnTo>
                  <a:lnTo>
                    <a:pt x="442" y="18"/>
                  </a:lnTo>
                  <a:lnTo>
                    <a:pt x="432" y="14"/>
                  </a:lnTo>
                  <a:lnTo>
                    <a:pt x="421" y="10"/>
                  </a:lnTo>
                  <a:lnTo>
                    <a:pt x="410" y="7"/>
                  </a:lnTo>
                  <a:lnTo>
                    <a:pt x="398" y="4"/>
                  </a:lnTo>
                  <a:lnTo>
                    <a:pt x="388" y="3"/>
                  </a:lnTo>
                  <a:lnTo>
                    <a:pt x="376" y="1"/>
                  </a:lnTo>
                  <a:lnTo>
                    <a:pt x="365" y="0"/>
                  </a:lnTo>
                  <a:lnTo>
                    <a:pt x="353" y="0"/>
                  </a:lnTo>
                  <a:lnTo>
                    <a:pt x="341" y="0"/>
                  </a:lnTo>
                  <a:lnTo>
                    <a:pt x="329" y="1"/>
                  </a:lnTo>
                  <a:lnTo>
                    <a:pt x="317" y="3"/>
                  </a:lnTo>
                  <a:lnTo>
                    <a:pt x="307" y="4"/>
                  </a:lnTo>
                  <a:lnTo>
                    <a:pt x="296" y="7"/>
                  </a:lnTo>
                  <a:lnTo>
                    <a:pt x="285" y="10"/>
                  </a:lnTo>
                  <a:lnTo>
                    <a:pt x="274" y="14"/>
                  </a:lnTo>
                  <a:lnTo>
                    <a:pt x="263" y="18"/>
                  </a:lnTo>
                  <a:lnTo>
                    <a:pt x="243" y="28"/>
                  </a:lnTo>
                  <a:lnTo>
                    <a:pt x="224" y="38"/>
                  </a:lnTo>
                  <a:lnTo>
                    <a:pt x="207" y="53"/>
                  </a:lnTo>
                  <a:lnTo>
                    <a:pt x="191" y="67"/>
                  </a:lnTo>
                  <a:lnTo>
                    <a:pt x="176" y="83"/>
                  </a:lnTo>
                  <a:lnTo>
                    <a:pt x="163" y="101"/>
                  </a:lnTo>
                  <a:lnTo>
                    <a:pt x="151" y="119"/>
                  </a:lnTo>
                  <a:lnTo>
                    <a:pt x="141" y="140"/>
                  </a:lnTo>
                  <a:lnTo>
                    <a:pt x="137" y="150"/>
                  </a:lnTo>
                  <a:lnTo>
                    <a:pt x="134" y="161"/>
                  </a:lnTo>
                  <a:lnTo>
                    <a:pt x="130" y="171"/>
                  </a:lnTo>
                  <a:lnTo>
                    <a:pt x="128" y="183"/>
                  </a:lnTo>
                  <a:lnTo>
                    <a:pt x="126" y="194"/>
                  </a:lnTo>
                  <a:lnTo>
                    <a:pt x="124" y="206"/>
                  </a:lnTo>
                  <a:lnTo>
                    <a:pt x="124" y="217"/>
                  </a:lnTo>
                  <a:lnTo>
                    <a:pt x="123" y="229"/>
                  </a:lnTo>
                  <a:lnTo>
                    <a:pt x="123" y="440"/>
                  </a:lnTo>
                  <a:lnTo>
                    <a:pt x="0" y="440"/>
                  </a:lnTo>
                  <a:lnTo>
                    <a:pt x="0" y="917"/>
                  </a:lnTo>
                  <a:lnTo>
                    <a:pt x="705" y="917"/>
                  </a:lnTo>
                  <a:lnTo>
                    <a:pt x="705" y="440"/>
                  </a:lnTo>
                  <a:lnTo>
                    <a:pt x="582" y="44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îṩḷïďê"/>
            <p:cNvSpPr>
              <a:spLocks/>
            </p:cNvSpPr>
            <p:nvPr/>
          </p:nvSpPr>
          <p:spPr bwMode="auto">
            <a:xfrm>
              <a:off x="7315399" y="934314"/>
              <a:ext cx="400789" cy="518536"/>
            </a:xfrm>
            <a:custGeom>
              <a:avLst/>
              <a:gdLst>
                <a:gd name="T0" fmla="*/ 35 w 705"/>
                <a:gd name="T1" fmla="*/ 881 h 917"/>
                <a:gd name="T2" fmla="*/ 669 w 705"/>
                <a:gd name="T3" fmla="*/ 476 h 917"/>
                <a:gd name="T4" fmla="*/ 599 w 705"/>
                <a:gd name="T5" fmla="*/ 440 h 917"/>
                <a:gd name="T6" fmla="*/ 546 w 705"/>
                <a:gd name="T7" fmla="*/ 440 h 917"/>
                <a:gd name="T8" fmla="*/ 158 w 705"/>
                <a:gd name="T9" fmla="*/ 440 h 917"/>
                <a:gd name="T10" fmla="*/ 159 w 705"/>
                <a:gd name="T11" fmla="*/ 209 h 917"/>
                <a:gd name="T12" fmla="*/ 167 w 705"/>
                <a:gd name="T13" fmla="*/ 171 h 917"/>
                <a:gd name="T14" fmla="*/ 182 w 705"/>
                <a:gd name="T15" fmla="*/ 137 h 917"/>
                <a:gd name="T16" fmla="*/ 203 w 705"/>
                <a:gd name="T17" fmla="*/ 105 h 917"/>
                <a:gd name="T18" fmla="*/ 229 w 705"/>
                <a:gd name="T19" fmla="*/ 80 h 917"/>
                <a:gd name="T20" fmla="*/ 260 w 705"/>
                <a:gd name="T21" fmla="*/ 58 h 917"/>
                <a:gd name="T22" fmla="*/ 294 w 705"/>
                <a:gd name="T23" fmla="*/ 44 h 917"/>
                <a:gd name="T24" fmla="*/ 332 w 705"/>
                <a:gd name="T25" fmla="*/ 36 h 917"/>
                <a:gd name="T26" fmla="*/ 372 w 705"/>
                <a:gd name="T27" fmla="*/ 36 h 917"/>
                <a:gd name="T28" fmla="*/ 410 w 705"/>
                <a:gd name="T29" fmla="*/ 44 h 917"/>
                <a:gd name="T30" fmla="*/ 445 w 705"/>
                <a:gd name="T31" fmla="*/ 58 h 917"/>
                <a:gd name="T32" fmla="*/ 476 w 705"/>
                <a:gd name="T33" fmla="*/ 80 h 917"/>
                <a:gd name="T34" fmla="*/ 502 w 705"/>
                <a:gd name="T35" fmla="*/ 105 h 917"/>
                <a:gd name="T36" fmla="*/ 522 w 705"/>
                <a:gd name="T37" fmla="*/ 137 h 917"/>
                <a:gd name="T38" fmla="*/ 538 w 705"/>
                <a:gd name="T39" fmla="*/ 171 h 917"/>
                <a:gd name="T40" fmla="*/ 545 w 705"/>
                <a:gd name="T41" fmla="*/ 209 h 917"/>
                <a:gd name="T42" fmla="*/ 546 w 705"/>
                <a:gd name="T43" fmla="*/ 300 h 917"/>
                <a:gd name="T44" fmla="*/ 582 w 705"/>
                <a:gd name="T45" fmla="*/ 229 h 917"/>
                <a:gd name="T46" fmla="*/ 581 w 705"/>
                <a:gd name="T47" fmla="*/ 206 h 917"/>
                <a:gd name="T48" fmla="*/ 576 w 705"/>
                <a:gd name="T49" fmla="*/ 183 h 917"/>
                <a:gd name="T50" fmla="*/ 571 w 705"/>
                <a:gd name="T51" fmla="*/ 161 h 917"/>
                <a:gd name="T52" fmla="*/ 563 w 705"/>
                <a:gd name="T53" fmla="*/ 140 h 917"/>
                <a:gd name="T54" fmla="*/ 542 w 705"/>
                <a:gd name="T55" fmla="*/ 101 h 917"/>
                <a:gd name="T56" fmla="*/ 515 w 705"/>
                <a:gd name="T57" fmla="*/ 67 h 917"/>
                <a:gd name="T58" fmla="*/ 480 w 705"/>
                <a:gd name="T59" fmla="*/ 38 h 917"/>
                <a:gd name="T60" fmla="*/ 441 w 705"/>
                <a:gd name="T61" fmla="*/ 18 h 917"/>
                <a:gd name="T62" fmla="*/ 421 w 705"/>
                <a:gd name="T63" fmla="*/ 10 h 917"/>
                <a:gd name="T64" fmla="*/ 398 w 705"/>
                <a:gd name="T65" fmla="*/ 4 h 917"/>
                <a:gd name="T66" fmla="*/ 376 w 705"/>
                <a:gd name="T67" fmla="*/ 1 h 917"/>
                <a:gd name="T68" fmla="*/ 353 w 705"/>
                <a:gd name="T69" fmla="*/ 0 h 917"/>
                <a:gd name="T70" fmla="*/ 329 w 705"/>
                <a:gd name="T71" fmla="*/ 1 h 917"/>
                <a:gd name="T72" fmla="*/ 306 w 705"/>
                <a:gd name="T73" fmla="*/ 4 h 917"/>
                <a:gd name="T74" fmla="*/ 284 w 705"/>
                <a:gd name="T75" fmla="*/ 10 h 917"/>
                <a:gd name="T76" fmla="*/ 263 w 705"/>
                <a:gd name="T77" fmla="*/ 18 h 917"/>
                <a:gd name="T78" fmla="*/ 224 w 705"/>
                <a:gd name="T79" fmla="*/ 38 h 917"/>
                <a:gd name="T80" fmla="*/ 190 w 705"/>
                <a:gd name="T81" fmla="*/ 67 h 917"/>
                <a:gd name="T82" fmla="*/ 162 w 705"/>
                <a:gd name="T83" fmla="*/ 101 h 917"/>
                <a:gd name="T84" fmla="*/ 141 w 705"/>
                <a:gd name="T85" fmla="*/ 140 h 917"/>
                <a:gd name="T86" fmla="*/ 134 w 705"/>
                <a:gd name="T87" fmla="*/ 161 h 917"/>
                <a:gd name="T88" fmla="*/ 128 w 705"/>
                <a:gd name="T89" fmla="*/ 183 h 917"/>
                <a:gd name="T90" fmla="*/ 124 w 705"/>
                <a:gd name="T91" fmla="*/ 206 h 917"/>
                <a:gd name="T92" fmla="*/ 123 w 705"/>
                <a:gd name="T93" fmla="*/ 229 h 917"/>
                <a:gd name="T94" fmla="*/ 0 w 705"/>
                <a:gd name="T95" fmla="*/ 440 h 917"/>
                <a:gd name="T96" fmla="*/ 705 w 705"/>
                <a:gd name="T97" fmla="*/ 917 h 917"/>
                <a:gd name="T98" fmla="*/ 599 w 705"/>
                <a:gd name="T99" fmla="*/ 44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5" h="917">
                  <a:moveTo>
                    <a:pt x="669" y="881"/>
                  </a:moveTo>
                  <a:lnTo>
                    <a:pt x="35" y="881"/>
                  </a:lnTo>
                  <a:lnTo>
                    <a:pt x="35" y="476"/>
                  </a:lnTo>
                  <a:lnTo>
                    <a:pt x="669" y="476"/>
                  </a:lnTo>
                  <a:lnTo>
                    <a:pt x="669" y="881"/>
                  </a:lnTo>
                  <a:close/>
                  <a:moveTo>
                    <a:pt x="599" y="440"/>
                  </a:moveTo>
                  <a:lnTo>
                    <a:pt x="582" y="440"/>
                  </a:lnTo>
                  <a:lnTo>
                    <a:pt x="546" y="440"/>
                  </a:lnTo>
                  <a:lnTo>
                    <a:pt x="516" y="440"/>
                  </a:lnTo>
                  <a:lnTo>
                    <a:pt x="158" y="440"/>
                  </a:lnTo>
                  <a:lnTo>
                    <a:pt x="158" y="229"/>
                  </a:lnTo>
                  <a:lnTo>
                    <a:pt x="159" y="209"/>
                  </a:lnTo>
                  <a:lnTo>
                    <a:pt x="163" y="190"/>
                  </a:lnTo>
                  <a:lnTo>
                    <a:pt x="167" y="171"/>
                  </a:lnTo>
                  <a:lnTo>
                    <a:pt x="174" y="154"/>
                  </a:lnTo>
                  <a:lnTo>
                    <a:pt x="182" y="137"/>
                  </a:lnTo>
                  <a:lnTo>
                    <a:pt x="192" y="121"/>
                  </a:lnTo>
                  <a:lnTo>
                    <a:pt x="203" y="105"/>
                  </a:lnTo>
                  <a:lnTo>
                    <a:pt x="216" y="91"/>
                  </a:lnTo>
                  <a:lnTo>
                    <a:pt x="229" y="80"/>
                  </a:lnTo>
                  <a:lnTo>
                    <a:pt x="244" y="68"/>
                  </a:lnTo>
                  <a:lnTo>
                    <a:pt x="260" y="58"/>
                  </a:lnTo>
                  <a:lnTo>
                    <a:pt x="277" y="50"/>
                  </a:lnTo>
                  <a:lnTo>
                    <a:pt x="294" y="44"/>
                  </a:lnTo>
                  <a:lnTo>
                    <a:pt x="313" y="38"/>
                  </a:lnTo>
                  <a:lnTo>
                    <a:pt x="332" y="36"/>
                  </a:lnTo>
                  <a:lnTo>
                    <a:pt x="353" y="35"/>
                  </a:lnTo>
                  <a:lnTo>
                    <a:pt x="372" y="36"/>
                  </a:lnTo>
                  <a:lnTo>
                    <a:pt x="392" y="38"/>
                  </a:lnTo>
                  <a:lnTo>
                    <a:pt x="410" y="44"/>
                  </a:lnTo>
                  <a:lnTo>
                    <a:pt x="427" y="50"/>
                  </a:lnTo>
                  <a:lnTo>
                    <a:pt x="445" y="58"/>
                  </a:lnTo>
                  <a:lnTo>
                    <a:pt x="461" y="68"/>
                  </a:lnTo>
                  <a:lnTo>
                    <a:pt x="476" y="80"/>
                  </a:lnTo>
                  <a:lnTo>
                    <a:pt x="489" y="91"/>
                  </a:lnTo>
                  <a:lnTo>
                    <a:pt x="502" y="105"/>
                  </a:lnTo>
                  <a:lnTo>
                    <a:pt x="513" y="121"/>
                  </a:lnTo>
                  <a:lnTo>
                    <a:pt x="522" y="137"/>
                  </a:lnTo>
                  <a:lnTo>
                    <a:pt x="531" y="154"/>
                  </a:lnTo>
                  <a:lnTo>
                    <a:pt x="538" y="171"/>
                  </a:lnTo>
                  <a:lnTo>
                    <a:pt x="542" y="190"/>
                  </a:lnTo>
                  <a:lnTo>
                    <a:pt x="545" y="209"/>
                  </a:lnTo>
                  <a:lnTo>
                    <a:pt x="546" y="229"/>
                  </a:lnTo>
                  <a:lnTo>
                    <a:pt x="546" y="300"/>
                  </a:lnTo>
                  <a:lnTo>
                    <a:pt x="582" y="300"/>
                  </a:lnTo>
                  <a:lnTo>
                    <a:pt x="582" y="229"/>
                  </a:lnTo>
                  <a:lnTo>
                    <a:pt x="581" y="217"/>
                  </a:lnTo>
                  <a:lnTo>
                    <a:pt x="581" y="206"/>
                  </a:lnTo>
                  <a:lnTo>
                    <a:pt x="579" y="194"/>
                  </a:lnTo>
                  <a:lnTo>
                    <a:pt x="576" y="183"/>
                  </a:lnTo>
                  <a:lnTo>
                    <a:pt x="574" y="171"/>
                  </a:lnTo>
                  <a:lnTo>
                    <a:pt x="571" y="161"/>
                  </a:lnTo>
                  <a:lnTo>
                    <a:pt x="568" y="150"/>
                  </a:lnTo>
                  <a:lnTo>
                    <a:pt x="563" y="140"/>
                  </a:lnTo>
                  <a:lnTo>
                    <a:pt x="554" y="119"/>
                  </a:lnTo>
                  <a:lnTo>
                    <a:pt x="542" y="101"/>
                  </a:lnTo>
                  <a:lnTo>
                    <a:pt x="529" y="83"/>
                  </a:lnTo>
                  <a:lnTo>
                    <a:pt x="515" y="67"/>
                  </a:lnTo>
                  <a:lnTo>
                    <a:pt x="499" y="53"/>
                  </a:lnTo>
                  <a:lnTo>
                    <a:pt x="480" y="38"/>
                  </a:lnTo>
                  <a:lnTo>
                    <a:pt x="462" y="28"/>
                  </a:lnTo>
                  <a:lnTo>
                    <a:pt x="441" y="18"/>
                  </a:lnTo>
                  <a:lnTo>
                    <a:pt x="431" y="14"/>
                  </a:lnTo>
                  <a:lnTo>
                    <a:pt x="421" y="10"/>
                  </a:lnTo>
                  <a:lnTo>
                    <a:pt x="410" y="7"/>
                  </a:lnTo>
                  <a:lnTo>
                    <a:pt x="398" y="4"/>
                  </a:lnTo>
                  <a:lnTo>
                    <a:pt x="387" y="3"/>
                  </a:lnTo>
                  <a:lnTo>
                    <a:pt x="376" y="1"/>
                  </a:lnTo>
                  <a:lnTo>
                    <a:pt x="364" y="0"/>
                  </a:lnTo>
                  <a:lnTo>
                    <a:pt x="353" y="0"/>
                  </a:lnTo>
                  <a:lnTo>
                    <a:pt x="341" y="0"/>
                  </a:lnTo>
                  <a:lnTo>
                    <a:pt x="329" y="1"/>
                  </a:lnTo>
                  <a:lnTo>
                    <a:pt x="317" y="3"/>
                  </a:lnTo>
                  <a:lnTo>
                    <a:pt x="306" y="4"/>
                  </a:lnTo>
                  <a:lnTo>
                    <a:pt x="294" y="7"/>
                  </a:lnTo>
                  <a:lnTo>
                    <a:pt x="284" y="10"/>
                  </a:lnTo>
                  <a:lnTo>
                    <a:pt x="274" y="14"/>
                  </a:lnTo>
                  <a:lnTo>
                    <a:pt x="263" y="18"/>
                  </a:lnTo>
                  <a:lnTo>
                    <a:pt x="243" y="28"/>
                  </a:lnTo>
                  <a:lnTo>
                    <a:pt x="224" y="38"/>
                  </a:lnTo>
                  <a:lnTo>
                    <a:pt x="206" y="53"/>
                  </a:lnTo>
                  <a:lnTo>
                    <a:pt x="190" y="67"/>
                  </a:lnTo>
                  <a:lnTo>
                    <a:pt x="176" y="83"/>
                  </a:lnTo>
                  <a:lnTo>
                    <a:pt x="162" y="101"/>
                  </a:lnTo>
                  <a:lnTo>
                    <a:pt x="151" y="119"/>
                  </a:lnTo>
                  <a:lnTo>
                    <a:pt x="141" y="140"/>
                  </a:lnTo>
                  <a:lnTo>
                    <a:pt x="137" y="150"/>
                  </a:lnTo>
                  <a:lnTo>
                    <a:pt x="134" y="161"/>
                  </a:lnTo>
                  <a:lnTo>
                    <a:pt x="130" y="171"/>
                  </a:lnTo>
                  <a:lnTo>
                    <a:pt x="128" y="183"/>
                  </a:lnTo>
                  <a:lnTo>
                    <a:pt x="126" y="194"/>
                  </a:lnTo>
                  <a:lnTo>
                    <a:pt x="124" y="206"/>
                  </a:lnTo>
                  <a:lnTo>
                    <a:pt x="124" y="217"/>
                  </a:lnTo>
                  <a:lnTo>
                    <a:pt x="123" y="229"/>
                  </a:lnTo>
                  <a:lnTo>
                    <a:pt x="123" y="440"/>
                  </a:lnTo>
                  <a:lnTo>
                    <a:pt x="0" y="440"/>
                  </a:lnTo>
                  <a:lnTo>
                    <a:pt x="0" y="917"/>
                  </a:lnTo>
                  <a:lnTo>
                    <a:pt x="705" y="917"/>
                  </a:lnTo>
                  <a:lnTo>
                    <a:pt x="705" y="440"/>
                  </a:lnTo>
                  <a:lnTo>
                    <a:pt x="599" y="44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20" name="直接连接符 19"/>
            <p:cNvCxnSpPr/>
            <p:nvPr/>
          </p:nvCxnSpPr>
          <p:spPr>
            <a:xfrm flipV="1">
              <a:off x="3013042" y="2152120"/>
              <a:ext cx="0" cy="220896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5400698" y="2152120"/>
              <a:ext cx="0" cy="54992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7439063" y="2152121"/>
              <a:ext cx="0" cy="1894884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9671165" y="2152123"/>
              <a:ext cx="0" cy="997379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0802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f17768db-6554-4bca-b009-f31744e5c15f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26356" y="1123950"/>
            <a:ext cx="10794132" cy="5019675"/>
            <a:chOff x="726356" y="1123950"/>
            <a:chExt cx="10794132" cy="5019675"/>
          </a:xfrm>
        </p:grpSpPr>
        <p:sp>
          <p:nvSpPr>
            <p:cNvPr id="4" name="ïṩliḓê">
              <a:extLst>
                <a:ext uri="{FF2B5EF4-FFF2-40B4-BE49-F238E27FC236}">
                  <a16:creationId xmlns:a16="http://schemas.microsoft.com/office/drawing/2014/main" xmlns="" id="{DC1CC3C9-06B4-47B0-856F-7C5304A33E84}"/>
                </a:ext>
              </a:extLst>
            </p:cNvPr>
            <p:cNvSpPr/>
            <p:nvPr/>
          </p:nvSpPr>
          <p:spPr>
            <a:xfrm>
              <a:off x="726356" y="1123950"/>
              <a:ext cx="4793580" cy="4992688"/>
            </a:xfrm>
            <a:prstGeom prst="roundRect">
              <a:avLst>
                <a:gd name="adj" fmla="val 0"/>
              </a:avLst>
            </a:prstGeom>
            <a:blipFill>
              <a:blip r:embed="rId4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ísľíďé">
              <a:extLst>
                <a:ext uri="{FF2B5EF4-FFF2-40B4-BE49-F238E27FC236}">
                  <a16:creationId xmlns:a16="http://schemas.microsoft.com/office/drawing/2014/main" xmlns="" id="{B437526E-A2DD-4D43-9D7D-021115FC2C8A}"/>
                </a:ext>
              </a:extLst>
            </p:cNvPr>
            <p:cNvSpPr/>
            <p:nvPr/>
          </p:nvSpPr>
          <p:spPr>
            <a:xfrm>
              <a:off x="726356" y="5559871"/>
              <a:ext cx="4793580" cy="583754"/>
            </a:xfrm>
            <a:prstGeom prst="roundRect">
              <a:avLst>
                <a:gd name="adj" fmla="val 0"/>
              </a:avLst>
            </a:prstGeom>
            <a:solidFill>
              <a:schemeClr val="tx1">
                <a:alpha val="7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zh-CN" altLang="en-US" sz="1600" b="1" dirty="0"/>
                <a:t>标题文本预设</a:t>
              </a:r>
            </a:p>
          </p:txBody>
        </p:sp>
        <p:grpSp>
          <p:nvGrpSpPr>
            <p:cNvPr id="6" name="îşļiḍé">
              <a:extLst>
                <a:ext uri="{FF2B5EF4-FFF2-40B4-BE49-F238E27FC236}">
                  <a16:creationId xmlns:a16="http://schemas.microsoft.com/office/drawing/2014/main" xmlns="" id="{A78CD20D-FDDB-49D7-B604-A59B2B1CA6C5}"/>
                </a:ext>
              </a:extLst>
            </p:cNvPr>
            <p:cNvGrpSpPr/>
            <p:nvPr/>
          </p:nvGrpSpPr>
          <p:grpSpPr>
            <a:xfrm>
              <a:off x="5231010" y="5559871"/>
              <a:ext cx="577851" cy="577851"/>
              <a:chOff x="4454307" y="3331368"/>
              <a:chExt cx="577851" cy="577851"/>
            </a:xfrm>
          </p:grpSpPr>
          <p:sp>
            <p:nvSpPr>
              <p:cNvPr id="25" name="ïṡḻiḑe">
                <a:extLst>
                  <a:ext uri="{FF2B5EF4-FFF2-40B4-BE49-F238E27FC236}">
                    <a16:creationId xmlns:a16="http://schemas.microsoft.com/office/drawing/2014/main" xmlns="" id="{A0AA488B-62EA-49A9-9658-EFD6CD4DBB20}"/>
                  </a:ext>
                </a:extLst>
              </p:cNvPr>
              <p:cNvSpPr/>
              <p:nvPr/>
            </p:nvSpPr>
            <p:spPr>
              <a:xfrm>
                <a:off x="4454307" y="3331368"/>
                <a:ext cx="577851" cy="577851"/>
              </a:xfrm>
              <a:prstGeom prst="roundRect">
                <a:avLst>
                  <a:gd name="adj" fmla="val 11703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8575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90000" tIns="46800" rIns="90000" bIns="46800" numCol="1" anchor="ctr">
                <a:noAutofit/>
              </a:bodyPr>
              <a:lstStyle/>
              <a:p>
                <a:pPr lvl="0">
                  <a:defRPr sz="3200"/>
                </a:pPr>
                <a:endParaRPr sz="1600"/>
              </a:p>
            </p:txBody>
          </p:sp>
          <p:sp>
            <p:nvSpPr>
              <p:cNvPr id="26" name="ïṣḷïḋe">
                <a:extLst>
                  <a:ext uri="{FF2B5EF4-FFF2-40B4-BE49-F238E27FC236}">
                    <a16:creationId xmlns:a16="http://schemas.microsoft.com/office/drawing/2014/main" xmlns="" id="{97BC13AD-C44F-412F-BDD8-7565958F09DA}"/>
                  </a:ext>
                </a:extLst>
              </p:cNvPr>
              <p:cNvSpPr/>
              <p:nvPr/>
            </p:nvSpPr>
            <p:spPr>
              <a:xfrm>
                <a:off x="4559507" y="3475339"/>
                <a:ext cx="386158" cy="278665"/>
              </a:xfrm>
              <a:custGeom>
                <a:avLst/>
                <a:gdLst>
                  <a:gd name="connsiteX0" fmla="*/ 91000 w 605879"/>
                  <a:gd name="connsiteY0" fmla="*/ 173662 h 437224"/>
                  <a:gd name="connsiteX1" fmla="*/ 331193 w 605879"/>
                  <a:gd name="connsiteY1" fmla="*/ 173662 h 437224"/>
                  <a:gd name="connsiteX2" fmla="*/ 342454 w 605879"/>
                  <a:gd name="connsiteY2" fmla="*/ 184882 h 437224"/>
                  <a:gd name="connsiteX3" fmla="*/ 331193 w 605879"/>
                  <a:gd name="connsiteY3" fmla="*/ 196102 h 437224"/>
                  <a:gd name="connsiteX4" fmla="*/ 91000 w 605879"/>
                  <a:gd name="connsiteY4" fmla="*/ 196102 h 437224"/>
                  <a:gd name="connsiteX5" fmla="*/ 79739 w 605879"/>
                  <a:gd name="connsiteY5" fmla="*/ 184882 h 437224"/>
                  <a:gd name="connsiteX6" fmla="*/ 91000 w 605879"/>
                  <a:gd name="connsiteY6" fmla="*/ 173662 h 437224"/>
                  <a:gd name="connsiteX7" fmla="*/ 421630 w 605879"/>
                  <a:gd name="connsiteY7" fmla="*/ 131441 h 437224"/>
                  <a:gd name="connsiteX8" fmla="*/ 423552 w 605879"/>
                  <a:gd name="connsiteY8" fmla="*/ 152274 h 437224"/>
                  <a:gd name="connsiteX9" fmla="*/ 275961 w 605879"/>
                  <a:gd name="connsiteY9" fmla="*/ 300986 h 437224"/>
                  <a:gd name="connsiteX10" fmla="*/ 408175 w 605879"/>
                  <a:gd name="connsiteY10" fmla="*/ 358277 h 437224"/>
                  <a:gd name="connsiteX11" fmla="*/ 418060 w 605879"/>
                  <a:gd name="connsiteY11" fmla="*/ 365267 h 437224"/>
                  <a:gd name="connsiteX12" fmla="*/ 488218 w 605879"/>
                  <a:gd name="connsiteY12" fmla="*/ 410360 h 437224"/>
                  <a:gd name="connsiteX13" fmla="*/ 474214 w 605879"/>
                  <a:gd name="connsiteY13" fmla="*/ 363348 h 437224"/>
                  <a:gd name="connsiteX14" fmla="*/ 482039 w 605879"/>
                  <a:gd name="connsiteY14" fmla="*/ 349916 h 437224"/>
                  <a:gd name="connsiteX15" fmla="*/ 583363 w 605879"/>
                  <a:gd name="connsiteY15" fmla="*/ 244928 h 437224"/>
                  <a:gd name="connsiteX16" fmla="*/ 421630 w 605879"/>
                  <a:gd name="connsiteY16" fmla="*/ 131441 h 437224"/>
                  <a:gd name="connsiteX17" fmla="*/ 75898 w 605879"/>
                  <a:gd name="connsiteY17" fmla="*/ 120183 h 437224"/>
                  <a:gd name="connsiteX18" fmla="*/ 340509 w 605879"/>
                  <a:gd name="connsiteY18" fmla="*/ 120183 h 437224"/>
                  <a:gd name="connsiteX19" fmla="*/ 351769 w 605879"/>
                  <a:gd name="connsiteY19" fmla="*/ 131428 h 437224"/>
                  <a:gd name="connsiteX20" fmla="*/ 340509 w 605879"/>
                  <a:gd name="connsiteY20" fmla="*/ 142683 h 437224"/>
                  <a:gd name="connsiteX21" fmla="*/ 75898 w 605879"/>
                  <a:gd name="connsiteY21" fmla="*/ 142683 h 437224"/>
                  <a:gd name="connsiteX22" fmla="*/ 64638 w 605879"/>
                  <a:gd name="connsiteY22" fmla="*/ 131428 h 437224"/>
                  <a:gd name="connsiteX23" fmla="*/ 75898 w 605879"/>
                  <a:gd name="connsiteY23" fmla="*/ 120183 h 437224"/>
                  <a:gd name="connsiteX24" fmla="*/ 210609 w 605879"/>
                  <a:gd name="connsiteY24" fmla="*/ 22478 h 437224"/>
                  <a:gd name="connsiteX25" fmla="*/ 22516 w 605879"/>
                  <a:gd name="connsiteY25" fmla="*/ 153508 h 437224"/>
                  <a:gd name="connsiteX26" fmla="*/ 139216 w 605879"/>
                  <a:gd name="connsiteY26" fmla="*/ 274807 h 437224"/>
                  <a:gd name="connsiteX27" fmla="*/ 147042 w 605879"/>
                  <a:gd name="connsiteY27" fmla="*/ 288102 h 437224"/>
                  <a:gd name="connsiteX28" fmla="*/ 130017 w 605879"/>
                  <a:gd name="connsiteY28" fmla="*/ 344297 h 437224"/>
                  <a:gd name="connsiteX29" fmla="*/ 214041 w 605879"/>
                  <a:gd name="connsiteY29" fmla="*/ 291254 h 437224"/>
                  <a:gd name="connsiteX30" fmla="*/ 223927 w 605879"/>
                  <a:gd name="connsiteY30" fmla="*/ 284264 h 437224"/>
                  <a:gd name="connsiteX31" fmla="*/ 398839 w 605879"/>
                  <a:gd name="connsiteY31" fmla="*/ 152960 h 437224"/>
                  <a:gd name="connsiteX32" fmla="*/ 369596 w 605879"/>
                  <a:gd name="connsiteY32" fmla="*/ 80592 h 437224"/>
                  <a:gd name="connsiteX33" fmla="*/ 210609 w 605879"/>
                  <a:gd name="connsiteY33" fmla="*/ 22478 h 437224"/>
                  <a:gd name="connsiteX34" fmla="*/ 210609 w 605879"/>
                  <a:gd name="connsiteY34" fmla="*/ 0 h 437224"/>
                  <a:gd name="connsiteX35" fmla="*/ 385796 w 605879"/>
                  <a:gd name="connsiteY35" fmla="*/ 64967 h 437224"/>
                  <a:gd name="connsiteX36" fmla="*/ 414079 w 605879"/>
                  <a:gd name="connsiteY36" fmla="*/ 109100 h 437224"/>
                  <a:gd name="connsiteX37" fmla="*/ 419845 w 605879"/>
                  <a:gd name="connsiteY37" fmla="*/ 108963 h 437224"/>
                  <a:gd name="connsiteX38" fmla="*/ 605879 w 605879"/>
                  <a:gd name="connsiteY38" fmla="*/ 244928 h 437224"/>
                  <a:gd name="connsiteX39" fmla="*/ 498515 w 605879"/>
                  <a:gd name="connsiteY39" fmla="*/ 368420 h 437224"/>
                  <a:gd name="connsiteX40" fmla="*/ 516088 w 605879"/>
                  <a:gd name="connsiteY40" fmla="*/ 414609 h 437224"/>
                  <a:gd name="connsiteX41" fmla="*/ 522953 w 605879"/>
                  <a:gd name="connsiteY41" fmla="*/ 428178 h 437224"/>
                  <a:gd name="connsiteX42" fmla="*/ 510185 w 605879"/>
                  <a:gd name="connsiteY42" fmla="*/ 437224 h 437224"/>
                  <a:gd name="connsiteX43" fmla="*/ 400487 w 605879"/>
                  <a:gd name="connsiteY43" fmla="*/ 380344 h 437224"/>
                  <a:gd name="connsiteX44" fmla="*/ 250836 w 605879"/>
                  <a:gd name="connsiteY44" fmla="*/ 304275 h 437224"/>
                  <a:gd name="connsiteX45" fmla="*/ 231752 w 605879"/>
                  <a:gd name="connsiteY45" fmla="*/ 306331 h 437224"/>
                  <a:gd name="connsiteX46" fmla="*/ 107639 w 605879"/>
                  <a:gd name="connsiteY46" fmla="*/ 371161 h 437224"/>
                  <a:gd name="connsiteX47" fmla="*/ 94596 w 605879"/>
                  <a:gd name="connsiteY47" fmla="*/ 361978 h 437224"/>
                  <a:gd name="connsiteX48" fmla="*/ 102009 w 605879"/>
                  <a:gd name="connsiteY48" fmla="*/ 348135 h 437224"/>
                  <a:gd name="connsiteX49" fmla="*/ 122741 w 605879"/>
                  <a:gd name="connsiteY49" fmla="*/ 293173 h 437224"/>
                  <a:gd name="connsiteX50" fmla="*/ 0 w 605879"/>
                  <a:gd name="connsiteY50" fmla="*/ 153508 h 437224"/>
                  <a:gd name="connsiteX51" fmla="*/ 210609 w 605879"/>
                  <a:gd name="connsiteY51" fmla="*/ 0 h 43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05879" h="437224">
                    <a:moveTo>
                      <a:pt x="91000" y="173662"/>
                    </a:moveTo>
                    <a:lnTo>
                      <a:pt x="331193" y="173662"/>
                    </a:lnTo>
                    <a:cubicBezTo>
                      <a:pt x="337373" y="173662"/>
                      <a:pt x="342454" y="178725"/>
                      <a:pt x="342454" y="184882"/>
                    </a:cubicBezTo>
                    <a:cubicBezTo>
                      <a:pt x="342454" y="191040"/>
                      <a:pt x="337373" y="196102"/>
                      <a:pt x="331193" y="196102"/>
                    </a:cubicBezTo>
                    <a:lnTo>
                      <a:pt x="91000" y="196102"/>
                    </a:lnTo>
                    <a:cubicBezTo>
                      <a:pt x="84683" y="196102"/>
                      <a:pt x="79739" y="191040"/>
                      <a:pt x="79739" y="184882"/>
                    </a:cubicBezTo>
                    <a:cubicBezTo>
                      <a:pt x="79739" y="178725"/>
                      <a:pt x="84683" y="173662"/>
                      <a:pt x="91000" y="173662"/>
                    </a:cubicBezTo>
                    <a:close/>
                    <a:moveTo>
                      <a:pt x="421630" y="131441"/>
                    </a:moveTo>
                    <a:cubicBezTo>
                      <a:pt x="423003" y="138294"/>
                      <a:pt x="423552" y="145284"/>
                      <a:pt x="423552" y="152274"/>
                    </a:cubicBezTo>
                    <a:cubicBezTo>
                      <a:pt x="423552" y="220668"/>
                      <a:pt x="362456" y="281249"/>
                      <a:pt x="275961" y="300986"/>
                    </a:cubicBezTo>
                    <a:cubicBezTo>
                      <a:pt x="302047" y="334017"/>
                      <a:pt x="350924" y="355536"/>
                      <a:pt x="408175" y="358277"/>
                    </a:cubicBezTo>
                    <a:cubicBezTo>
                      <a:pt x="412569" y="358551"/>
                      <a:pt x="416413" y="361293"/>
                      <a:pt x="418060" y="365267"/>
                    </a:cubicBezTo>
                    <a:cubicBezTo>
                      <a:pt x="427259" y="388019"/>
                      <a:pt x="463505" y="403370"/>
                      <a:pt x="488218" y="410360"/>
                    </a:cubicBezTo>
                    <a:cubicBezTo>
                      <a:pt x="483962" y="399944"/>
                      <a:pt x="479156" y="385004"/>
                      <a:pt x="474214" y="363348"/>
                    </a:cubicBezTo>
                    <a:cubicBezTo>
                      <a:pt x="472841" y="357455"/>
                      <a:pt x="476273" y="351698"/>
                      <a:pt x="482039" y="349916"/>
                    </a:cubicBezTo>
                    <a:cubicBezTo>
                      <a:pt x="543685" y="332236"/>
                      <a:pt x="583500" y="290980"/>
                      <a:pt x="583363" y="244928"/>
                    </a:cubicBezTo>
                    <a:cubicBezTo>
                      <a:pt x="583363" y="182839"/>
                      <a:pt x="511009" y="132126"/>
                      <a:pt x="421630" y="131441"/>
                    </a:cubicBezTo>
                    <a:close/>
                    <a:moveTo>
                      <a:pt x="75898" y="120183"/>
                    </a:moveTo>
                    <a:lnTo>
                      <a:pt x="340509" y="120183"/>
                    </a:lnTo>
                    <a:cubicBezTo>
                      <a:pt x="346826" y="120183"/>
                      <a:pt x="351769" y="125114"/>
                      <a:pt x="351769" y="131428"/>
                    </a:cubicBezTo>
                    <a:cubicBezTo>
                      <a:pt x="351769" y="137604"/>
                      <a:pt x="346826" y="142683"/>
                      <a:pt x="340509" y="142683"/>
                    </a:cubicBezTo>
                    <a:lnTo>
                      <a:pt x="75898" y="142683"/>
                    </a:lnTo>
                    <a:cubicBezTo>
                      <a:pt x="69719" y="142683"/>
                      <a:pt x="64638" y="137604"/>
                      <a:pt x="64638" y="131428"/>
                    </a:cubicBezTo>
                    <a:cubicBezTo>
                      <a:pt x="64638" y="125114"/>
                      <a:pt x="69719" y="120183"/>
                      <a:pt x="75898" y="120183"/>
                    </a:cubicBezTo>
                    <a:close/>
                    <a:moveTo>
                      <a:pt x="210609" y="22478"/>
                    </a:moveTo>
                    <a:cubicBezTo>
                      <a:pt x="106952" y="22478"/>
                      <a:pt x="22516" y="81277"/>
                      <a:pt x="22516" y="153508"/>
                    </a:cubicBezTo>
                    <a:cubicBezTo>
                      <a:pt x="22516" y="206688"/>
                      <a:pt x="68372" y="254385"/>
                      <a:pt x="139216" y="274807"/>
                    </a:cubicBezTo>
                    <a:cubicBezTo>
                      <a:pt x="144983" y="276452"/>
                      <a:pt x="148415" y="282208"/>
                      <a:pt x="147042" y="288102"/>
                    </a:cubicBezTo>
                    <a:cubicBezTo>
                      <a:pt x="140864" y="314966"/>
                      <a:pt x="135097" y="332647"/>
                      <a:pt x="130017" y="344297"/>
                    </a:cubicBezTo>
                    <a:cubicBezTo>
                      <a:pt x="158437" y="336622"/>
                      <a:pt x="203058" y="318667"/>
                      <a:pt x="214041" y="291254"/>
                    </a:cubicBezTo>
                    <a:cubicBezTo>
                      <a:pt x="215689" y="287280"/>
                      <a:pt x="219533" y="284538"/>
                      <a:pt x="223927" y="284264"/>
                    </a:cubicBezTo>
                    <a:cubicBezTo>
                      <a:pt x="320180" y="279604"/>
                      <a:pt x="395407" y="223135"/>
                      <a:pt x="398839" y="152960"/>
                    </a:cubicBezTo>
                    <a:cubicBezTo>
                      <a:pt x="400075" y="126918"/>
                      <a:pt x="389915" y="101836"/>
                      <a:pt x="369596" y="80592"/>
                    </a:cubicBezTo>
                    <a:cubicBezTo>
                      <a:pt x="334860" y="44133"/>
                      <a:pt x="275412" y="22478"/>
                      <a:pt x="210609" y="22478"/>
                    </a:cubicBezTo>
                    <a:close/>
                    <a:moveTo>
                      <a:pt x="210609" y="0"/>
                    </a:moveTo>
                    <a:cubicBezTo>
                      <a:pt x="281453" y="0"/>
                      <a:pt x="346942" y="24260"/>
                      <a:pt x="385796" y="64967"/>
                    </a:cubicBezTo>
                    <a:cubicBezTo>
                      <a:pt x="398702" y="78536"/>
                      <a:pt x="408175" y="93338"/>
                      <a:pt x="414079" y="109100"/>
                    </a:cubicBezTo>
                    <a:cubicBezTo>
                      <a:pt x="416001" y="108963"/>
                      <a:pt x="417923" y="108963"/>
                      <a:pt x="419845" y="108963"/>
                    </a:cubicBezTo>
                    <a:cubicBezTo>
                      <a:pt x="522404" y="108963"/>
                      <a:pt x="606016" y="169955"/>
                      <a:pt x="605879" y="244928"/>
                    </a:cubicBezTo>
                    <a:cubicBezTo>
                      <a:pt x="605879" y="298519"/>
                      <a:pt x="564141" y="346079"/>
                      <a:pt x="498515" y="368420"/>
                    </a:cubicBezTo>
                    <a:cubicBezTo>
                      <a:pt x="506066" y="398025"/>
                      <a:pt x="512931" y="412279"/>
                      <a:pt x="516088" y="414609"/>
                    </a:cubicBezTo>
                    <a:cubicBezTo>
                      <a:pt x="524601" y="418858"/>
                      <a:pt x="523228" y="426671"/>
                      <a:pt x="522953" y="428178"/>
                    </a:cubicBezTo>
                    <a:cubicBezTo>
                      <a:pt x="522541" y="429686"/>
                      <a:pt x="520207" y="437224"/>
                      <a:pt x="510185" y="437224"/>
                    </a:cubicBezTo>
                    <a:cubicBezTo>
                      <a:pt x="497828" y="437224"/>
                      <a:pt x="423689" y="421325"/>
                      <a:pt x="400487" y="380344"/>
                    </a:cubicBezTo>
                    <a:cubicBezTo>
                      <a:pt x="333899" y="375410"/>
                      <a:pt x="277746" y="346764"/>
                      <a:pt x="250836" y="304275"/>
                    </a:cubicBezTo>
                    <a:cubicBezTo>
                      <a:pt x="244521" y="305098"/>
                      <a:pt x="238205" y="305783"/>
                      <a:pt x="231752" y="306331"/>
                    </a:cubicBezTo>
                    <a:cubicBezTo>
                      <a:pt x="206216" y="353069"/>
                      <a:pt x="121643" y="371161"/>
                      <a:pt x="107639" y="371161"/>
                    </a:cubicBezTo>
                    <a:cubicBezTo>
                      <a:pt x="97616" y="371161"/>
                      <a:pt x="95145" y="364171"/>
                      <a:pt x="94596" y="361978"/>
                    </a:cubicBezTo>
                    <a:cubicBezTo>
                      <a:pt x="94184" y="360470"/>
                      <a:pt x="92948" y="352658"/>
                      <a:pt x="102009" y="348135"/>
                    </a:cubicBezTo>
                    <a:cubicBezTo>
                      <a:pt x="105030" y="345942"/>
                      <a:pt x="113130" y="331550"/>
                      <a:pt x="122741" y="293173"/>
                    </a:cubicBezTo>
                    <a:cubicBezTo>
                      <a:pt x="47778" y="268228"/>
                      <a:pt x="0" y="214226"/>
                      <a:pt x="0" y="153508"/>
                    </a:cubicBezTo>
                    <a:cubicBezTo>
                      <a:pt x="0" y="68804"/>
                      <a:pt x="94458" y="0"/>
                      <a:pt x="2106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0000" tIns="46800" rIns="90000" bIns="46800" numCol="1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/>
              </a:p>
            </p:txBody>
          </p:sp>
        </p:grpSp>
        <p:grpSp>
          <p:nvGrpSpPr>
            <p:cNvPr id="7" name="íŝľïde">
              <a:extLst>
                <a:ext uri="{FF2B5EF4-FFF2-40B4-BE49-F238E27FC236}">
                  <a16:creationId xmlns:a16="http://schemas.microsoft.com/office/drawing/2014/main" xmlns="" id="{CE90FF9B-ACBA-4304-9175-5BB6EBF9AF8B}"/>
                </a:ext>
              </a:extLst>
            </p:cNvPr>
            <p:cNvGrpSpPr/>
            <p:nvPr/>
          </p:nvGrpSpPr>
          <p:grpSpPr>
            <a:xfrm>
              <a:off x="7596911" y="1268760"/>
              <a:ext cx="3923577" cy="4874865"/>
              <a:chOff x="7596911" y="1268760"/>
              <a:chExt cx="3923577" cy="4874865"/>
            </a:xfrm>
          </p:grpSpPr>
          <p:grpSp>
            <p:nvGrpSpPr>
              <p:cNvPr id="11" name="ïšľíde">
                <a:extLst>
                  <a:ext uri="{FF2B5EF4-FFF2-40B4-BE49-F238E27FC236}">
                    <a16:creationId xmlns:a16="http://schemas.microsoft.com/office/drawing/2014/main" xmlns="" id="{B882E76B-18EA-40CF-9A2F-A356A1A51A0A}"/>
                  </a:ext>
                </a:extLst>
              </p:cNvPr>
              <p:cNvGrpSpPr/>
              <p:nvPr/>
            </p:nvGrpSpPr>
            <p:grpSpPr>
              <a:xfrm>
                <a:off x="7596911" y="1268760"/>
                <a:ext cx="3923577" cy="1660602"/>
                <a:chOff x="7596911" y="1624991"/>
                <a:chExt cx="3923577" cy="1660602"/>
              </a:xfrm>
            </p:grpSpPr>
            <p:sp>
              <p:nvSpPr>
                <p:cNvPr id="22" name="íšľiḍé">
                  <a:extLst>
                    <a:ext uri="{FF2B5EF4-FFF2-40B4-BE49-F238E27FC236}">
                      <a16:creationId xmlns:a16="http://schemas.microsoft.com/office/drawing/2014/main" xmlns="" id="{A22C5219-D2DA-463F-BCA9-39926ACD4919}"/>
                    </a:ext>
                  </a:extLst>
                </p:cNvPr>
                <p:cNvSpPr/>
                <p:nvPr/>
              </p:nvSpPr>
              <p:spPr>
                <a:xfrm>
                  <a:off x="8616280" y="2157219"/>
                  <a:ext cx="2904208" cy="1128374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anchor="t">
                  <a:normAutofit/>
                </a:bodyPr>
                <a:lstStyle/>
                <a:p>
                  <a:pPr marL="228594" indent="-228594">
                    <a:lnSpc>
                      <a:spcPct val="150000"/>
                    </a:lnSpc>
                    <a:buFont typeface="Arial" pitchFamily="34" charset="0"/>
                    <a:buChar char="•"/>
                    <a:tabLst>
                      <a:tab pos="228594" algn="l"/>
                    </a:tabLst>
                    <a:defRPr/>
                  </a:pPr>
                  <a:r>
                    <a:rPr lang="zh-CN" altLang="en-US" sz="1000" dirty="0"/>
                    <a:t>此部分内容作为文字排版占位显示（建议使用主题字体）</a:t>
                  </a:r>
                </a:p>
                <a:p>
                  <a:pPr marL="228594" indent="-228594">
                    <a:lnSpc>
                      <a:spcPct val="150000"/>
                    </a:lnSpc>
                    <a:buFont typeface="Arial" pitchFamily="34" charset="0"/>
                    <a:buChar char="•"/>
                    <a:tabLst>
                      <a:tab pos="228594" algn="l"/>
                    </a:tabLst>
                    <a:defRPr/>
                  </a:pPr>
                  <a:r>
                    <a:rPr lang="zh-CN" altLang="en-US" sz="1000" dirty="0"/>
                    <a:t>如需更改请在（设置形状格式）菜单下（文本选项）中调整</a:t>
                  </a:r>
                  <a:endParaRPr lang="en-US" altLang="zh-CN" sz="1000" dirty="0"/>
                </a:p>
              </p:txBody>
            </p:sp>
            <p:sp>
              <p:nvSpPr>
                <p:cNvPr id="23" name="ïsľíde">
                  <a:extLst>
                    <a:ext uri="{FF2B5EF4-FFF2-40B4-BE49-F238E27FC236}">
                      <a16:creationId xmlns:a16="http://schemas.microsoft.com/office/drawing/2014/main" xmlns="" id="{421A0F14-248F-45A7-8E2E-7EC50306F8FF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8616280" y="1624991"/>
                  <a:ext cx="2904208" cy="5162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600" b="1" dirty="0">
                      <a:solidFill>
                        <a:schemeClr val="accent1"/>
                      </a:solidFill>
                    </a:rPr>
                    <a:t>标题文本预设</a:t>
                  </a:r>
                  <a:endParaRPr lang="en-US" altLang="zh-CN" sz="1600" b="1" dirty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24" name="ï$líḋé">
                  <a:extLst>
                    <a:ext uri="{FF2B5EF4-FFF2-40B4-BE49-F238E27FC236}">
                      <a16:creationId xmlns:a16="http://schemas.microsoft.com/office/drawing/2014/main" xmlns="" id="{85E02C78-7C19-440A-A460-433EC23858D3}"/>
                    </a:ext>
                  </a:extLst>
                </p:cNvPr>
                <p:cNvSpPr/>
                <p:nvPr/>
              </p:nvSpPr>
              <p:spPr bwMode="auto">
                <a:xfrm>
                  <a:off x="7596911" y="2180252"/>
                  <a:ext cx="792088" cy="312644"/>
                </a:xfrm>
                <a:prstGeom prst="roundRect">
                  <a:avLst/>
                </a:prstGeom>
                <a:solidFill>
                  <a:schemeClr val="accent1"/>
                </a:solidFill>
                <a:ln w="38100">
                  <a:noFill/>
                </a:ln>
                <a:extLst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none" rtlCol="0" anchor="ctr">
                  <a:normAutofit fontScale="92500" lnSpcReduction="10000"/>
                </a:bodyPr>
                <a:lstStyle/>
                <a:p>
                  <a:pPr algn="ctr"/>
                  <a:r>
                    <a:rPr lang="zh-CN" altLang="en-US" sz="1400" b="1" dirty="0">
                      <a:solidFill>
                        <a:schemeClr val="bg1"/>
                      </a:solidFill>
                    </a:rPr>
                    <a:t>关键词</a:t>
                  </a:r>
                </a:p>
              </p:txBody>
            </p:sp>
          </p:grpSp>
          <p:grpSp>
            <p:nvGrpSpPr>
              <p:cNvPr id="12" name="ï$lîḋê">
                <a:extLst>
                  <a:ext uri="{FF2B5EF4-FFF2-40B4-BE49-F238E27FC236}">
                    <a16:creationId xmlns:a16="http://schemas.microsoft.com/office/drawing/2014/main" xmlns="" id="{7E4F0179-C343-4DD3-A962-5290804CAFB7}"/>
                  </a:ext>
                </a:extLst>
              </p:cNvPr>
              <p:cNvGrpSpPr/>
              <p:nvPr/>
            </p:nvGrpSpPr>
            <p:grpSpPr>
              <a:xfrm>
                <a:off x="7596911" y="2864218"/>
                <a:ext cx="3923577" cy="1660602"/>
                <a:chOff x="7596911" y="1624991"/>
                <a:chExt cx="3923577" cy="1660602"/>
              </a:xfrm>
            </p:grpSpPr>
            <p:sp>
              <p:nvSpPr>
                <p:cNvPr id="19" name="ïŝļíḋe">
                  <a:extLst>
                    <a:ext uri="{FF2B5EF4-FFF2-40B4-BE49-F238E27FC236}">
                      <a16:creationId xmlns:a16="http://schemas.microsoft.com/office/drawing/2014/main" xmlns="" id="{4B145F92-F1FC-42F7-8E87-6F4A7085FA2E}"/>
                    </a:ext>
                  </a:extLst>
                </p:cNvPr>
                <p:cNvSpPr/>
                <p:nvPr/>
              </p:nvSpPr>
              <p:spPr>
                <a:xfrm>
                  <a:off x="8616280" y="2157219"/>
                  <a:ext cx="2904208" cy="1128374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anchor="t">
                  <a:normAutofit/>
                </a:bodyPr>
                <a:lstStyle/>
                <a:p>
                  <a:pPr marL="228594" indent="-228594">
                    <a:lnSpc>
                      <a:spcPct val="150000"/>
                    </a:lnSpc>
                    <a:buFont typeface="Arial" pitchFamily="34" charset="0"/>
                    <a:buChar char="•"/>
                    <a:tabLst>
                      <a:tab pos="228594" algn="l"/>
                    </a:tabLst>
                    <a:defRPr/>
                  </a:pPr>
                  <a:r>
                    <a:rPr lang="zh-CN" altLang="en-US" sz="1000" dirty="0"/>
                    <a:t>此部分内容作为文字排版占位显示（建议使用主题字体）</a:t>
                  </a:r>
                </a:p>
                <a:p>
                  <a:pPr marL="228594" indent="-228594">
                    <a:lnSpc>
                      <a:spcPct val="150000"/>
                    </a:lnSpc>
                    <a:buFont typeface="Arial" pitchFamily="34" charset="0"/>
                    <a:buChar char="•"/>
                    <a:tabLst>
                      <a:tab pos="228594" algn="l"/>
                    </a:tabLst>
                    <a:defRPr/>
                  </a:pPr>
                  <a:r>
                    <a:rPr lang="zh-CN" altLang="en-US" sz="1000" dirty="0"/>
                    <a:t>如需更改请在（设置形状格式）菜单下（文本选项）中调整</a:t>
                  </a:r>
                  <a:endParaRPr lang="en-US" altLang="zh-CN" sz="1000" dirty="0"/>
                </a:p>
              </p:txBody>
            </p:sp>
            <p:sp>
              <p:nvSpPr>
                <p:cNvPr id="20" name="ïşliḓé">
                  <a:extLst>
                    <a:ext uri="{FF2B5EF4-FFF2-40B4-BE49-F238E27FC236}">
                      <a16:creationId xmlns:a16="http://schemas.microsoft.com/office/drawing/2014/main" xmlns="" id="{540AAA06-7D49-43E0-88B3-4AACBFC7A3AE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8616280" y="1624991"/>
                  <a:ext cx="2904208" cy="5162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600" b="1" dirty="0">
                      <a:solidFill>
                        <a:srgbClr val="B71B1E"/>
                      </a:solidFill>
                    </a:rPr>
                    <a:t>标题文本预设</a:t>
                  </a:r>
                  <a:endParaRPr lang="en-US" altLang="zh-CN" sz="1600" b="1" dirty="0">
                    <a:solidFill>
                      <a:srgbClr val="B71B1E"/>
                    </a:solidFill>
                  </a:endParaRPr>
                </a:p>
              </p:txBody>
            </p:sp>
            <p:sp>
              <p:nvSpPr>
                <p:cNvPr id="21" name="ísliḓê">
                  <a:extLst>
                    <a:ext uri="{FF2B5EF4-FFF2-40B4-BE49-F238E27FC236}">
                      <a16:creationId xmlns:a16="http://schemas.microsoft.com/office/drawing/2014/main" xmlns="" id="{9F12FA9A-434B-4A87-96CE-700B5474F979}"/>
                    </a:ext>
                  </a:extLst>
                </p:cNvPr>
                <p:cNvSpPr/>
                <p:nvPr/>
              </p:nvSpPr>
              <p:spPr bwMode="auto">
                <a:xfrm>
                  <a:off x="7596911" y="2180252"/>
                  <a:ext cx="792088" cy="312644"/>
                </a:xfrm>
                <a:prstGeom prst="roundRect">
                  <a:avLst/>
                </a:prstGeom>
                <a:solidFill>
                  <a:schemeClr val="accent2"/>
                </a:solidFill>
                <a:ln w="38100">
                  <a:noFill/>
                </a:ln>
                <a:extLst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none" rtlCol="0" anchor="ctr">
                  <a:normAutofit fontScale="92500" lnSpcReduction="10000"/>
                </a:bodyPr>
                <a:lstStyle/>
                <a:p>
                  <a:pPr algn="ctr"/>
                  <a:r>
                    <a:rPr lang="zh-CN" altLang="en-US" sz="1400" b="1" dirty="0">
                      <a:solidFill>
                        <a:schemeClr val="bg1"/>
                      </a:solidFill>
                    </a:rPr>
                    <a:t>关键词</a:t>
                  </a:r>
                </a:p>
              </p:txBody>
            </p:sp>
          </p:grpSp>
          <p:grpSp>
            <p:nvGrpSpPr>
              <p:cNvPr id="13" name="iSļïḍe">
                <a:extLst>
                  <a:ext uri="{FF2B5EF4-FFF2-40B4-BE49-F238E27FC236}">
                    <a16:creationId xmlns:a16="http://schemas.microsoft.com/office/drawing/2014/main" xmlns="" id="{6715082E-9D21-4F8C-8157-9CCF1E080F11}"/>
                  </a:ext>
                </a:extLst>
              </p:cNvPr>
              <p:cNvGrpSpPr/>
              <p:nvPr/>
            </p:nvGrpSpPr>
            <p:grpSpPr>
              <a:xfrm>
                <a:off x="7596911" y="4483023"/>
                <a:ext cx="3923577" cy="1660602"/>
                <a:chOff x="7596911" y="1624991"/>
                <a:chExt cx="3923577" cy="1660602"/>
              </a:xfrm>
            </p:grpSpPr>
            <p:sp>
              <p:nvSpPr>
                <p:cNvPr id="16" name="íSḷîḍê">
                  <a:extLst>
                    <a:ext uri="{FF2B5EF4-FFF2-40B4-BE49-F238E27FC236}">
                      <a16:creationId xmlns:a16="http://schemas.microsoft.com/office/drawing/2014/main" xmlns="" id="{B7B990BC-E0ED-4157-8C66-2DDACDFA97EA}"/>
                    </a:ext>
                  </a:extLst>
                </p:cNvPr>
                <p:cNvSpPr/>
                <p:nvPr/>
              </p:nvSpPr>
              <p:spPr>
                <a:xfrm>
                  <a:off x="8616280" y="2157219"/>
                  <a:ext cx="2904208" cy="1128374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anchor="t">
                  <a:normAutofit/>
                </a:bodyPr>
                <a:lstStyle/>
                <a:p>
                  <a:pPr marL="228594" indent="-228594">
                    <a:lnSpc>
                      <a:spcPct val="150000"/>
                    </a:lnSpc>
                    <a:buFont typeface="Arial" pitchFamily="34" charset="0"/>
                    <a:buChar char="•"/>
                    <a:tabLst>
                      <a:tab pos="228594" algn="l"/>
                    </a:tabLst>
                    <a:defRPr/>
                  </a:pPr>
                  <a:r>
                    <a:rPr lang="zh-CN" altLang="en-US" sz="1000" dirty="0"/>
                    <a:t>此部分内容作为文字排版占位显示（建议使用主题字体）</a:t>
                  </a:r>
                </a:p>
                <a:p>
                  <a:pPr marL="228594" indent="-228594">
                    <a:lnSpc>
                      <a:spcPct val="150000"/>
                    </a:lnSpc>
                    <a:buFont typeface="Arial" pitchFamily="34" charset="0"/>
                    <a:buChar char="•"/>
                    <a:tabLst>
                      <a:tab pos="228594" algn="l"/>
                    </a:tabLst>
                    <a:defRPr/>
                  </a:pPr>
                  <a:r>
                    <a:rPr lang="zh-CN" altLang="en-US" sz="1000" dirty="0"/>
                    <a:t>如需更改请在（设置形状格式）菜单下（文本选项）中调整</a:t>
                  </a:r>
                  <a:endParaRPr lang="en-US" altLang="zh-CN" sz="1000" dirty="0"/>
                </a:p>
              </p:txBody>
            </p:sp>
            <p:sp>
              <p:nvSpPr>
                <p:cNvPr id="17" name="iṩlîḍè">
                  <a:extLst>
                    <a:ext uri="{FF2B5EF4-FFF2-40B4-BE49-F238E27FC236}">
                      <a16:creationId xmlns:a16="http://schemas.microsoft.com/office/drawing/2014/main" xmlns="" id="{CE3F26B8-AFA9-4C5C-911D-FC78A91B54E5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8616280" y="1624991"/>
                  <a:ext cx="2904208" cy="5162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600" b="1" dirty="0">
                      <a:solidFill>
                        <a:schemeClr val="accent3"/>
                      </a:solidFill>
                    </a:rPr>
                    <a:t>标题文本预设</a:t>
                  </a:r>
                  <a:endParaRPr lang="en-US" altLang="zh-CN" sz="1600" b="1" dirty="0">
                    <a:solidFill>
                      <a:schemeClr val="accent3"/>
                    </a:solidFill>
                  </a:endParaRPr>
                </a:p>
              </p:txBody>
            </p:sp>
            <p:sp>
              <p:nvSpPr>
                <p:cNvPr id="18" name="ïṩľiḓè">
                  <a:extLst>
                    <a:ext uri="{FF2B5EF4-FFF2-40B4-BE49-F238E27FC236}">
                      <a16:creationId xmlns:a16="http://schemas.microsoft.com/office/drawing/2014/main" xmlns="" id="{B6D0B40F-5075-4627-A1C5-98B7FE0D2869}"/>
                    </a:ext>
                  </a:extLst>
                </p:cNvPr>
                <p:cNvSpPr/>
                <p:nvPr/>
              </p:nvSpPr>
              <p:spPr bwMode="auto">
                <a:xfrm>
                  <a:off x="7596911" y="2180252"/>
                  <a:ext cx="792088" cy="312644"/>
                </a:xfrm>
                <a:prstGeom prst="roundRect">
                  <a:avLst/>
                </a:prstGeom>
                <a:solidFill>
                  <a:schemeClr val="accent3"/>
                </a:solidFill>
                <a:ln w="38100">
                  <a:noFill/>
                </a:ln>
                <a:extLst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none" rtlCol="0" anchor="ctr">
                  <a:normAutofit fontScale="92500" lnSpcReduction="10000"/>
                </a:bodyPr>
                <a:lstStyle/>
                <a:p>
                  <a:pPr algn="ctr"/>
                  <a:r>
                    <a:rPr lang="zh-CN" altLang="en-US" sz="1400" b="1" dirty="0">
                      <a:solidFill>
                        <a:schemeClr val="bg1"/>
                      </a:solidFill>
                    </a:rPr>
                    <a:t>关键词</a:t>
                  </a:r>
                </a:p>
              </p:txBody>
            </p:sp>
          </p:grpSp>
          <p:cxnSp>
            <p:nvCxnSpPr>
              <p:cNvPr id="14" name="直接连接符 13">
                <a:extLst>
                  <a:ext uri="{FF2B5EF4-FFF2-40B4-BE49-F238E27FC236}">
                    <a16:creationId xmlns:a16="http://schemas.microsoft.com/office/drawing/2014/main" xmlns="" id="{6A43AEE8-A35E-4E7D-928F-C45DCBA8D354}"/>
                  </a:ext>
                </a:extLst>
              </p:cNvPr>
              <p:cNvCxnSpPr/>
              <p:nvPr/>
            </p:nvCxnSpPr>
            <p:spPr>
              <a:xfrm>
                <a:off x="7596911" y="2911843"/>
                <a:ext cx="3923577" cy="0"/>
              </a:xfrm>
              <a:prstGeom prst="line">
                <a:avLst/>
              </a:prstGeom>
              <a:ln w="3175" cap="rnd">
                <a:solidFill>
                  <a:schemeClr val="bg1">
                    <a:lumMod val="8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>
                <a:extLst>
                  <a:ext uri="{FF2B5EF4-FFF2-40B4-BE49-F238E27FC236}">
                    <a16:creationId xmlns:a16="http://schemas.microsoft.com/office/drawing/2014/main" xmlns="" id="{3FC19D41-007B-43E7-BFEE-786311D7917E}"/>
                  </a:ext>
                </a:extLst>
              </p:cNvPr>
              <p:cNvCxnSpPr/>
              <p:nvPr/>
            </p:nvCxnSpPr>
            <p:spPr>
              <a:xfrm>
                <a:off x="7596911" y="4550143"/>
                <a:ext cx="3923577" cy="0"/>
              </a:xfrm>
              <a:prstGeom prst="line">
                <a:avLst/>
              </a:prstGeom>
              <a:ln w="3175" cap="rnd">
                <a:solidFill>
                  <a:schemeClr val="bg1">
                    <a:lumMod val="8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肘形连接符 7">
              <a:extLst>
                <a:ext uri="{FF2B5EF4-FFF2-40B4-BE49-F238E27FC236}">
                  <a16:creationId xmlns:a16="http://schemas.microsoft.com/office/drawing/2014/main" xmlns="" id="{62F23F59-81DC-4700-84EB-B8E64609D670}"/>
                </a:ext>
              </a:extLst>
            </p:cNvPr>
            <p:cNvCxnSpPr>
              <a:stCxn id="21" idx="1"/>
              <a:endCxn id="25" idx="3"/>
            </p:cNvCxnSpPr>
            <p:nvPr/>
          </p:nvCxnSpPr>
          <p:spPr>
            <a:xfrm rot="10800000" flipV="1">
              <a:off x="5808861" y="3575801"/>
              <a:ext cx="1788050" cy="2272996"/>
            </a:xfrm>
            <a:prstGeom prst="bentConnector3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肘形连接符 8">
              <a:extLst>
                <a:ext uri="{FF2B5EF4-FFF2-40B4-BE49-F238E27FC236}">
                  <a16:creationId xmlns:a16="http://schemas.microsoft.com/office/drawing/2014/main" xmlns="" id="{5C899E9A-74BF-4F2A-A0D1-0A46E3067227}"/>
                </a:ext>
              </a:extLst>
            </p:cNvPr>
            <p:cNvCxnSpPr>
              <a:stCxn id="25" idx="3"/>
              <a:endCxn id="24" idx="1"/>
            </p:cNvCxnSpPr>
            <p:nvPr/>
          </p:nvCxnSpPr>
          <p:spPr>
            <a:xfrm flipV="1">
              <a:off x="5808861" y="1980343"/>
              <a:ext cx="1788050" cy="3868454"/>
            </a:xfrm>
            <a:prstGeom prst="bentConnector3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肘形连接符 9">
              <a:extLst>
                <a:ext uri="{FF2B5EF4-FFF2-40B4-BE49-F238E27FC236}">
                  <a16:creationId xmlns:a16="http://schemas.microsoft.com/office/drawing/2014/main" xmlns="" id="{4D4E6FB2-E954-4BE4-9DFF-6659133FF095}"/>
                </a:ext>
              </a:extLst>
            </p:cNvPr>
            <p:cNvCxnSpPr>
              <a:stCxn id="25" idx="3"/>
              <a:endCxn id="18" idx="1"/>
            </p:cNvCxnSpPr>
            <p:nvPr/>
          </p:nvCxnSpPr>
          <p:spPr>
            <a:xfrm flipV="1">
              <a:off x="5808861" y="5194606"/>
              <a:ext cx="1788050" cy="654191"/>
            </a:xfrm>
            <a:prstGeom prst="bentConnector3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8122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6c2447ed-7a36-4fc2-bfed-1e83aa55f3a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58737" y="1665639"/>
            <a:ext cx="11333263" cy="4054697"/>
            <a:chOff x="858737" y="1665643"/>
            <a:chExt cx="11333263" cy="4054697"/>
          </a:xfrm>
        </p:grpSpPr>
        <p:sp>
          <p:nvSpPr>
            <p:cNvPr id="4" name="íṡ1îḑe"/>
            <p:cNvSpPr/>
            <p:nvPr/>
          </p:nvSpPr>
          <p:spPr>
            <a:xfrm>
              <a:off x="4274288" y="2697068"/>
              <a:ext cx="7917712" cy="21446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" name="ísļîḋê"/>
            <p:cNvGrpSpPr/>
            <p:nvPr/>
          </p:nvGrpSpPr>
          <p:grpSpPr>
            <a:xfrm>
              <a:off x="4199520" y="2554559"/>
              <a:ext cx="3792965" cy="3165781"/>
              <a:chOff x="1447800" y="1806576"/>
              <a:chExt cx="4518026" cy="3717925"/>
            </a:xfrm>
          </p:grpSpPr>
          <p:sp>
            <p:nvSpPr>
              <p:cNvPr id="34" name="iŝḷíďè"/>
              <p:cNvSpPr>
                <a:spLocks/>
              </p:cNvSpPr>
              <p:nvPr/>
            </p:nvSpPr>
            <p:spPr bwMode="auto">
              <a:xfrm>
                <a:off x="3013075" y="5287963"/>
                <a:ext cx="1392238" cy="236538"/>
              </a:xfrm>
              <a:custGeom>
                <a:avLst/>
                <a:gdLst>
                  <a:gd name="T0" fmla="*/ 591 w 607"/>
                  <a:gd name="T1" fmla="*/ 84 h 103"/>
                  <a:gd name="T2" fmla="*/ 539 w 607"/>
                  <a:gd name="T3" fmla="*/ 61 h 103"/>
                  <a:gd name="T4" fmla="*/ 518 w 607"/>
                  <a:gd name="T5" fmla="*/ 28 h 103"/>
                  <a:gd name="T6" fmla="*/ 93 w 607"/>
                  <a:gd name="T7" fmla="*/ 14 h 103"/>
                  <a:gd name="T8" fmla="*/ 85 w 607"/>
                  <a:gd name="T9" fmla="*/ 42 h 103"/>
                  <a:gd name="T10" fmla="*/ 19 w 607"/>
                  <a:gd name="T11" fmla="*/ 83 h 103"/>
                  <a:gd name="T12" fmla="*/ 21 w 607"/>
                  <a:gd name="T13" fmla="*/ 103 h 103"/>
                  <a:gd name="T14" fmla="*/ 588 w 607"/>
                  <a:gd name="T15" fmla="*/ 103 h 103"/>
                  <a:gd name="T16" fmla="*/ 591 w 607"/>
                  <a:gd name="T17" fmla="*/ 8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7" h="103">
                    <a:moveTo>
                      <a:pt x="591" y="84"/>
                    </a:moveTo>
                    <a:cubicBezTo>
                      <a:pt x="539" y="61"/>
                      <a:pt x="539" y="61"/>
                      <a:pt x="539" y="61"/>
                    </a:cubicBezTo>
                    <a:cubicBezTo>
                      <a:pt x="518" y="48"/>
                      <a:pt x="518" y="28"/>
                      <a:pt x="518" y="28"/>
                    </a:cubicBezTo>
                    <a:cubicBezTo>
                      <a:pt x="219" y="0"/>
                      <a:pt x="93" y="14"/>
                      <a:pt x="93" y="14"/>
                    </a:cubicBezTo>
                    <a:cubicBezTo>
                      <a:pt x="90" y="46"/>
                      <a:pt x="85" y="42"/>
                      <a:pt x="85" y="42"/>
                    </a:cubicBezTo>
                    <a:cubicBezTo>
                      <a:pt x="69" y="72"/>
                      <a:pt x="19" y="83"/>
                      <a:pt x="19" y="83"/>
                    </a:cubicBezTo>
                    <a:cubicBezTo>
                      <a:pt x="0" y="101"/>
                      <a:pt x="21" y="103"/>
                      <a:pt x="21" y="103"/>
                    </a:cubicBezTo>
                    <a:cubicBezTo>
                      <a:pt x="588" y="103"/>
                      <a:pt x="588" y="103"/>
                      <a:pt x="588" y="103"/>
                    </a:cubicBezTo>
                    <a:cubicBezTo>
                      <a:pt x="607" y="101"/>
                      <a:pt x="591" y="84"/>
                      <a:pt x="591" y="84"/>
                    </a:cubicBezTo>
                    <a:close/>
                  </a:path>
                </a:pathLst>
              </a:custGeom>
              <a:solidFill>
                <a:srgbClr val="A1A4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íṧ1îḋé"/>
              <p:cNvSpPr>
                <a:spLocks/>
              </p:cNvSpPr>
              <p:nvPr/>
            </p:nvSpPr>
            <p:spPr bwMode="auto">
              <a:xfrm>
                <a:off x="3017838" y="4895851"/>
                <a:ext cx="1379538" cy="609600"/>
              </a:xfrm>
              <a:custGeom>
                <a:avLst/>
                <a:gdLst>
                  <a:gd name="T0" fmla="*/ 588 w 602"/>
                  <a:gd name="T1" fmla="*/ 253 h 266"/>
                  <a:gd name="T2" fmla="*/ 537 w 602"/>
                  <a:gd name="T3" fmla="*/ 224 h 266"/>
                  <a:gd name="T4" fmla="*/ 516 w 602"/>
                  <a:gd name="T5" fmla="*/ 191 h 266"/>
                  <a:gd name="T6" fmla="*/ 497 w 602"/>
                  <a:gd name="T7" fmla="*/ 0 h 266"/>
                  <a:gd name="T8" fmla="*/ 105 w 602"/>
                  <a:gd name="T9" fmla="*/ 0 h 266"/>
                  <a:gd name="T10" fmla="*/ 91 w 602"/>
                  <a:gd name="T11" fmla="*/ 162 h 266"/>
                  <a:gd name="T12" fmla="*/ 83 w 602"/>
                  <a:gd name="T13" fmla="*/ 206 h 266"/>
                  <a:gd name="T14" fmla="*/ 18 w 602"/>
                  <a:gd name="T15" fmla="*/ 252 h 266"/>
                  <a:gd name="T16" fmla="*/ 19 w 602"/>
                  <a:gd name="T17" fmla="*/ 266 h 266"/>
                  <a:gd name="T18" fmla="*/ 586 w 602"/>
                  <a:gd name="T19" fmla="*/ 266 h 266"/>
                  <a:gd name="T20" fmla="*/ 588 w 602"/>
                  <a:gd name="T21" fmla="*/ 253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2" h="266">
                    <a:moveTo>
                      <a:pt x="588" y="253"/>
                    </a:moveTo>
                    <a:cubicBezTo>
                      <a:pt x="537" y="224"/>
                      <a:pt x="537" y="224"/>
                      <a:pt x="537" y="224"/>
                    </a:cubicBezTo>
                    <a:cubicBezTo>
                      <a:pt x="516" y="211"/>
                      <a:pt x="516" y="191"/>
                      <a:pt x="516" y="191"/>
                    </a:cubicBezTo>
                    <a:cubicBezTo>
                      <a:pt x="509" y="166"/>
                      <a:pt x="497" y="0"/>
                      <a:pt x="497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91" y="162"/>
                      <a:pt x="91" y="162"/>
                      <a:pt x="91" y="162"/>
                    </a:cubicBezTo>
                    <a:cubicBezTo>
                      <a:pt x="88" y="194"/>
                      <a:pt x="83" y="206"/>
                      <a:pt x="83" y="206"/>
                    </a:cubicBezTo>
                    <a:cubicBezTo>
                      <a:pt x="67" y="235"/>
                      <a:pt x="18" y="252"/>
                      <a:pt x="18" y="252"/>
                    </a:cubicBezTo>
                    <a:cubicBezTo>
                      <a:pt x="0" y="262"/>
                      <a:pt x="19" y="266"/>
                      <a:pt x="19" y="266"/>
                    </a:cubicBezTo>
                    <a:cubicBezTo>
                      <a:pt x="586" y="266"/>
                      <a:pt x="586" y="266"/>
                      <a:pt x="586" y="266"/>
                    </a:cubicBezTo>
                    <a:cubicBezTo>
                      <a:pt x="602" y="262"/>
                      <a:pt x="588" y="253"/>
                      <a:pt x="588" y="25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ïsľïďe"/>
              <p:cNvSpPr>
                <a:spLocks/>
              </p:cNvSpPr>
              <p:nvPr/>
            </p:nvSpPr>
            <p:spPr bwMode="auto">
              <a:xfrm>
                <a:off x="1447800" y="1806576"/>
                <a:ext cx="4518026" cy="3094038"/>
              </a:xfrm>
              <a:custGeom>
                <a:avLst/>
                <a:gdLst>
                  <a:gd name="T0" fmla="*/ 1930 w 1970"/>
                  <a:gd name="T1" fmla="*/ 0 h 1351"/>
                  <a:gd name="T2" fmla="*/ 40 w 1970"/>
                  <a:gd name="T3" fmla="*/ 0 h 1351"/>
                  <a:gd name="T4" fmla="*/ 0 w 1970"/>
                  <a:gd name="T5" fmla="*/ 40 h 1351"/>
                  <a:gd name="T6" fmla="*/ 0 w 1970"/>
                  <a:gd name="T7" fmla="*/ 1311 h 1351"/>
                  <a:gd name="T8" fmla="*/ 40 w 1970"/>
                  <a:gd name="T9" fmla="*/ 1351 h 1351"/>
                  <a:gd name="T10" fmla="*/ 1930 w 1970"/>
                  <a:gd name="T11" fmla="*/ 1351 h 1351"/>
                  <a:gd name="T12" fmla="*/ 1970 w 1970"/>
                  <a:gd name="T13" fmla="*/ 1311 h 1351"/>
                  <a:gd name="T14" fmla="*/ 1970 w 1970"/>
                  <a:gd name="T15" fmla="*/ 40 h 1351"/>
                  <a:gd name="T16" fmla="*/ 1930 w 1970"/>
                  <a:gd name="T17" fmla="*/ 0 h 1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70" h="1351">
                    <a:moveTo>
                      <a:pt x="1930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1311"/>
                      <a:pt x="0" y="1311"/>
                      <a:pt x="0" y="1311"/>
                    </a:cubicBezTo>
                    <a:cubicBezTo>
                      <a:pt x="0" y="1333"/>
                      <a:pt x="18" y="1351"/>
                      <a:pt x="40" y="1351"/>
                    </a:cubicBezTo>
                    <a:cubicBezTo>
                      <a:pt x="1930" y="1351"/>
                      <a:pt x="1930" y="1351"/>
                      <a:pt x="1930" y="1351"/>
                    </a:cubicBezTo>
                    <a:cubicBezTo>
                      <a:pt x="1952" y="1351"/>
                      <a:pt x="1970" y="1333"/>
                      <a:pt x="1970" y="1311"/>
                    </a:cubicBezTo>
                    <a:cubicBezTo>
                      <a:pt x="1970" y="40"/>
                      <a:pt x="1970" y="40"/>
                      <a:pt x="1970" y="40"/>
                    </a:cubicBezTo>
                    <a:cubicBezTo>
                      <a:pt x="1970" y="18"/>
                      <a:pt x="1952" y="0"/>
                      <a:pt x="193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îşlîḓé"/>
              <p:cNvSpPr>
                <a:spLocks/>
              </p:cNvSpPr>
              <p:nvPr/>
            </p:nvSpPr>
            <p:spPr bwMode="auto">
              <a:xfrm>
                <a:off x="3624263" y="4605338"/>
                <a:ext cx="177800" cy="17938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îŝļíḍê"/>
              <p:cNvSpPr>
                <a:spLocks/>
              </p:cNvSpPr>
              <p:nvPr/>
            </p:nvSpPr>
            <p:spPr bwMode="auto">
              <a:xfrm>
                <a:off x="1447800" y="1806576"/>
                <a:ext cx="4518026" cy="2686050"/>
              </a:xfrm>
              <a:custGeom>
                <a:avLst/>
                <a:gdLst>
                  <a:gd name="T0" fmla="*/ 1970 w 1970"/>
                  <a:gd name="T1" fmla="*/ 1173 h 1173"/>
                  <a:gd name="T2" fmla="*/ 1970 w 1970"/>
                  <a:gd name="T3" fmla="*/ 40 h 1173"/>
                  <a:gd name="T4" fmla="*/ 1930 w 1970"/>
                  <a:gd name="T5" fmla="*/ 0 h 1173"/>
                  <a:gd name="T6" fmla="*/ 40 w 1970"/>
                  <a:gd name="T7" fmla="*/ 0 h 1173"/>
                  <a:gd name="T8" fmla="*/ 0 w 1970"/>
                  <a:gd name="T9" fmla="*/ 40 h 1173"/>
                  <a:gd name="T10" fmla="*/ 0 w 1970"/>
                  <a:gd name="T11" fmla="*/ 1173 h 1173"/>
                  <a:gd name="T12" fmla="*/ 1970 w 1970"/>
                  <a:gd name="T13" fmla="*/ 1173 h 1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70" h="1173">
                    <a:moveTo>
                      <a:pt x="1970" y="1173"/>
                    </a:moveTo>
                    <a:cubicBezTo>
                      <a:pt x="1970" y="40"/>
                      <a:pt x="1970" y="40"/>
                      <a:pt x="1970" y="40"/>
                    </a:cubicBezTo>
                    <a:cubicBezTo>
                      <a:pt x="1970" y="18"/>
                      <a:pt x="1952" y="0"/>
                      <a:pt x="193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1173"/>
                      <a:pt x="0" y="1173"/>
                      <a:pt x="0" y="1173"/>
                    </a:cubicBezTo>
                    <a:lnTo>
                      <a:pt x="1970" y="117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ïŝlîdé"/>
              <p:cNvSpPr>
                <a:spLocks/>
              </p:cNvSpPr>
              <p:nvPr/>
            </p:nvSpPr>
            <p:spPr bwMode="auto">
              <a:xfrm>
                <a:off x="1622425" y="1979613"/>
                <a:ext cx="4170363" cy="2336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6" name="í$ḷîḓe"/>
            <p:cNvSpPr/>
            <p:nvPr/>
          </p:nvSpPr>
          <p:spPr>
            <a:xfrm>
              <a:off x="4346121" y="2701443"/>
              <a:ext cx="3501096" cy="2140258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iślïḋé"/>
            <p:cNvGrpSpPr/>
            <p:nvPr/>
          </p:nvGrpSpPr>
          <p:grpSpPr>
            <a:xfrm>
              <a:off x="858737" y="4766117"/>
              <a:ext cx="648587" cy="648587"/>
              <a:chOff x="8885369" y="4879269"/>
              <a:chExt cx="648586" cy="648586"/>
            </a:xfrm>
          </p:grpSpPr>
          <p:sp>
            <p:nvSpPr>
              <p:cNvPr id="32" name="îşlîdé"/>
              <p:cNvSpPr/>
              <p:nvPr/>
            </p:nvSpPr>
            <p:spPr>
              <a:xfrm>
                <a:off x="8885369" y="4879269"/>
                <a:ext cx="648586" cy="64858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iṡľïďé"/>
              <p:cNvSpPr>
                <a:spLocks/>
              </p:cNvSpPr>
              <p:nvPr/>
            </p:nvSpPr>
            <p:spPr bwMode="auto">
              <a:xfrm>
                <a:off x="9030855" y="5027927"/>
                <a:ext cx="351270" cy="351270"/>
              </a:xfrm>
              <a:custGeom>
                <a:avLst/>
                <a:gdLst>
                  <a:gd name="T0" fmla="*/ 130 w 236"/>
                  <a:gd name="T1" fmla="*/ 1 h 236"/>
                  <a:gd name="T2" fmla="*/ 118 w 236"/>
                  <a:gd name="T3" fmla="*/ 0 h 236"/>
                  <a:gd name="T4" fmla="*/ 30 w 236"/>
                  <a:gd name="T5" fmla="*/ 40 h 236"/>
                  <a:gd name="T6" fmla="*/ 68 w 236"/>
                  <a:gd name="T7" fmla="*/ 105 h 236"/>
                  <a:gd name="T8" fmla="*/ 130 w 236"/>
                  <a:gd name="T9" fmla="*/ 1 h 236"/>
                  <a:gd name="T10" fmla="*/ 20 w 236"/>
                  <a:gd name="T11" fmla="*/ 52 h 236"/>
                  <a:gd name="T12" fmla="*/ 0 w 236"/>
                  <a:gd name="T13" fmla="*/ 118 h 236"/>
                  <a:gd name="T14" fmla="*/ 5 w 236"/>
                  <a:gd name="T15" fmla="*/ 153 h 236"/>
                  <a:gd name="T16" fmla="*/ 81 w 236"/>
                  <a:gd name="T17" fmla="*/ 153 h 236"/>
                  <a:gd name="T18" fmla="*/ 20 w 236"/>
                  <a:gd name="T19" fmla="*/ 52 h 236"/>
                  <a:gd name="T20" fmla="*/ 225 w 236"/>
                  <a:gd name="T21" fmla="*/ 68 h 236"/>
                  <a:gd name="T22" fmla="*/ 145 w 236"/>
                  <a:gd name="T23" fmla="*/ 3 h 236"/>
                  <a:gd name="T24" fmla="*/ 106 w 236"/>
                  <a:gd name="T25" fmla="*/ 68 h 236"/>
                  <a:gd name="T26" fmla="*/ 225 w 236"/>
                  <a:gd name="T27" fmla="*/ 68 h 236"/>
                  <a:gd name="T28" fmla="*/ 130 w 236"/>
                  <a:gd name="T29" fmla="*/ 167 h 236"/>
                  <a:gd name="T30" fmla="*/ 11 w 236"/>
                  <a:gd name="T31" fmla="*/ 167 h 236"/>
                  <a:gd name="T32" fmla="*/ 96 w 236"/>
                  <a:gd name="T33" fmla="*/ 234 h 236"/>
                  <a:gd name="T34" fmla="*/ 93 w 236"/>
                  <a:gd name="T35" fmla="*/ 232 h 236"/>
                  <a:gd name="T36" fmla="*/ 130 w 236"/>
                  <a:gd name="T37" fmla="*/ 167 h 236"/>
                  <a:gd name="T38" fmla="*/ 230 w 236"/>
                  <a:gd name="T39" fmla="*/ 82 h 236"/>
                  <a:gd name="T40" fmla="*/ 155 w 236"/>
                  <a:gd name="T41" fmla="*/ 82 h 236"/>
                  <a:gd name="T42" fmla="*/ 215 w 236"/>
                  <a:gd name="T43" fmla="*/ 186 h 236"/>
                  <a:gd name="T44" fmla="*/ 236 w 236"/>
                  <a:gd name="T45" fmla="*/ 118 h 236"/>
                  <a:gd name="T46" fmla="*/ 230 w 236"/>
                  <a:gd name="T47" fmla="*/ 82 h 236"/>
                  <a:gd name="T48" fmla="*/ 108 w 236"/>
                  <a:gd name="T49" fmla="*/ 236 h 236"/>
                  <a:gd name="T50" fmla="*/ 118 w 236"/>
                  <a:gd name="T51" fmla="*/ 236 h 236"/>
                  <a:gd name="T52" fmla="*/ 205 w 236"/>
                  <a:gd name="T53" fmla="*/ 198 h 236"/>
                  <a:gd name="T54" fmla="*/ 167 w 236"/>
                  <a:gd name="T55" fmla="*/ 132 h 236"/>
                  <a:gd name="T56" fmla="*/ 108 w 236"/>
                  <a:gd name="T57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6" h="236">
                    <a:moveTo>
                      <a:pt x="130" y="1"/>
                    </a:moveTo>
                    <a:cubicBezTo>
                      <a:pt x="126" y="0"/>
                      <a:pt x="122" y="0"/>
                      <a:pt x="118" y="0"/>
                    </a:cubicBezTo>
                    <a:cubicBezTo>
                      <a:pt x="83" y="0"/>
                      <a:pt x="51" y="16"/>
                      <a:pt x="30" y="40"/>
                    </a:cubicBezTo>
                    <a:cubicBezTo>
                      <a:pt x="68" y="105"/>
                      <a:pt x="68" y="105"/>
                      <a:pt x="68" y="105"/>
                    </a:cubicBezTo>
                    <a:lnTo>
                      <a:pt x="130" y="1"/>
                    </a:lnTo>
                    <a:close/>
                    <a:moveTo>
                      <a:pt x="20" y="52"/>
                    </a:moveTo>
                    <a:cubicBezTo>
                      <a:pt x="7" y="71"/>
                      <a:pt x="0" y="94"/>
                      <a:pt x="0" y="118"/>
                    </a:cubicBezTo>
                    <a:cubicBezTo>
                      <a:pt x="0" y="130"/>
                      <a:pt x="2" y="142"/>
                      <a:pt x="5" y="153"/>
                    </a:cubicBezTo>
                    <a:cubicBezTo>
                      <a:pt x="81" y="153"/>
                      <a:pt x="81" y="153"/>
                      <a:pt x="81" y="153"/>
                    </a:cubicBezTo>
                    <a:lnTo>
                      <a:pt x="20" y="52"/>
                    </a:lnTo>
                    <a:close/>
                    <a:moveTo>
                      <a:pt x="225" y="68"/>
                    </a:moveTo>
                    <a:cubicBezTo>
                      <a:pt x="210" y="36"/>
                      <a:pt x="180" y="11"/>
                      <a:pt x="145" y="3"/>
                    </a:cubicBezTo>
                    <a:cubicBezTo>
                      <a:pt x="106" y="68"/>
                      <a:pt x="106" y="68"/>
                      <a:pt x="106" y="68"/>
                    </a:cubicBezTo>
                    <a:lnTo>
                      <a:pt x="225" y="68"/>
                    </a:lnTo>
                    <a:close/>
                    <a:moveTo>
                      <a:pt x="130" y="167"/>
                    </a:moveTo>
                    <a:cubicBezTo>
                      <a:pt x="11" y="167"/>
                      <a:pt x="11" y="167"/>
                      <a:pt x="11" y="167"/>
                    </a:cubicBezTo>
                    <a:cubicBezTo>
                      <a:pt x="26" y="201"/>
                      <a:pt x="58" y="227"/>
                      <a:pt x="96" y="234"/>
                    </a:cubicBezTo>
                    <a:cubicBezTo>
                      <a:pt x="93" y="232"/>
                      <a:pt x="93" y="232"/>
                      <a:pt x="93" y="232"/>
                    </a:cubicBezTo>
                    <a:lnTo>
                      <a:pt x="130" y="167"/>
                    </a:lnTo>
                    <a:close/>
                    <a:moveTo>
                      <a:pt x="230" y="82"/>
                    </a:moveTo>
                    <a:cubicBezTo>
                      <a:pt x="155" y="82"/>
                      <a:pt x="155" y="82"/>
                      <a:pt x="155" y="82"/>
                    </a:cubicBezTo>
                    <a:cubicBezTo>
                      <a:pt x="215" y="186"/>
                      <a:pt x="215" y="186"/>
                      <a:pt x="215" y="186"/>
                    </a:cubicBezTo>
                    <a:cubicBezTo>
                      <a:pt x="228" y="167"/>
                      <a:pt x="236" y="143"/>
                      <a:pt x="236" y="118"/>
                    </a:cubicBezTo>
                    <a:cubicBezTo>
                      <a:pt x="236" y="106"/>
                      <a:pt x="234" y="94"/>
                      <a:pt x="230" y="82"/>
                    </a:cubicBezTo>
                    <a:close/>
                    <a:moveTo>
                      <a:pt x="108" y="236"/>
                    </a:moveTo>
                    <a:cubicBezTo>
                      <a:pt x="111" y="236"/>
                      <a:pt x="115" y="236"/>
                      <a:pt x="118" y="236"/>
                    </a:cubicBezTo>
                    <a:cubicBezTo>
                      <a:pt x="152" y="236"/>
                      <a:pt x="183" y="221"/>
                      <a:pt x="205" y="198"/>
                    </a:cubicBezTo>
                    <a:cubicBezTo>
                      <a:pt x="167" y="132"/>
                      <a:pt x="167" y="132"/>
                      <a:pt x="167" y="132"/>
                    </a:cubicBezTo>
                    <a:lnTo>
                      <a:pt x="108" y="2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íSḻîḍê"/>
            <p:cNvGrpSpPr/>
            <p:nvPr/>
          </p:nvGrpSpPr>
          <p:grpSpPr>
            <a:xfrm>
              <a:off x="858737" y="1796677"/>
              <a:ext cx="648587" cy="648587"/>
              <a:chOff x="6139511" y="3900475"/>
              <a:chExt cx="648586" cy="648586"/>
            </a:xfrm>
          </p:grpSpPr>
          <p:sp>
            <p:nvSpPr>
              <p:cNvPr id="30" name="ïṡḻiďe"/>
              <p:cNvSpPr/>
              <p:nvPr/>
            </p:nvSpPr>
            <p:spPr>
              <a:xfrm>
                <a:off x="6139511" y="3900475"/>
                <a:ext cx="648586" cy="64858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îšľiḓè"/>
              <p:cNvSpPr>
                <a:spLocks/>
              </p:cNvSpPr>
              <p:nvPr/>
            </p:nvSpPr>
            <p:spPr bwMode="auto">
              <a:xfrm>
                <a:off x="6317426" y="4027892"/>
                <a:ext cx="351270" cy="351270"/>
              </a:xfrm>
              <a:custGeom>
                <a:avLst/>
                <a:gdLst>
                  <a:gd name="T0" fmla="*/ 184 w 260"/>
                  <a:gd name="T1" fmla="*/ 106 h 260"/>
                  <a:gd name="T2" fmla="*/ 193 w 260"/>
                  <a:gd name="T3" fmla="*/ 143 h 260"/>
                  <a:gd name="T4" fmla="*/ 117 w 260"/>
                  <a:gd name="T5" fmla="*/ 219 h 260"/>
                  <a:gd name="T6" fmla="*/ 42 w 260"/>
                  <a:gd name="T7" fmla="*/ 143 h 260"/>
                  <a:gd name="T8" fmla="*/ 117 w 260"/>
                  <a:gd name="T9" fmla="*/ 66 h 260"/>
                  <a:gd name="T10" fmla="*/ 154 w 260"/>
                  <a:gd name="T11" fmla="*/ 76 h 260"/>
                  <a:gd name="T12" fmla="*/ 183 w 260"/>
                  <a:gd name="T13" fmla="*/ 46 h 260"/>
                  <a:gd name="T14" fmla="*/ 117 w 260"/>
                  <a:gd name="T15" fmla="*/ 25 h 260"/>
                  <a:gd name="T16" fmla="*/ 0 w 260"/>
                  <a:gd name="T17" fmla="*/ 143 h 260"/>
                  <a:gd name="T18" fmla="*/ 117 w 260"/>
                  <a:gd name="T19" fmla="*/ 260 h 260"/>
                  <a:gd name="T20" fmla="*/ 233 w 260"/>
                  <a:gd name="T21" fmla="*/ 143 h 260"/>
                  <a:gd name="T22" fmla="*/ 213 w 260"/>
                  <a:gd name="T23" fmla="*/ 77 h 260"/>
                  <a:gd name="T24" fmla="*/ 184 w 260"/>
                  <a:gd name="T25" fmla="*/ 106 h 260"/>
                  <a:gd name="T26" fmla="*/ 225 w 260"/>
                  <a:gd name="T27" fmla="*/ 35 h 260"/>
                  <a:gd name="T28" fmla="*/ 225 w 260"/>
                  <a:gd name="T29" fmla="*/ 35 h 260"/>
                  <a:gd name="T30" fmla="*/ 225 w 260"/>
                  <a:gd name="T31" fmla="*/ 0 h 260"/>
                  <a:gd name="T32" fmla="*/ 203 w 260"/>
                  <a:gd name="T33" fmla="*/ 23 h 260"/>
                  <a:gd name="T34" fmla="*/ 203 w 260"/>
                  <a:gd name="T35" fmla="*/ 46 h 260"/>
                  <a:gd name="T36" fmla="*/ 139 w 260"/>
                  <a:gd name="T37" fmla="*/ 111 h 260"/>
                  <a:gd name="T38" fmla="*/ 117 w 260"/>
                  <a:gd name="T39" fmla="*/ 104 h 260"/>
                  <a:gd name="T40" fmla="*/ 79 w 260"/>
                  <a:gd name="T41" fmla="*/ 143 h 260"/>
                  <a:gd name="T42" fmla="*/ 117 w 260"/>
                  <a:gd name="T43" fmla="*/ 181 h 260"/>
                  <a:gd name="T44" fmla="*/ 155 w 260"/>
                  <a:gd name="T45" fmla="*/ 143 h 260"/>
                  <a:gd name="T46" fmla="*/ 150 w 260"/>
                  <a:gd name="T47" fmla="*/ 123 h 260"/>
                  <a:gd name="T48" fmla="*/ 215 w 260"/>
                  <a:gd name="T49" fmla="*/ 58 h 260"/>
                  <a:gd name="T50" fmla="*/ 237 w 260"/>
                  <a:gd name="T51" fmla="*/ 58 h 260"/>
                  <a:gd name="T52" fmla="*/ 260 w 260"/>
                  <a:gd name="T53" fmla="*/ 35 h 260"/>
                  <a:gd name="T54" fmla="*/ 225 w 260"/>
                  <a:gd name="T55" fmla="*/ 35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60" h="260">
                    <a:moveTo>
                      <a:pt x="184" y="106"/>
                    </a:moveTo>
                    <a:cubicBezTo>
                      <a:pt x="190" y="117"/>
                      <a:pt x="193" y="129"/>
                      <a:pt x="193" y="143"/>
                    </a:cubicBezTo>
                    <a:cubicBezTo>
                      <a:pt x="193" y="185"/>
                      <a:pt x="159" y="219"/>
                      <a:pt x="117" y="219"/>
                    </a:cubicBezTo>
                    <a:cubicBezTo>
                      <a:pt x="76" y="219"/>
                      <a:pt x="42" y="185"/>
                      <a:pt x="42" y="143"/>
                    </a:cubicBezTo>
                    <a:cubicBezTo>
                      <a:pt x="42" y="100"/>
                      <a:pt x="76" y="66"/>
                      <a:pt x="117" y="66"/>
                    </a:cubicBezTo>
                    <a:cubicBezTo>
                      <a:pt x="131" y="66"/>
                      <a:pt x="143" y="70"/>
                      <a:pt x="154" y="76"/>
                    </a:cubicBezTo>
                    <a:cubicBezTo>
                      <a:pt x="183" y="46"/>
                      <a:pt x="183" y="46"/>
                      <a:pt x="183" y="46"/>
                    </a:cubicBezTo>
                    <a:cubicBezTo>
                      <a:pt x="165" y="33"/>
                      <a:pt x="141" y="25"/>
                      <a:pt x="117" y="25"/>
                    </a:cubicBezTo>
                    <a:cubicBezTo>
                      <a:pt x="52" y="25"/>
                      <a:pt x="0" y="78"/>
                      <a:pt x="0" y="143"/>
                    </a:cubicBezTo>
                    <a:cubicBezTo>
                      <a:pt x="0" y="207"/>
                      <a:pt x="52" y="260"/>
                      <a:pt x="117" y="260"/>
                    </a:cubicBezTo>
                    <a:cubicBezTo>
                      <a:pt x="181" y="260"/>
                      <a:pt x="233" y="207"/>
                      <a:pt x="233" y="143"/>
                    </a:cubicBezTo>
                    <a:cubicBezTo>
                      <a:pt x="233" y="118"/>
                      <a:pt x="226" y="96"/>
                      <a:pt x="213" y="77"/>
                    </a:cubicBezTo>
                    <a:cubicBezTo>
                      <a:pt x="184" y="106"/>
                      <a:pt x="184" y="106"/>
                      <a:pt x="184" y="106"/>
                    </a:cubicBezTo>
                    <a:close/>
                    <a:moveTo>
                      <a:pt x="225" y="35"/>
                    </a:moveTo>
                    <a:cubicBezTo>
                      <a:pt x="225" y="35"/>
                      <a:pt x="225" y="35"/>
                      <a:pt x="225" y="35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03" y="23"/>
                      <a:pt x="203" y="23"/>
                      <a:pt x="203" y="23"/>
                    </a:cubicBezTo>
                    <a:cubicBezTo>
                      <a:pt x="203" y="46"/>
                      <a:pt x="203" y="46"/>
                      <a:pt x="203" y="46"/>
                    </a:cubicBezTo>
                    <a:cubicBezTo>
                      <a:pt x="139" y="111"/>
                      <a:pt x="139" y="111"/>
                      <a:pt x="139" y="111"/>
                    </a:cubicBezTo>
                    <a:cubicBezTo>
                      <a:pt x="133" y="106"/>
                      <a:pt x="125" y="104"/>
                      <a:pt x="117" y="104"/>
                    </a:cubicBezTo>
                    <a:cubicBezTo>
                      <a:pt x="96" y="104"/>
                      <a:pt x="79" y="121"/>
                      <a:pt x="79" y="143"/>
                    </a:cubicBezTo>
                    <a:cubicBezTo>
                      <a:pt x="79" y="164"/>
                      <a:pt x="96" y="181"/>
                      <a:pt x="117" y="181"/>
                    </a:cubicBezTo>
                    <a:cubicBezTo>
                      <a:pt x="138" y="181"/>
                      <a:pt x="155" y="164"/>
                      <a:pt x="155" y="143"/>
                    </a:cubicBezTo>
                    <a:cubicBezTo>
                      <a:pt x="155" y="136"/>
                      <a:pt x="154" y="129"/>
                      <a:pt x="150" y="123"/>
                    </a:cubicBezTo>
                    <a:cubicBezTo>
                      <a:pt x="215" y="58"/>
                      <a:pt x="215" y="58"/>
                      <a:pt x="215" y="58"/>
                    </a:cubicBezTo>
                    <a:cubicBezTo>
                      <a:pt x="237" y="58"/>
                      <a:pt x="237" y="58"/>
                      <a:pt x="237" y="58"/>
                    </a:cubicBezTo>
                    <a:cubicBezTo>
                      <a:pt x="260" y="35"/>
                      <a:pt x="260" y="35"/>
                      <a:pt x="260" y="35"/>
                    </a:cubicBezTo>
                    <a:cubicBezTo>
                      <a:pt x="225" y="35"/>
                      <a:pt x="225" y="35"/>
                      <a:pt x="225" y="3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îŝļíḍe"/>
            <p:cNvGrpSpPr/>
            <p:nvPr/>
          </p:nvGrpSpPr>
          <p:grpSpPr>
            <a:xfrm>
              <a:off x="858737" y="2786493"/>
              <a:ext cx="648587" cy="648587"/>
              <a:chOff x="8885369" y="3900475"/>
              <a:chExt cx="648586" cy="648586"/>
            </a:xfrm>
          </p:grpSpPr>
          <p:sp>
            <p:nvSpPr>
              <p:cNvPr id="28" name="íṡ1ïḍé"/>
              <p:cNvSpPr/>
              <p:nvPr/>
            </p:nvSpPr>
            <p:spPr>
              <a:xfrm>
                <a:off x="8885369" y="3900475"/>
                <a:ext cx="648586" cy="64858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í$lidê"/>
              <p:cNvSpPr>
                <a:spLocks/>
              </p:cNvSpPr>
              <p:nvPr/>
            </p:nvSpPr>
            <p:spPr bwMode="auto">
              <a:xfrm>
                <a:off x="9030855" y="4049133"/>
                <a:ext cx="351270" cy="351270"/>
              </a:xfrm>
              <a:custGeom>
                <a:avLst/>
                <a:gdLst>
                  <a:gd name="T0" fmla="*/ 182 w 236"/>
                  <a:gd name="T1" fmla="*/ 109 h 236"/>
                  <a:gd name="T2" fmla="*/ 157 w 236"/>
                  <a:gd name="T3" fmla="*/ 103 h 236"/>
                  <a:gd name="T4" fmla="*/ 134 w 236"/>
                  <a:gd name="T5" fmla="*/ 102 h 236"/>
                  <a:gd name="T6" fmla="*/ 120 w 236"/>
                  <a:gd name="T7" fmla="*/ 114 h 236"/>
                  <a:gd name="T8" fmla="*/ 118 w 236"/>
                  <a:gd name="T9" fmla="*/ 129 h 236"/>
                  <a:gd name="T10" fmla="*/ 122 w 236"/>
                  <a:gd name="T11" fmla="*/ 141 h 236"/>
                  <a:gd name="T12" fmla="*/ 135 w 236"/>
                  <a:gd name="T13" fmla="*/ 156 h 236"/>
                  <a:gd name="T14" fmla="*/ 139 w 236"/>
                  <a:gd name="T15" fmla="*/ 185 h 236"/>
                  <a:gd name="T16" fmla="*/ 152 w 236"/>
                  <a:gd name="T17" fmla="*/ 198 h 236"/>
                  <a:gd name="T18" fmla="*/ 169 w 236"/>
                  <a:gd name="T19" fmla="*/ 180 h 236"/>
                  <a:gd name="T20" fmla="*/ 187 w 236"/>
                  <a:gd name="T21" fmla="*/ 150 h 236"/>
                  <a:gd name="T22" fmla="*/ 200 w 236"/>
                  <a:gd name="T23" fmla="*/ 122 h 236"/>
                  <a:gd name="T24" fmla="*/ 182 w 236"/>
                  <a:gd name="T25" fmla="*/ 109 h 236"/>
                  <a:gd name="T26" fmla="*/ 118 w 236"/>
                  <a:gd name="T27" fmla="*/ 0 h 236"/>
                  <a:gd name="T28" fmla="*/ 0 w 236"/>
                  <a:gd name="T29" fmla="*/ 118 h 236"/>
                  <a:gd name="T30" fmla="*/ 118 w 236"/>
                  <a:gd name="T31" fmla="*/ 236 h 236"/>
                  <a:gd name="T32" fmla="*/ 236 w 236"/>
                  <a:gd name="T33" fmla="*/ 118 h 236"/>
                  <a:gd name="T34" fmla="*/ 118 w 236"/>
                  <a:gd name="T35" fmla="*/ 0 h 236"/>
                  <a:gd name="T36" fmla="*/ 126 w 236"/>
                  <a:gd name="T37" fmla="*/ 212 h 236"/>
                  <a:gd name="T38" fmla="*/ 128 w 236"/>
                  <a:gd name="T39" fmla="*/ 208 h 236"/>
                  <a:gd name="T40" fmla="*/ 125 w 236"/>
                  <a:gd name="T41" fmla="*/ 186 h 236"/>
                  <a:gd name="T42" fmla="*/ 105 w 236"/>
                  <a:gd name="T43" fmla="*/ 186 h 236"/>
                  <a:gd name="T44" fmla="*/ 98 w 236"/>
                  <a:gd name="T45" fmla="*/ 207 h 236"/>
                  <a:gd name="T46" fmla="*/ 102 w 236"/>
                  <a:gd name="T47" fmla="*/ 211 h 236"/>
                  <a:gd name="T48" fmla="*/ 34 w 236"/>
                  <a:gd name="T49" fmla="*/ 161 h 236"/>
                  <a:gd name="T50" fmla="*/ 44 w 236"/>
                  <a:gd name="T51" fmla="*/ 157 h 236"/>
                  <a:gd name="T52" fmla="*/ 44 w 236"/>
                  <a:gd name="T53" fmla="*/ 157 h 236"/>
                  <a:gd name="T54" fmla="*/ 81 w 236"/>
                  <a:gd name="T55" fmla="*/ 142 h 236"/>
                  <a:gd name="T56" fmla="*/ 81 w 236"/>
                  <a:gd name="T57" fmla="*/ 118 h 236"/>
                  <a:gd name="T58" fmla="*/ 55 w 236"/>
                  <a:gd name="T59" fmla="*/ 94 h 236"/>
                  <a:gd name="T60" fmla="*/ 28 w 236"/>
                  <a:gd name="T61" fmla="*/ 90 h 236"/>
                  <a:gd name="T62" fmla="*/ 84 w 236"/>
                  <a:gd name="T63" fmla="*/ 30 h 236"/>
                  <a:gd name="T64" fmla="*/ 84 w 236"/>
                  <a:gd name="T65" fmla="*/ 31 h 236"/>
                  <a:gd name="T66" fmla="*/ 102 w 236"/>
                  <a:gd name="T67" fmla="*/ 56 h 236"/>
                  <a:gd name="T68" fmla="*/ 120 w 236"/>
                  <a:gd name="T69" fmla="*/ 79 h 236"/>
                  <a:gd name="T70" fmla="*/ 131 w 236"/>
                  <a:gd name="T71" fmla="*/ 97 h 236"/>
                  <a:gd name="T72" fmla="*/ 146 w 236"/>
                  <a:gd name="T73" fmla="*/ 88 h 236"/>
                  <a:gd name="T74" fmla="*/ 177 w 236"/>
                  <a:gd name="T75" fmla="*/ 66 h 236"/>
                  <a:gd name="T76" fmla="*/ 190 w 236"/>
                  <a:gd name="T77" fmla="*/ 57 h 236"/>
                  <a:gd name="T78" fmla="*/ 212 w 236"/>
                  <a:gd name="T79" fmla="*/ 118 h 236"/>
                  <a:gd name="T80" fmla="*/ 126 w 236"/>
                  <a:gd name="T81" fmla="*/ 21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6" h="236">
                    <a:moveTo>
                      <a:pt x="182" y="109"/>
                    </a:moveTo>
                    <a:cubicBezTo>
                      <a:pt x="172" y="107"/>
                      <a:pt x="161" y="105"/>
                      <a:pt x="157" y="103"/>
                    </a:cubicBezTo>
                    <a:cubicBezTo>
                      <a:pt x="153" y="102"/>
                      <a:pt x="143" y="101"/>
                      <a:pt x="134" y="102"/>
                    </a:cubicBezTo>
                    <a:cubicBezTo>
                      <a:pt x="125" y="103"/>
                      <a:pt x="119" y="109"/>
                      <a:pt x="120" y="114"/>
                    </a:cubicBezTo>
                    <a:cubicBezTo>
                      <a:pt x="121" y="119"/>
                      <a:pt x="120" y="126"/>
                      <a:pt x="118" y="129"/>
                    </a:cubicBezTo>
                    <a:cubicBezTo>
                      <a:pt x="117" y="132"/>
                      <a:pt x="118" y="138"/>
                      <a:pt x="122" y="141"/>
                    </a:cubicBezTo>
                    <a:cubicBezTo>
                      <a:pt x="127" y="144"/>
                      <a:pt x="132" y="151"/>
                      <a:pt x="135" y="156"/>
                    </a:cubicBezTo>
                    <a:cubicBezTo>
                      <a:pt x="138" y="162"/>
                      <a:pt x="140" y="175"/>
                      <a:pt x="139" y="185"/>
                    </a:cubicBezTo>
                    <a:cubicBezTo>
                      <a:pt x="139" y="195"/>
                      <a:pt x="145" y="201"/>
                      <a:pt x="152" y="198"/>
                    </a:cubicBezTo>
                    <a:cubicBezTo>
                      <a:pt x="160" y="195"/>
                      <a:pt x="167" y="187"/>
                      <a:pt x="169" y="180"/>
                    </a:cubicBezTo>
                    <a:cubicBezTo>
                      <a:pt x="171" y="174"/>
                      <a:pt x="179" y="160"/>
                      <a:pt x="187" y="150"/>
                    </a:cubicBezTo>
                    <a:cubicBezTo>
                      <a:pt x="195" y="140"/>
                      <a:pt x="201" y="127"/>
                      <a:pt x="200" y="122"/>
                    </a:cubicBezTo>
                    <a:cubicBezTo>
                      <a:pt x="200" y="116"/>
                      <a:pt x="191" y="111"/>
                      <a:pt x="182" y="109"/>
                    </a:cubicBezTo>
                    <a:close/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26" y="212"/>
                    </a:moveTo>
                    <a:cubicBezTo>
                      <a:pt x="127" y="211"/>
                      <a:pt x="128" y="209"/>
                      <a:pt x="128" y="208"/>
                    </a:cubicBezTo>
                    <a:cubicBezTo>
                      <a:pt x="130" y="201"/>
                      <a:pt x="128" y="191"/>
                      <a:pt x="125" y="186"/>
                    </a:cubicBezTo>
                    <a:cubicBezTo>
                      <a:pt x="121" y="181"/>
                      <a:pt x="112" y="181"/>
                      <a:pt x="105" y="186"/>
                    </a:cubicBezTo>
                    <a:cubicBezTo>
                      <a:pt x="97" y="191"/>
                      <a:pt x="94" y="200"/>
                      <a:pt x="98" y="207"/>
                    </a:cubicBezTo>
                    <a:cubicBezTo>
                      <a:pt x="99" y="208"/>
                      <a:pt x="100" y="210"/>
                      <a:pt x="102" y="211"/>
                    </a:cubicBezTo>
                    <a:cubicBezTo>
                      <a:pt x="72" y="206"/>
                      <a:pt x="47" y="187"/>
                      <a:pt x="34" y="161"/>
                    </a:cubicBezTo>
                    <a:cubicBezTo>
                      <a:pt x="37" y="161"/>
                      <a:pt x="40" y="159"/>
                      <a:pt x="44" y="157"/>
                    </a:cubicBezTo>
                    <a:cubicBezTo>
                      <a:pt x="44" y="157"/>
                      <a:pt x="44" y="157"/>
                      <a:pt x="44" y="157"/>
                    </a:cubicBezTo>
                    <a:cubicBezTo>
                      <a:pt x="57" y="148"/>
                      <a:pt x="74" y="141"/>
                      <a:pt x="81" y="142"/>
                    </a:cubicBezTo>
                    <a:cubicBezTo>
                      <a:pt x="89" y="142"/>
                      <a:pt x="89" y="131"/>
                      <a:pt x="81" y="118"/>
                    </a:cubicBezTo>
                    <a:cubicBezTo>
                      <a:pt x="74" y="105"/>
                      <a:pt x="62" y="94"/>
                      <a:pt x="55" y="94"/>
                    </a:cubicBezTo>
                    <a:cubicBezTo>
                      <a:pt x="48" y="94"/>
                      <a:pt x="36" y="92"/>
                      <a:pt x="28" y="90"/>
                    </a:cubicBezTo>
                    <a:cubicBezTo>
                      <a:pt x="37" y="62"/>
                      <a:pt x="58" y="41"/>
                      <a:pt x="84" y="30"/>
                    </a:cubicBezTo>
                    <a:cubicBezTo>
                      <a:pt x="84" y="31"/>
                      <a:pt x="84" y="31"/>
                      <a:pt x="84" y="31"/>
                    </a:cubicBezTo>
                    <a:cubicBezTo>
                      <a:pt x="86" y="39"/>
                      <a:pt x="95" y="50"/>
                      <a:pt x="102" y="56"/>
                    </a:cubicBezTo>
                    <a:cubicBezTo>
                      <a:pt x="110" y="62"/>
                      <a:pt x="118" y="72"/>
                      <a:pt x="120" y="79"/>
                    </a:cubicBezTo>
                    <a:cubicBezTo>
                      <a:pt x="122" y="85"/>
                      <a:pt x="127" y="93"/>
                      <a:pt x="131" y="97"/>
                    </a:cubicBezTo>
                    <a:cubicBezTo>
                      <a:pt x="136" y="100"/>
                      <a:pt x="142" y="96"/>
                      <a:pt x="146" y="88"/>
                    </a:cubicBezTo>
                    <a:cubicBezTo>
                      <a:pt x="150" y="80"/>
                      <a:pt x="164" y="70"/>
                      <a:pt x="177" y="66"/>
                    </a:cubicBezTo>
                    <a:cubicBezTo>
                      <a:pt x="183" y="64"/>
                      <a:pt x="187" y="61"/>
                      <a:pt x="190" y="57"/>
                    </a:cubicBezTo>
                    <a:cubicBezTo>
                      <a:pt x="204" y="74"/>
                      <a:pt x="212" y="95"/>
                      <a:pt x="212" y="118"/>
                    </a:cubicBezTo>
                    <a:cubicBezTo>
                      <a:pt x="212" y="168"/>
                      <a:pt x="174" y="208"/>
                      <a:pt x="126" y="2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" name="ïṡľídè"/>
            <p:cNvGrpSpPr/>
            <p:nvPr/>
          </p:nvGrpSpPr>
          <p:grpSpPr>
            <a:xfrm>
              <a:off x="858737" y="3776305"/>
              <a:ext cx="648587" cy="648587"/>
              <a:chOff x="6139511" y="4879269"/>
              <a:chExt cx="648586" cy="648586"/>
            </a:xfrm>
          </p:grpSpPr>
          <p:sp>
            <p:nvSpPr>
              <p:cNvPr id="26" name="íšļïḍê"/>
              <p:cNvSpPr/>
              <p:nvPr/>
            </p:nvSpPr>
            <p:spPr>
              <a:xfrm>
                <a:off x="6139511" y="4879269"/>
                <a:ext cx="648586" cy="64858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ísḻîḓé"/>
              <p:cNvSpPr>
                <a:spLocks/>
              </p:cNvSpPr>
              <p:nvPr/>
            </p:nvSpPr>
            <p:spPr bwMode="auto">
              <a:xfrm>
                <a:off x="6288169" y="5027927"/>
                <a:ext cx="351270" cy="351270"/>
              </a:xfrm>
              <a:custGeom>
                <a:avLst/>
                <a:gdLst>
                  <a:gd name="T0" fmla="*/ 187 w 228"/>
                  <a:gd name="T1" fmla="*/ 114 h 240"/>
                  <a:gd name="T2" fmla="*/ 114 w 228"/>
                  <a:gd name="T3" fmla="*/ 40 h 240"/>
                  <a:gd name="T4" fmla="*/ 40 w 228"/>
                  <a:gd name="T5" fmla="*/ 114 h 240"/>
                  <a:gd name="T6" fmla="*/ 68 w 228"/>
                  <a:gd name="T7" fmla="*/ 171 h 240"/>
                  <a:gd name="T8" fmla="*/ 74 w 228"/>
                  <a:gd name="T9" fmla="*/ 173 h 240"/>
                  <a:gd name="T10" fmla="*/ 81 w 228"/>
                  <a:gd name="T11" fmla="*/ 169 h 240"/>
                  <a:gd name="T12" fmla="*/ 79 w 228"/>
                  <a:gd name="T13" fmla="*/ 156 h 240"/>
                  <a:gd name="T14" fmla="*/ 59 w 228"/>
                  <a:gd name="T15" fmla="*/ 114 h 240"/>
                  <a:gd name="T16" fmla="*/ 114 w 228"/>
                  <a:gd name="T17" fmla="*/ 59 h 240"/>
                  <a:gd name="T18" fmla="*/ 169 w 228"/>
                  <a:gd name="T19" fmla="*/ 114 h 240"/>
                  <a:gd name="T20" fmla="*/ 152 w 228"/>
                  <a:gd name="T21" fmla="*/ 153 h 240"/>
                  <a:gd name="T22" fmla="*/ 151 w 228"/>
                  <a:gd name="T23" fmla="*/ 166 h 240"/>
                  <a:gd name="T24" fmla="*/ 165 w 228"/>
                  <a:gd name="T25" fmla="*/ 167 h 240"/>
                  <a:gd name="T26" fmla="*/ 187 w 228"/>
                  <a:gd name="T27" fmla="*/ 114 h 240"/>
                  <a:gd name="T28" fmla="*/ 116 w 228"/>
                  <a:gd name="T29" fmla="*/ 79 h 240"/>
                  <a:gd name="T30" fmla="*/ 81 w 228"/>
                  <a:gd name="T31" fmla="*/ 114 h 240"/>
                  <a:gd name="T32" fmla="*/ 101 w 228"/>
                  <a:gd name="T33" fmla="*/ 144 h 240"/>
                  <a:gd name="T34" fmla="*/ 101 w 228"/>
                  <a:gd name="T35" fmla="*/ 226 h 240"/>
                  <a:gd name="T36" fmla="*/ 115 w 228"/>
                  <a:gd name="T37" fmla="*/ 240 h 240"/>
                  <a:gd name="T38" fmla="*/ 129 w 228"/>
                  <a:gd name="T39" fmla="*/ 226 h 240"/>
                  <a:gd name="T40" fmla="*/ 129 w 228"/>
                  <a:gd name="T41" fmla="*/ 145 h 240"/>
                  <a:gd name="T42" fmla="*/ 150 w 228"/>
                  <a:gd name="T43" fmla="*/ 114 h 240"/>
                  <a:gd name="T44" fmla="*/ 116 w 228"/>
                  <a:gd name="T45" fmla="*/ 79 h 240"/>
                  <a:gd name="T46" fmla="*/ 114 w 228"/>
                  <a:gd name="T47" fmla="*/ 0 h 240"/>
                  <a:gd name="T48" fmla="*/ 0 w 228"/>
                  <a:gd name="T49" fmla="*/ 114 h 240"/>
                  <a:gd name="T50" fmla="*/ 52 w 228"/>
                  <a:gd name="T51" fmla="*/ 209 h 240"/>
                  <a:gd name="T52" fmla="*/ 57 w 228"/>
                  <a:gd name="T53" fmla="*/ 211 h 240"/>
                  <a:gd name="T54" fmla="*/ 65 w 228"/>
                  <a:gd name="T55" fmla="*/ 206 h 240"/>
                  <a:gd name="T56" fmla="*/ 62 w 228"/>
                  <a:gd name="T57" fmla="*/ 193 h 240"/>
                  <a:gd name="T58" fmla="*/ 19 w 228"/>
                  <a:gd name="T59" fmla="*/ 114 h 240"/>
                  <a:gd name="T60" fmla="*/ 114 w 228"/>
                  <a:gd name="T61" fmla="*/ 18 h 240"/>
                  <a:gd name="T62" fmla="*/ 209 w 228"/>
                  <a:gd name="T63" fmla="*/ 114 h 240"/>
                  <a:gd name="T64" fmla="*/ 168 w 228"/>
                  <a:gd name="T65" fmla="*/ 192 h 240"/>
                  <a:gd name="T66" fmla="*/ 165 w 228"/>
                  <a:gd name="T67" fmla="*/ 205 h 240"/>
                  <a:gd name="T68" fmla="*/ 178 w 228"/>
                  <a:gd name="T69" fmla="*/ 208 h 240"/>
                  <a:gd name="T70" fmla="*/ 228 w 228"/>
                  <a:gd name="T71" fmla="*/ 114 h 240"/>
                  <a:gd name="T72" fmla="*/ 114 w 228"/>
                  <a:gd name="T73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8" h="240">
                    <a:moveTo>
                      <a:pt x="187" y="114"/>
                    </a:moveTo>
                    <a:cubicBezTo>
                      <a:pt x="187" y="73"/>
                      <a:pt x="154" y="40"/>
                      <a:pt x="114" y="40"/>
                    </a:cubicBezTo>
                    <a:cubicBezTo>
                      <a:pt x="73" y="40"/>
                      <a:pt x="40" y="73"/>
                      <a:pt x="40" y="114"/>
                    </a:cubicBezTo>
                    <a:cubicBezTo>
                      <a:pt x="40" y="136"/>
                      <a:pt x="50" y="157"/>
                      <a:pt x="68" y="171"/>
                    </a:cubicBezTo>
                    <a:cubicBezTo>
                      <a:pt x="69" y="172"/>
                      <a:pt x="71" y="173"/>
                      <a:pt x="74" y="173"/>
                    </a:cubicBezTo>
                    <a:cubicBezTo>
                      <a:pt x="76" y="173"/>
                      <a:pt x="79" y="171"/>
                      <a:pt x="81" y="169"/>
                    </a:cubicBezTo>
                    <a:cubicBezTo>
                      <a:pt x="84" y="165"/>
                      <a:pt x="83" y="159"/>
                      <a:pt x="79" y="156"/>
                    </a:cubicBezTo>
                    <a:cubicBezTo>
                      <a:pt x="67" y="146"/>
                      <a:pt x="59" y="130"/>
                      <a:pt x="59" y="114"/>
                    </a:cubicBezTo>
                    <a:cubicBezTo>
                      <a:pt x="59" y="83"/>
                      <a:pt x="84" y="59"/>
                      <a:pt x="114" y="59"/>
                    </a:cubicBezTo>
                    <a:cubicBezTo>
                      <a:pt x="144" y="59"/>
                      <a:pt x="169" y="83"/>
                      <a:pt x="169" y="114"/>
                    </a:cubicBezTo>
                    <a:cubicBezTo>
                      <a:pt x="169" y="129"/>
                      <a:pt x="163" y="143"/>
                      <a:pt x="152" y="153"/>
                    </a:cubicBezTo>
                    <a:cubicBezTo>
                      <a:pt x="148" y="157"/>
                      <a:pt x="148" y="163"/>
                      <a:pt x="151" y="166"/>
                    </a:cubicBezTo>
                    <a:cubicBezTo>
                      <a:pt x="155" y="170"/>
                      <a:pt x="161" y="170"/>
                      <a:pt x="165" y="167"/>
                    </a:cubicBezTo>
                    <a:cubicBezTo>
                      <a:pt x="179" y="153"/>
                      <a:pt x="187" y="134"/>
                      <a:pt x="187" y="114"/>
                    </a:cubicBezTo>
                    <a:close/>
                    <a:moveTo>
                      <a:pt x="116" y="79"/>
                    </a:moveTo>
                    <a:cubicBezTo>
                      <a:pt x="97" y="79"/>
                      <a:pt x="81" y="95"/>
                      <a:pt x="81" y="114"/>
                    </a:cubicBezTo>
                    <a:cubicBezTo>
                      <a:pt x="81" y="127"/>
                      <a:pt x="89" y="139"/>
                      <a:pt x="101" y="144"/>
                    </a:cubicBezTo>
                    <a:cubicBezTo>
                      <a:pt x="101" y="226"/>
                      <a:pt x="101" y="226"/>
                      <a:pt x="101" y="226"/>
                    </a:cubicBezTo>
                    <a:cubicBezTo>
                      <a:pt x="101" y="233"/>
                      <a:pt x="107" y="240"/>
                      <a:pt x="115" y="240"/>
                    </a:cubicBezTo>
                    <a:cubicBezTo>
                      <a:pt x="123" y="240"/>
                      <a:pt x="129" y="233"/>
                      <a:pt x="129" y="226"/>
                    </a:cubicBezTo>
                    <a:cubicBezTo>
                      <a:pt x="129" y="145"/>
                      <a:pt x="129" y="145"/>
                      <a:pt x="129" y="145"/>
                    </a:cubicBezTo>
                    <a:cubicBezTo>
                      <a:pt x="141" y="140"/>
                      <a:pt x="150" y="128"/>
                      <a:pt x="150" y="114"/>
                    </a:cubicBezTo>
                    <a:cubicBezTo>
                      <a:pt x="150" y="95"/>
                      <a:pt x="134" y="79"/>
                      <a:pt x="116" y="79"/>
                    </a:cubicBezTo>
                    <a:close/>
                    <a:moveTo>
                      <a:pt x="114" y="0"/>
                    </a:moveTo>
                    <a:cubicBezTo>
                      <a:pt x="51" y="0"/>
                      <a:pt x="0" y="51"/>
                      <a:pt x="0" y="114"/>
                    </a:cubicBezTo>
                    <a:cubicBezTo>
                      <a:pt x="0" y="152"/>
                      <a:pt x="19" y="188"/>
                      <a:pt x="52" y="209"/>
                    </a:cubicBezTo>
                    <a:cubicBezTo>
                      <a:pt x="54" y="210"/>
                      <a:pt x="55" y="211"/>
                      <a:pt x="57" y="211"/>
                    </a:cubicBezTo>
                    <a:cubicBezTo>
                      <a:pt x="60" y="211"/>
                      <a:pt x="63" y="209"/>
                      <a:pt x="65" y="206"/>
                    </a:cubicBezTo>
                    <a:cubicBezTo>
                      <a:pt x="68" y="202"/>
                      <a:pt x="67" y="196"/>
                      <a:pt x="62" y="193"/>
                    </a:cubicBezTo>
                    <a:cubicBezTo>
                      <a:pt x="35" y="176"/>
                      <a:pt x="19" y="146"/>
                      <a:pt x="19" y="114"/>
                    </a:cubicBezTo>
                    <a:cubicBezTo>
                      <a:pt x="19" y="61"/>
                      <a:pt x="61" y="18"/>
                      <a:pt x="114" y="18"/>
                    </a:cubicBezTo>
                    <a:cubicBezTo>
                      <a:pt x="166" y="18"/>
                      <a:pt x="209" y="61"/>
                      <a:pt x="209" y="114"/>
                    </a:cubicBezTo>
                    <a:cubicBezTo>
                      <a:pt x="209" y="145"/>
                      <a:pt x="194" y="174"/>
                      <a:pt x="168" y="192"/>
                    </a:cubicBezTo>
                    <a:cubicBezTo>
                      <a:pt x="163" y="195"/>
                      <a:pt x="162" y="201"/>
                      <a:pt x="165" y="205"/>
                    </a:cubicBezTo>
                    <a:cubicBezTo>
                      <a:pt x="168" y="209"/>
                      <a:pt x="174" y="211"/>
                      <a:pt x="178" y="208"/>
                    </a:cubicBezTo>
                    <a:cubicBezTo>
                      <a:pt x="209" y="186"/>
                      <a:pt x="228" y="151"/>
                      <a:pt x="228" y="114"/>
                    </a:cubicBezTo>
                    <a:cubicBezTo>
                      <a:pt x="228" y="51"/>
                      <a:pt x="177" y="0"/>
                      <a:pt x="11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íSḷiďé"/>
            <p:cNvGrpSpPr/>
            <p:nvPr/>
          </p:nvGrpSpPr>
          <p:grpSpPr>
            <a:xfrm>
              <a:off x="1511321" y="1665643"/>
              <a:ext cx="2688195" cy="905944"/>
              <a:chOff x="2084790" y="3062810"/>
              <a:chExt cx="2123043" cy="905944"/>
            </a:xfrm>
          </p:grpSpPr>
          <p:sp>
            <p:nvSpPr>
              <p:cNvPr id="24" name="îṡľîďê"/>
              <p:cNvSpPr txBox="1"/>
              <p:nvPr/>
            </p:nvSpPr>
            <p:spPr>
              <a:xfrm>
                <a:off x="2084790" y="3062810"/>
                <a:ext cx="2123043" cy="2830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wrap="none" lIns="144000" tIns="0" rIns="144000" bIns="0" anchor="b" anchorCtr="0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1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5" name="îṡlïḍê"/>
              <p:cNvSpPr txBox="1"/>
              <p:nvPr/>
            </p:nvSpPr>
            <p:spPr>
              <a:xfrm>
                <a:off x="2084790" y="3345832"/>
                <a:ext cx="2123043" cy="6229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wrap="square" lIns="144000" tIns="0" rIns="144000" bIns="0" anchor="t" anchorCtr="0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51">
                    <a:solidFill>
                      <a:srgbClr val="000000">
                        <a:lumMod val="100000"/>
                      </a:srgbClr>
                    </a:solidFill>
                  </a:rPr>
                  <a:t>此部分内容作为文字排版占位显示</a:t>
                </a:r>
                <a:br>
                  <a:rPr lang="zh-CN" altLang="en-US" sz="1051">
                    <a:solidFill>
                      <a:srgbClr val="000000">
                        <a:lumMod val="100000"/>
                      </a:srgbClr>
                    </a:solidFill>
                  </a:rPr>
                </a:br>
                <a:r>
                  <a:rPr lang="zh-CN" altLang="en-US" sz="1051">
                    <a:solidFill>
                      <a:srgbClr val="000000">
                        <a:lumMod val="100000"/>
                      </a:srgbClr>
                    </a:solidFill>
                  </a:rPr>
                  <a:t>（建议使用主题字体）</a:t>
                </a:r>
              </a:p>
            </p:txBody>
          </p:sp>
        </p:grpSp>
        <p:grpSp>
          <p:nvGrpSpPr>
            <p:cNvPr id="12" name="işļîḑê"/>
            <p:cNvGrpSpPr/>
            <p:nvPr/>
          </p:nvGrpSpPr>
          <p:grpSpPr>
            <a:xfrm>
              <a:off x="1511321" y="2697067"/>
              <a:ext cx="2688195" cy="905944"/>
              <a:chOff x="2084790" y="3062810"/>
              <a:chExt cx="2123043" cy="905944"/>
            </a:xfrm>
          </p:grpSpPr>
          <p:sp>
            <p:nvSpPr>
              <p:cNvPr id="22" name="îśḻîḍé"/>
              <p:cNvSpPr txBox="1"/>
              <p:nvPr/>
            </p:nvSpPr>
            <p:spPr>
              <a:xfrm>
                <a:off x="2084790" y="3062810"/>
                <a:ext cx="2123043" cy="2830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wrap="none" lIns="144000" tIns="0" rIns="144000" bIns="0" anchor="b" anchorCtr="0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23" name="íṣliḑe"/>
              <p:cNvSpPr txBox="1"/>
              <p:nvPr/>
            </p:nvSpPr>
            <p:spPr>
              <a:xfrm>
                <a:off x="2084790" y="3345832"/>
                <a:ext cx="2123043" cy="6229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wrap="square" lIns="144000" tIns="0" rIns="144000" bIns="0" anchor="t" anchorCtr="0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51">
                    <a:solidFill>
                      <a:srgbClr val="000000">
                        <a:lumMod val="100000"/>
                      </a:srgbClr>
                    </a:solidFill>
                  </a:rPr>
                  <a:t>此部分内容作为文字排版占位显示</a:t>
                </a:r>
                <a:br>
                  <a:rPr lang="zh-CN" altLang="en-US" sz="1051">
                    <a:solidFill>
                      <a:srgbClr val="000000">
                        <a:lumMod val="100000"/>
                      </a:srgbClr>
                    </a:solidFill>
                  </a:rPr>
                </a:br>
                <a:r>
                  <a:rPr lang="zh-CN" altLang="en-US" sz="1051">
                    <a:solidFill>
                      <a:srgbClr val="000000">
                        <a:lumMod val="100000"/>
                      </a:srgbClr>
                    </a:solidFill>
                  </a:rPr>
                  <a:t>（建议使用主题字体）</a:t>
                </a:r>
              </a:p>
            </p:txBody>
          </p:sp>
        </p:grpSp>
        <p:grpSp>
          <p:nvGrpSpPr>
            <p:cNvPr id="13" name="ïṡľiḓe"/>
            <p:cNvGrpSpPr/>
            <p:nvPr/>
          </p:nvGrpSpPr>
          <p:grpSpPr>
            <a:xfrm>
              <a:off x="1511321" y="3644191"/>
              <a:ext cx="2688195" cy="905944"/>
              <a:chOff x="2084790" y="3062810"/>
              <a:chExt cx="2123043" cy="905944"/>
            </a:xfrm>
          </p:grpSpPr>
          <p:sp>
            <p:nvSpPr>
              <p:cNvPr id="20" name="îṧľíḓé"/>
              <p:cNvSpPr txBox="1"/>
              <p:nvPr/>
            </p:nvSpPr>
            <p:spPr>
              <a:xfrm>
                <a:off x="2084790" y="3062810"/>
                <a:ext cx="2123043" cy="2830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wrap="none" lIns="144000" tIns="0" rIns="144000" bIns="0" anchor="b" anchorCtr="0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  <p:sp>
            <p:nvSpPr>
              <p:cNvPr id="21" name="îṣļíde"/>
              <p:cNvSpPr txBox="1"/>
              <p:nvPr/>
            </p:nvSpPr>
            <p:spPr>
              <a:xfrm>
                <a:off x="2084790" y="3345832"/>
                <a:ext cx="2123043" cy="6229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wrap="square" lIns="144000" tIns="0" rIns="144000" bIns="0" anchor="t" anchorCtr="0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51">
                    <a:solidFill>
                      <a:srgbClr val="000000">
                        <a:lumMod val="100000"/>
                      </a:srgbClr>
                    </a:solidFill>
                  </a:rPr>
                  <a:t>此部分内容作为文字排版占位显示</a:t>
                </a:r>
                <a:br>
                  <a:rPr lang="zh-CN" altLang="en-US" sz="1051">
                    <a:solidFill>
                      <a:srgbClr val="000000">
                        <a:lumMod val="100000"/>
                      </a:srgbClr>
                    </a:solidFill>
                  </a:rPr>
                </a:br>
                <a:r>
                  <a:rPr lang="zh-CN" altLang="en-US" sz="1051">
                    <a:solidFill>
                      <a:srgbClr val="000000">
                        <a:lumMod val="100000"/>
                      </a:srgbClr>
                    </a:solidFill>
                  </a:rPr>
                  <a:t>（建议使用主题字体）</a:t>
                </a:r>
              </a:p>
            </p:txBody>
          </p:sp>
        </p:grpSp>
        <p:grpSp>
          <p:nvGrpSpPr>
            <p:cNvPr id="14" name="iŝľïḓè"/>
            <p:cNvGrpSpPr/>
            <p:nvPr/>
          </p:nvGrpSpPr>
          <p:grpSpPr>
            <a:xfrm>
              <a:off x="1511321" y="4691647"/>
              <a:ext cx="2688195" cy="905944"/>
              <a:chOff x="2084790" y="3062810"/>
              <a:chExt cx="2123043" cy="905944"/>
            </a:xfrm>
          </p:grpSpPr>
          <p:sp>
            <p:nvSpPr>
              <p:cNvPr id="18" name="íṧlíḑé"/>
              <p:cNvSpPr txBox="1"/>
              <p:nvPr/>
            </p:nvSpPr>
            <p:spPr>
              <a:xfrm>
                <a:off x="2084790" y="3062810"/>
                <a:ext cx="2123043" cy="2830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wrap="none" lIns="144000" tIns="0" rIns="144000" bIns="0" anchor="b" anchorCtr="0">
                <a:normAutofit/>
              </a:bodyPr>
              <a:lstStyle/>
              <a:p>
                <a:r>
                  <a:rPr lang="zh-CN" altLang="en-US" sz="14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  <p:sp>
            <p:nvSpPr>
              <p:cNvPr id="19" name="îŝľïḋe"/>
              <p:cNvSpPr txBox="1"/>
              <p:nvPr/>
            </p:nvSpPr>
            <p:spPr>
              <a:xfrm>
                <a:off x="2084790" y="3345832"/>
                <a:ext cx="2123043" cy="6229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wrap="square" lIns="144000" tIns="0" rIns="144000" bIns="0" anchor="t" anchorCtr="0">
                <a:normAutofit/>
              </a:bodyPr>
              <a:lstStyle/>
              <a:p>
                <a:pPr lvl="0">
                  <a:lnSpc>
                    <a:spcPct val="120000"/>
                  </a:lnSpc>
                </a:pPr>
                <a:r>
                  <a:rPr lang="zh-CN" altLang="en-US" sz="1051">
                    <a:solidFill>
                      <a:srgbClr val="000000">
                        <a:lumMod val="100000"/>
                      </a:srgbClr>
                    </a:solidFill>
                  </a:rPr>
                  <a:t>此部分内容作为文字排版占位显示</a:t>
                </a:r>
                <a:br>
                  <a:rPr lang="zh-CN" altLang="en-US" sz="1051">
                    <a:solidFill>
                      <a:srgbClr val="000000">
                        <a:lumMod val="100000"/>
                      </a:srgbClr>
                    </a:solidFill>
                  </a:rPr>
                </a:br>
                <a:r>
                  <a:rPr lang="zh-CN" altLang="en-US" sz="1051">
                    <a:solidFill>
                      <a:srgbClr val="000000">
                        <a:lumMod val="100000"/>
                      </a:srgbClr>
                    </a:solidFill>
                  </a:rPr>
                  <a:t>（建议使用主题字体）</a:t>
                </a:r>
              </a:p>
            </p:txBody>
          </p:sp>
        </p:grpSp>
        <p:grpSp>
          <p:nvGrpSpPr>
            <p:cNvPr id="15" name="ísḷîḓê"/>
            <p:cNvGrpSpPr/>
            <p:nvPr/>
          </p:nvGrpSpPr>
          <p:grpSpPr>
            <a:xfrm>
              <a:off x="7992485" y="2935171"/>
              <a:ext cx="3612131" cy="1573956"/>
              <a:chOff x="5829959" y="1480749"/>
              <a:chExt cx="5642904" cy="1160382"/>
            </a:xfrm>
          </p:grpSpPr>
          <p:sp>
            <p:nvSpPr>
              <p:cNvPr id="16" name="iṧḷiḋe"/>
              <p:cNvSpPr txBox="1"/>
              <p:nvPr/>
            </p:nvSpPr>
            <p:spPr>
              <a:xfrm>
                <a:off x="5829959" y="1480749"/>
                <a:ext cx="5642904" cy="630942"/>
              </a:xfrm>
              <a:prstGeom prst="rect">
                <a:avLst/>
              </a:prstGeom>
              <a:noFill/>
            </p:spPr>
            <p:txBody>
              <a:bodyPr wrap="square" lIns="144000" tIns="0" rIns="144000" bIns="0" anchor="b" anchorCtr="0">
                <a:norm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</a:rPr>
                  <a:t/>
                </a:r>
                <a:br>
                  <a:rPr lang="zh-CN" altLang="en-US" dirty="0">
                    <a:solidFill>
                      <a:schemeClr val="bg1"/>
                    </a:solidFill>
                  </a:rPr>
                </a:br>
                <a:r>
                  <a:rPr lang="zh-CN" altLang="en-US" dirty="0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  <p:sp>
            <p:nvSpPr>
              <p:cNvPr id="17" name="íŝḷíde"/>
              <p:cNvSpPr txBox="1"/>
              <p:nvPr/>
            </p:nvSpPr>
            <p:spPr>
              <a:xfrm>
                <a:off x="5829959" y="2111691"/>
                <a:ext cx="5637239" cy="529440"/>
              </a:xfrm>
              <a:prstGeom prst="rect">
                <a:avLst/>
              </a:prstGeom>
              <a:noFill/>
            </p:spPr>
            <p:txBody>
              <a:bodyPr wrap="square" lIns="144000" tIns="72000" rIns="14400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bg1"/>
                    </a:solidFill>
                  </a:rPr>
                  <a:t>此部分内容作为文字排版占位显示（建议使用主题字体）</a:t>
                </a:r>
                <a:br>
                  <a:rPr lang="zh-CN" altLang="en-US" sz="1000">
                    <a:solidFill>
                      <a:schemeClr val="bg1"/>
                    </a:solidFill>
                  </a:rPr>
                </a:br>
                <a:r>
                  <a:rPr lang="zh-CN" altLang="en-US" sz="1000">
                    <a:solidFill>
                      <a:schemeClr val="bg1"/>
                    </a:solidFill>
                  </a:rPr>
                  <a:t>如需更改请在（设置形状格式）菜单下（文本选项）中调整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0799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1" y="0"/>
            <a:ext cx="12192002" cy="6858000"/>
            <a:chOff x="-1" y="0"/>
            <a:chExt cx="12192002" cy="685800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221566"/>
              <a:ext cx="12191999" cy="6234310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" y="6288258"/>
              <a:ext cx="12192000" cy="569742"/>
            </a:xfrm>
            <a:prstGeom prst="rect">
              <a:avLst/>
            </a:prstGeom>
            <a:solidFill>
              <a:srgbClr val="B71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0" y="0"/>
              <a:ext cx="12192000" cy="569742"/>
            </a:xfrm>
            <a:prstGeom prst="rect">
              <a:avLst/>
            </a:prstGeom>
            <a:solidFill>
              <a:srgbClr val="B71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8883" l="0" r="100000">
                        <a14:foregroundMark x1="14302" y1="22346" x2="15675" y2="20670"/>
                        <a14:foregroundMark x1="6636" y1="38268" x2="8696" y2="36592"/>
                        <a14:foregroundMark x1="6865" y1="37989" x2="8009" y2="34916"/>
                        <a14:foregroundMark x1="21739" y1="27095" x2="22883" y2="25140"/>
                        <a14:foregroundMark x1="27002" y1="31285" x2="28947" y2="31006"/>
                        <a14:foregroundMark x1="31350" y1="34916" x2="33181" y2="329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30"/>
          <a:stretch/>
        </p:blipFill>
        <p:spPr>
          <a:xfrm>
            <a:off x="0" y="2890369"/>
            <a:ext cx="9383146" cy="396763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522" y="3974373"/>
            <a:ext cx="5017477" cy="288362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23190" y="-180558"/>
            <a:ext cx="1775736" cy="1703459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329330" y="731328"/>
            <a:ext cx="4127149" cy="951976"/>
            <a:chOff x="66733" y="328350"/>
            <a:chExt cx="4127149" cy="951976"/>
          </a:xfrm>
        </p:grpSpPr>
        <p:grpSp>
          <p:nvGrpSpPr>
            <p:cNvPr id="15" name="组合 14"/>
            <p:cNvGrpSpPr/>
            <p:nvPr/>
          </p:nvGrpSpPr>
          <p:grpSpPr>
            <a:xfrm>
              <a:off x="1255033" y="366778"/>
              <a:ext cx="2938849" cy="875121"/>
              <a:chOff x="1407433" y="323623"/>
              <a:chExt cx="2938849" cy="875121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1407433" y="440198"/>
                <a:ext cx="0" cy="67665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" name="组合 17"/>
              <p:cNvGrpSpPr/>
              <p:nvPr/>
            </p:nvGrpSpPr>
            <p:grpSpPr>
              <a:xfrm>
                <a:off x="1635651" y="323623"/>
                <a:ext cx="2710631" cy="875121"/>
                <a:chOff x="1635651" y="342673"/>
                <a:chExt cx="2710631" cy="875121"/>
              </a:xfrm>
            </p:grpSpPr>
            <p:sp>
              <p:nvSpPr>
                <p:cNvPr id="19" name="文本框 18"/>
                <p:cNvSpPr txBox="1"/>
                <p:nvPr/>
              </p:nvSpPr>
              <p:spPr>
                <a:xfrm>
                  <a:off x="1635651" y="342673"/>
                  <a:ext cx="271063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400" dirty="0" smtClean="0">
                      <a:latin typeface="+mn-ea"/>
                    </a:rPr>
                    <a:t>YOUR LOGO</a:t>
                  </a:r>
                  <a:endParaRPr lang="zh-CN" altLang="en-US" sz="2400" dirty="0">
                    <a:latin typeface="+mn-ea"/>
                  </a:endParaRPr>
                </a:p>
              </p:txBody>
            </p:sp>
            <p:sp>
              <p:nvSpPr>
                <p:cNvPr id="20" name="矩形 19"/>
                <p:cNvSpPr/>
                <p:nvPr/>
              </p:nvSpPr>
              <p:spPr>
                <a:xfrm>
                  <a:off x="1651121" y="643470"/>
                  <a:ext cx="1776390" cy="57432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zh-CN" sz="1100" spc="300" noProof="1" smtClean="0">
                      <a:latin typeface="+mn-ea"/>
                    </a:rPr>
                    <a:t>Lorem Ipsum Dolor Sit Er Elit</a:t>
                  </a:r>
                  <a:endParaRPr lang="zh-CN" altLang="en-US" sz="1100" spc="300" dirty="0">
                    <a:latin typeface="+mn-ea"/>
                  </a:endParaRPr>
                </a:p>
              </p:txBody>
            </p:sp>
          </p:grp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0" b="100000" l="0" r="100000">
                          <a14:foregroundMark x1="7945" y1="33333" x2="17617" y2="55680"/>
                          <a14:foregroundMark x1="6563" y1="46741" x2="15544" y2="59032"/>
                          <a14:foregroundMark x1="10017" y1="26629" x2="9672" y2="4115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33" y="328350"/>
              <a:ext cx="1026433" cy="951976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5201047" y="4713314"/>
            <a:ext cx="2423392" cy="476332"/>
            <a:chOff x="4935311" y="3906982"/>
            <a:chExt cx="2423392" cy="476332"/>
          </a:xfrm>
        </p:grpSpPr>
        <p:sp>
          <p:nvSpPr>
            <p:cNvPr id="22" name="椭圆 21"/>
            <p:cNvSpPr/>
            <p:nvPr/>
          </p:nvSpPr>
          <p:spPr>
            <a:xfrm>
              <a:off x="4935311" y="3906982"/>
              <a:ext cx="476332" cy="476332"/>
            </a:xfrm>
            <a:prstGeom prst="ellipse">
              <a:avLst/>
            </a:prstGeom>
            <a:solidFill>
              <a:srgbClr val="B71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演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584331" y="3906982"/>
              <a:ext cx="476332" cy="476332"/>
            </a:xfrm>
            <a:prstGeom prst="ellipse">
              <a:avLst/>
            </a:prstGeom>
            <a:solidFill>
              <a:srgbClr val="B71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示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6233351" y="3906982"/>
              <a:ext cx="476332" cy="476332"/>
            </a:xfrm>
            <a:prstGeom prst="ellipse">
              <a:avLst/>
            </a:prstGeom>
            <a:solidFill>
              <a:srgbClr val="B71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模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6882371" y="3906982"/>
              <a:ext cx="476332" cy="476332"/>
            </a:xfrm>
            <a:prstGeom prst="ellipse">
              <a:avLst/>
            </a:prstGeom>
            <a:solidFill>
              <a:srgbClr val="B71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版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2954214" y="3882037"/>
            <a:ext cx="691705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spc="300" noProof="1" smtClean="0">
                <a:latin typeface="Adobe 明體 Std L" panose="02020300000000000000" pitchFamily="18" charset="-128"/>
                <a:ea typeface="Adobe 明體 Std L" panose="02020300000000000000" pitchFamily="18" charset="-128"/>
              </a:rPr>
              <a:t>Lorem ipsum dolor sit er elit lamet, consectetaur cillium adipisicing pecu, sed do eiusmod tempor</a:t>
            </a:r>
            <a:endParaRPr lang="zh-CN" altLang="en-US" sz="900" spc="300" dirty="0">
              <a:latin typeface="Adobe 明體 Std L" panose="02020300000000000000" pitchFamily="18" charset="-128"/>
              <a:ea typeface="Adobe 明體 Std L" panose="02020300000000000000" pitchFamily="18" charset="-128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3468" y="2070731"/>
            <a:ext cx="10425064" cy="256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075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7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3095" b="90000" l="1657" r="94880">
                        <a14:foregroundMark x1="65512" y1="35000" x2="82380" y2="57857"/>
                        <a14:foregroundMark x1="26807" y1="17381" x2="50602" y2="21905"/>
                        <a14:foregroundMark x1="59488" y1="18810" x2="71536" y2="16667"/>
                        <a14:foregroundMark x1="53012" y1="14524" x2="65060" y2="15952"/>
                        <a14:foregroundMark x1="75301" y1="16667" x2="79518" y2="18095"/>
                        <a14:foregroundMark x1="72139" y1="51190" x2="73494" y2="69762"/>
                        <a14:foregroundMark x1="65060" y1="76429" x2="88404" y2="69048"/>
                        <a14:foregroundMark x1="61747" y1="46190" x2="62801" y2="60238"/>
                        <a14:foregroundMark x1="59036" y1="38095" x2="67470" y2="60238"/>
                        <a14:foregroundMark x1="43675" y1="28333" x2="59940" y2="36429"/>
                        <a14:foregroundMark x1="11446" y1="25476" x2="19880" y2="20238"/>
                        <a14:foregroundMark x1="37048" y1="12857" x2="45482" y2="20238"/>
                        <a14:backgroundMark x1="70181" y1="82381" x2="53464" y2="876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29450" y="2352501"/>
            <a:ext cx="7122980" cy="4505499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04284" y="2352501"/>
            <a:ext cx="5495964" cy="2362200"/>
            <a:chOff x="404284" y="2352501"/>
            <a:chExt cx="5495964" cy="2362200"/>
          </a:xfrm>
        </p:grpSpPr>
        <p:sp>
          <p:nvSpPr>
            <p:cNvPr id="5" name="矩形 4"/>
            <p:cNvSpPr/>
            <p:nvPr/>
          </p:nvSpPr>
          <p:spPr>
            <a:xfrm>
              <a:off x="404284" y="2352501"/>
              <a:ext cx="5495964" cy="2362200"/>
            </a:xfrm>
            <a:prstGeom prst="rect">
              <a:avLst/>
            </a:prstGeom>
            <a:solidFill>
              <a:srgbClr val="B71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884749" y="2657659"/>
              <a:ext cx="4640674" cy="1751884"/>
              <a:chOff x="5189126" y="2526209"/>
              <a:chExt cx="4640674" cy="1751884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5189126" y="2526209"/>
                <a:ext cx="4640674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01.</a:t>
                </a:r>
                <a:r>
                  <a:rPr lang="zh-CN" altLang="en-US" sz="4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输入你的标题</a:t>
                </a:r>
                <a:endParaRPr lang="zh-CN" altLang="en-US" sz="4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5216992" y="3416823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+mn-ea"/>
                  </a:rPr>
                  <a:t>添加小标题</a:t>
                </a: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7025701" y="3416823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+mn-ea"/>
                  </a:rPr>
                  <a:t>添加小标题</a:t>
                </a: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5216992" y="3908761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+mn-ea"/>
                  </a:rPr>
                  <a:t>添加小标题</a:t>
                </a: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7025701" y="3908761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+mn-ea"/>
                  </a:rPr>
                  <a:t>添加小标题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08716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4591d71-5cdf-4765-9358-cdcf3ed841d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83456" y="1262678"/>
            <a:ext cx="10825088" cy="4701796"/>
            <a:chOff x="695400" y="1262678"/>
            <a:chExt cx="10825088" cy="4701796"/>
          </a:xfrm>
        </p:grpSpPr>
        <p:grpSp>
          <p:nvGrpSpPr>
            <p:cNvPr id="4" name="ïṡľídé">
              <a:extLst>
                <a:ext uri="{FF2B5EF4-FFF2-40B4-BE49-F238E27FC236}">
                  <a16:creationId xmlns:a16="http://schemas.microsoft.com/office/drawing/2014/main" xmlns="" id="{7C78C6F2-CC51-454D-8A70-66049B030ED5}"/>
                </a:ext>
              </a:extLst>
            </p:cNvPr>
            <p:cNvGrpSpPr/>
            <p:nvPr/>
          </p:nvGrpSpPr>
          <p:grpSpPr>
            <a:xfrm>
              <a:off x="4084320" y="1939430"/>
              <a:ext cx="4023360" cy="3323768"/>
              <a:chOff x="3910297" y="1939430"/>
              <a:chExt cx="4023360" cy="3323768"/>
            </a:xfrm>
          </p:grpSpPr>
          <p:sp>
            <p:nvSpPr>
              <p:cNvPr id="17" name="ïşḷïḍè">
                <a:extLst>
                  <a:ext uri="{FF2B5EF4-FFF2-40B4-BE49-F238E27FC236}">
                    <a16:creationId xmlns:a16="http://schemas.microsoft.com/office/drawing/2014/main" xmlns="" id="{F0471947-FAD1-45E2-AC66-267CBE296F9B}"/>
                  </a:ext>
                </a:extLst>
              </p:cNvPr>
              <p:cNvSpPr/>
              <p:nvPr/>
            </p:nvSpPr>
            <p:spPr>
              <a:xfrm>
                <a:off x="4583832" y="2276872"/>
                <a:ext cx="2676291" cy="2676292"/>
              </a:xfrm>
              <a:prstGeom prst="arc">
                <a:avLst>
                  <a:gd name="adj1" fmla="val 12272767"/>
                  <a:gd name="adj2" fmla="val 20003823"/>
                </a:avLst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prstDash val="solid"/>
                <a:tailEnd type="triangl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îṥḷiḍè">
                <a:extLst>
                  <a:ext uri="{FF2B5EF4-FFF2-40B4-BE49-F238E27FC236}">
                    <a16:creationId xmlns:a16="http://schemas.microsoft.com/office/drawing/2014/main" xmlns="" id="{9371D58C-B65F-4133-B443-A596C7F0DE3A}"/>
                  </a:ext>
                </a:extLst>
              </p:cNvPr>
              <p:cNvSpPr/>
              <p:nvPr/>
            </p:nvSpPr>
            <p:spPr>
              <a:xfrm>
                <a:off x="3910297" y="2985014"/>
                <a:ext cx="1260008" cy="1260008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iṣľïḓe">
                <a:extLst>
                  <a:ext uri="{FF2B5EF4-FFF2-40B4-BE49-F238E27FC236}">
                    <a16:creationId xmlns:a16="http://schemas.microsoft.com/office/drawing/2014/main" xmlns="" id="{9496B41E-DE77-46EA-94E2-2BC00E8D18C8}"/>
                  </a:ext>
                </a:extLst>
              </p:cNvPr>
              <p:cNvSpPr/>
              <p:nvPr/>
            </p:nvSpPr>
            <p:spPr>
              <a:xfrm>
                <a:off x="6673649" y="2985014"/>
                <a:ext cx="1260008" cy="1260008"/>
              </a:xfrm>
              <a:prstGeom prst="ellipse">
                <a:avLst/>
              </a:prstGeom>
              <a:solidFill>
                <a:schemeClr val="accent3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0" name="ïṧlïḋê">
                <a:extLst>
                  <a:ext uri="{FF2B5EF4-FFF2-40B4-BE49-F238E27FC236}">
                    <a16:creationId xmlns:a16="http://schemas.microsoft.com/office/drawing/2014/main" xmlns="" id="{719510ED-5B40-4E1A-9A98-A289FD732F86}"/>
                  </a:ext>
                </a:extLst>
              </p:cNvPr>
              <p:cNvSpPr/>
              <p:nvPr/>
            </p:nvSpPr>
            <p:spPr>
              <a:xfrm>
                <a:off x="4583832" y="2276872"/>
                <a:ext cx="2676291" cy="2676292"/>
              </a:xfrm>
              <a:prstGeom prst="arc">
                <a:avLst>
                  <a:gd name="adj1" fmla="val 1657893"/>
                  <a:gd name="adj2" fmla="val 9194934"/>
                </a:avLst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prstDash val="solid"/>
                <a:tailEnd type="triangl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iśļíḍé">
                <a:extLst>
                  <a:ext uri="{FF2B5EF4-FFF2-40B4-BE49-F238E27FC236}">
                    <a16:creationId xmlns:a16="http://schemas.microsoft.com/office/drawing/2014/main" xmlns="" id="{1154D7DA-D6BA-48F0-9F7A-FD9CCF08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1226" y="3313076"/>
                <a:ext cx="633204" cy="603883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22" name="îṣlíďê" title="LjXxPfK7a53MF99">
                <a:extLst>
                  <a:ext uri="{FF2B5EF4-FFF2-40B4-BE49-F238E27FC236}">
                    <a16:creationId xmlns:a16="http://schemas.microsoft.com/office/drawing/2014/main" xmlns="" id="{E491D8B3-22CD-46B4-B27D-5349354D0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525" y="3398975"/>
                <a:ext cx="633204" cy="432087"/>
              </a:xfrm>
              <a:custGeom>
                <a:avLst/>
                <a:gdLst>
                  <a:gd name="connsiteX0" fmla="*/ 20293 w 607639"/>
                  <a:gd name="connsiteY0" fmla="*/ 364067 h 414642"/>
                  <a:gd name="connsiteX1" fmla="*/ 20293 w 607639"/>
                  <a:gd name="connsiteY1" fmla="*/ 384244 h 414642"/>
                  <a:gd name="connsiteX2" fmla="*/ 30351 w 607639"/>
                  <a:gd name="connsiteY2" fmla="*/ 394377 h 414642"/>
                  <a:gd name="connsiteX3" fmla="*/ 577199 w 607639"/>
                  <a:gd name="connsiteY3" fmla="*/ 394377 h 414642"/>
                  <a:gd name="connsiteX4" fmla="*/ 587346 w 607639"/>
                  <a:gd name="connsiteY4" fmla="*/ 384244 h 414642"/>
                  <a:gd name="connsiteX5" fmla="*/ 587346 w 607639"/>
                  <a:gd name="connsiteY5" fmla="*/ 364067 h 414642"/>
                  <a:gd name="connsiteX6" fmla="*/ 556995 w 607639"/>
                  <a:gd name="connsiteY6" fmla="*/ 364067 h 414642"/>
                  <a:gd name="connsiteX7" fmla="*/ 394916 w 607639"/>
                  <a:gd name="connsiteY7" fmla="*/ 364067 h 414642"/>
                  <a:gd name="connsiteX8" fmla="*/ 394916 w 607639"/>
                  <a:gd name="connsiteY8" fmla="*/ 374200 h 414642"/>
                  <a:gd name="connsiteX9" fmla="*/ 384859 w 607639"/>
                  <a:gd name="connsiteY9" fmla="*/ 384244 h 414642"/>
                  <a:gd name="connsiteX10" fmla="*/ 222780 w 607639"/>
                  <a:gd name="connsiteY10" fmla="*/ 384244 h 414642"/>
                  <a:gd name="connsiteX11" fmla="*/ 212634 w 607639"/>
                  <a:gd name="connsiteY11" fmla="*/ 374200 h 414642"/>
                  <a:gd name="connsiteX12" fmla="*/ 212634 w 607639"/>
                  <a:gd name="connsiteY12" fmla="*/ 364067 h 414642"/>
                  <a:gd name="connsiteX13" fmla="*/ 50644 w 607639"/>
                  <a:gd name="connsiteY13" fmla="*/ 364067 h 414642"/>
                  <a:gd name="connsiteX14" fmla="*/ 141754 w 607639"/>
                  <a:gd name="connsiteY14" fmla="*/ 232583 h 414642"/>
                  <a:gd name="connsiteX15" fmla="*/ 161961 w 607639"/>
                  <a:gd name="connsiteY15" fmla="*/ 232583 h 414642"/>
                  <a:gd name="connsiteX16" fmla="*/ 172110 w 607639"/>
                  <a:gd name="connsiteY16" fmla="*/ 242719 h 414642"/>
                  <a:gd name="connsiteX17" fmla="*/ 161961 w 607639"/>
                  <a:gd name="connsiteY17" fmla="*/ 252765 h 414642"/>
                  <a:gd name="connsiteX18" fmla="*/ 141754 w 607639"/>
                  <a:gd name="connsiteY18" fmla="*/ 252765 h 414642"/>
                  <a:gd name="connsiteX19" fmla="*/ 131605 w 607639"/>
                  <a:gd name="connsiteY19" fmla="*/ 242719 h 414642"/>
                  <a:gd name="connsiteX20" fmla="*/ 141754 w 607639"/>
                  <a:gd name="connsiteY20" fmla="*/ 232583 h 414642"/>
                  <a:gd name="connsiteX21" fmla="*/ 141758 w 607639"/>
                  <a:gd name="connsiteY21" fmla="*/ 192149 h 414642"/>
                  <a:gd name="connsiteX22" fmla="*/ 182279 w 607639"/>
                  <a:gd name="connsiteY22" fmla="*/ 192149 h 414642"/>
                  <a:gd name="connsiteX23" fmla="*/ 192432 w 607639"/>
                  <a:gd name="connsiteY23" fmla="*/ 202196 h 414642"/>
                  <a:gd name="connsiteX24" fmla="*/ 182279 w 607639"/>
                  <a:gd name="connsiteY24" fmla="*/ 212331 h 414642"/>
                  <a:gd name="connsiteX25" fmla="*/ 141758 w 607639"/>
                  <a:gd name="connsiteY25" fmla="*/ 212331 h 414642"/>
                  <a:gd name="connsiteX26" fmla="*/ 131605 w 607639"/>
                  <a:gd name="connsiteY26" fmla="*/ 202196 h 414642"/>
                  <a:gd name="connsiteX27" fmla="*/ 141758 w 607639"/>
                  <a:gd name="connsiteY27" fmla="*/ 192149 h 414642"/>
                  <a:gd name="connsiteX28" fmla="*/ 141754 w 607639"/>
                  <a:gd name="connsiteY28" fmla="*/ 151716 h 414642"/>
                  <a:gd name="connsiteX29" fmla="*/ 161961 w 607639"/>
                  <a:gd name="connsiteY29" fmla="*/ 151716 h 414642"/>
                  <a:gd name="connsiteX30" fmla="*/ 172110 w 607639"/>
                  <a:gd name="connsiteY30" fmla="*/ 161763 h 414642"/>
                  <a:gd name="connsiteX31" fmla="*/ 161961 w 607639"/>
                  <a:gd name="connsiteY31" fmla="*/ 171898 h 414642"/>
                  <a:gd name="connsiteX32" fmla="*/ 141754 w 607639"/>
                  <a:gd name="connsiteY32" fmla="*/ 171898 h 414642"/>
                  <a:gd name="connsiteX33" fmla="*/ 131605 w 607639"/>
                  <a:gd name="connsiteY33" fmla="*/ 161763 h 414642"/>
                  <a:gd name="connsiteX34" fmla="*/ 141754 w 607639"/>
                  <a:gd name="connsiteY34" fmla="*/ 151716 h 414642"/>
                  <a:gd name="connsiteX35" fmla="*/ 141758 w 607639"/>
                  <a:gd name="connsiteY35" fmla="*/ 111211 h 414642"/>
                  <a:gd name="connsiteX36" fmla="*/ 182279 w 607639"/>
                  <a:gd name="connsiteY36" fmla="*/ 111211 h 414642"/>
                  <a:gd name="connsiteX37" fmla="*/ 192432 w 607639"/>
                  <a:gd name="connsiteY37" fmla="*/ 121337 h 414642"/>
                  <a:gd name="connsiteX38" fmla="*/ 182279 w 607639"/>
                  <a:gd name="connsiteY38" fmla="*/ 131463 h 414642"/>
                  <a:gd name="connsiteX39" fmla="*/ 141758 w 607639"/>
                  <a:gd name="connsiteY39" fmla="*/ 131463 h 414642"/>
                  <a:gd name="connsiteX40" fmla="*/ 131605 w 607639"/>
                  <a:gd name="connsiteY40" fmla="*/ 121337 h 414642"/>
                  <a:gd name="connsiteX41" fmla="*/ 141758 w 607639"/>
                  <a:gd name="connsiteY41" fmla="*/ 111211 h 414642"/>
                  <a:gd name="connsiteX42" fmla="*/ 425367 w 607639"/>
                  <a:gd name="connsiteY42" fmla="*/ 101191 h 414642"/>
                  <a:gd name="connsiteX43" fmla="*/ 496228 w 607639"/>
                  <a:gd name="connsiteY43" fmla="*/ 101191 h 414642"/>
                  <a:gd name="connsiteX44" fmla="*/ 506377 w 607639"/>
                  <a:gd name="connsiteY44" fmla="*/ 111231 h 414642"/>
                  <a:gd name="connsiteX45" fmla="*/ 506377 w 607639"/>
                  <a:gd name="connsiteY45" fmla="*/ 182042 h 414642"/>
                  <a:gd name="connsiteX46" fmla="*/ 496228 w 607639"/>
                  <a:gd name="connsiteY46" fmla="*/ 192171 h 414642"/>
                  <a:gd name="connsiteX47" fmla="*/ 486080 w 607639"/>
                  <a:gd name="connsiteY47" fmla="*/ 182042 h 414642"/>
                  <a:gd name="connsiteX48" fmla="*/ 486080 w 607639"/>
                  <a:gd name="connsiteY48" fmla="*/ 135575 h 414642"/>
                  <a:gd name="connsiteX49" fmla="*/ 402043 w 607639"/>
                  <a:gd name="connsiteY49" fmla="*/ 219447 h 414642"/>
                  <a:gd name="connsiteX50" fmla="*/ 394921 w 607639"/>
                  <a:gd name="connsiteY50" fmla="*/ 222468 h 414642"/>
                  <a:gd name="connsiteX51" fmla="*/ 387889 w 607639"/>
                  <a:gd name="connsiteY51" fmla="*/ 219447 h 414642"/>
                  <a:gd name="connsiteX52" fmla="*/ 344268 w 607639"/>
                  <a:gd name="connsiteY52" fmla="*/ 176001 h 414642"/>
                  <a:gd name="connsiteX53" fmla="*/ 270380 w 607639"/>
                  <a:gd name="connsiteY53" fmla="*/ 249744 h 414642"/>
                  <a:gd name="connsiteX54" fmla="*/ 263258 w 607639"/>
                  <a:gd name="connsiteY54" fmla="*/ 252765 h 414642"/>
                  <a:gd name="connsiteX55" fmla="*/ 256225 w 607639"/>
                  <a:gd name="connsiteY55" fmla="*/ 249744 h 414642"/>
                  <a:gd name="connsiteX56" fmla="*/ 256225 w 607639"/>
                  <a:gd name="connsiteY56" fmla="*/ 235617 h 414642"/>
                  <a:gd name="connsiteX57" fmla="*/ 337235 w 607639"/>
                  <a:gd name="connsiteY57" fmla="*/ 154766 h 414642"/>
                  <a:gd name="connsiteX58" fmla="*/ 338837 w 607639"/>
                  <a:gd name="connsiteY58" fmla="*/ 153433 h 414642"/>
                  <a:gd name="connsiteX59" fmla="*/ 340618 w 607639"/>
                  <a:gd name="connsiteY59" fmla="*/ 152456 h 414642"/>
                  <a:gd name="connsiteX60" fmla="*/ 341508 w 607639"/>
                  <a:gd name="connsiteY60" fmla="*/ 152101 h 414642"/>
                  <a:gd name="connsiteX61" fmla="*/ 343378 w 607639"/>
                  <a:gd name="connsiteY61" fmla="*/ 151745 h 414642"/>
                  <a:gd name="connsiteX62" fmla="*/ 344268 w 607639"/>
                  <a:gd name="connsiteY62" fmla="*/ 151745 h 414642"/>
                  <a:gd name="connsiteX63" fmla="*/ 346226 w 607639"/>
                  <a:gd name="connsiteY63" fmla="*/ 151923 h 414642"/>
                  <a:gd name="connsiteX64" fmla="*/ 351390 w 607639"/>
                  <a:gd name="connsiteY64" fmla="*/ 154766 h 414642"/>
                  <a:gd name="connsiteX65" fmla="*/ 394921 w 607639"/>
                  <a:gd name="connsiteY65" fmla="*/ 198213 h 414642"/>
                  <a:gd name="connsiteX66" fmla="*/ 471925 w 607639"/>
                  <a:gd name="connsiteY66" fmla="*/ 121359 h 414642"/>
                  <a:gd name="connsiteX67" fmla="*/ 425367 w 607639"/>
                  <a:gd name="connsiteY67" fmla="*/ 121359 h 414642"/>
                  <a:gd name="connsiteX68" fmla="*/ 415218 w 607639"/>
                  <a:gd name="connsiteY68" fmla="*/ 111231 h 414642"/>
                  <a:gd name="connsiteX69" fmla="*/ 425367 w 607639"/>
                  <a:gd name="connsiteY69" fmla="*/ 101191 h 414642"/>
                  <a:gd name="connsiteX70" fmla="*/ 101297 w 607639"/>
                  <a:gd name="connsiteY70" fmla="*/ 91029 h 414642"/>
                  <a:gd name="connsiteX71" fmla="*/ 111423 w 607639"/>
                  <a:gd name="connsiteY71" fmla="*/ 101159 h 414642"/>
                  <a:gd name="connsiteX72" fmla="*/ 111423 w 607639"/>
                  <a:gd name="connsiteY72" fmla="*/ 262887 h 414642"/>
                  <a:gd name="connsiteX73" fmla="*/ 101297 w 607639"/>
                  <a:gd name="connsiteY73" fmla="*/ 273017 h 414642"/>
                  <a:gd name="connsiteX74" fmla="*/ 91171 w 607639"/>
                  <a:gd name="connsiteY74" fmla="*/ 262887 h 414642"/>
                  <a:gd name="connsiteX75" fmla="*/ 91171 w 607639"/>
                  <a:gd name="connsiteY75" fmla="*/ 101159 h 414642"/>
                  <a:gd name="connsiteX76" fmla="*/ 101297 w 607639"/>
                  <a:gd name="connsiteY76" fmla="*/ 91029 h 414642"/>
                  <a:gd name="connsiteX77" fmla="*/ 70848 w 607639"/>
                  <a:gd name="connsiteY77" fmla="*/ 20187 h 414642"/>
                  <a:gd name="connsiteX78" fmla="*/ 60791 w 607639"/>
                  <a:gd name="connsiteY78" fmla="*/ 30309 h 414642"/>
                  <a:gd name="connsiteX79" fmla="*/ 60791 w 607639"/>
                  <a:gd name="connsiteY79" fmla="*/ 343802 h 414642"/>
                  <a:gd name="connsiteX80" fmla="*/ 222780 w 607639"/>
                  <a:gd name="connsiteY80" fmla="*/ 343802 h 414642"/>
                  <a:gd name="connsiteX81" fmla="*/ 232927 w 607639"/>
                  <a:gd name="connsiteY81" fmla="*/ 353935 h 414642"/>
                  <a:gd name="connsiteX82" fmla="*/ 232927 w 607639"/>
                  <a:gd name="connsiteY82" fmla="*/ 364067 h 414642"/>
                  <a:gd name="connsiteX83" fmla="*/ 374712 w 607639"/>
                  <a:gd name="connsiteY83" fmla="*/ 364067 h 414642"/>
                  <a:gd name="connsiteX84" fmla="*/ 374712 w 607639"/>
                  <a:gd name="connsiteY84" fmla="*/ 353935 h 414642"/>
                  <a:gd name="connsiteX85" fmla="*/ 384859 w 607639"/>
                  <a:gd name="connsiteY85" fmla="*/ 343802 h 414642"/>
                  <a:gd name="connsiteX86" fmla="*/ 546848 w 607639"/>
                  <a:gd name="connsiteY86" fmla="*/ 343802 h 414642"/>
                  <a:gd name="connsiteX87" fmla="*/ 546848 w 607639"/>
                  <a:gd name="connsiteY87" fmla="*/ 30309 h 414642"/>
                  <a:gd name="connsiteX88" fmla="*/ 536702 w 607639"/>
                  <a:gd name="connsiteY88" fmla="*/ 20187 h 414642"/>
                  <a:gd name="connsiteX89" fmla="*/ 70848 w 607639"/>
                  <a:gd name="connsiteY89" fmla="*/ 0 h 414642"/>
                  <a:gd name="connsiteX90" fmla="*/ 536702 w 607639"/>
                  <a:gd name="connsiteY90" fmla="*/ 0 h 414642"/>
                  <a:gd name="connsiteX91" fmla="*/ 567142 w 607639"/>
                  <a:gd name="connsiteY91" fmla="*/ 30309 h 414642"/>
                  <a:gd name="connsiteX92" fmla="*/ 567142 w 607639"/>
                  <a:gd name="connsiteY92" fmla="*/ 343802 h 414642"/>
                  <a:gd name="connsiteX93" fmla="*/ 597492 w 607639"/>
                  <a:gd name="connsiteY93" fmla="*/ 343802 h 414642"/>
                  <a:gd name="connsiteX94" fmla="*/ 607639 w 607639"/>
                  <a:gd name="connsiteY94" fmla="*/ 353935 h 414642"/>
                  <a:gd name="connsiteX95" fmla="*/ 607639 w 607639"/>
                  <a:gd name="connsiteY95" fmla="*/ 384244 h 414642"/>
                  <a:gd name="connsiteX96" fmla="*/ 577199 w 607639"/>
                  <a:gd name="connsiteY96" fmla="*/ 414642 h 414642"/>
                  <a:gd name="connsiteX97" fmla="*/ 30351 w 607639"/>
                  <a:gd name="connsiteY97" fmla="*/ 414642 h 414642"/>
                  <a:gd name="connsiteX98" fmla="*/ 0 w 607639"/>
                  <a:gd name="connsiteY98" fmla="*/ 384244 h 414642"/>
                  <a:gd name="connsiteX99" fmla="*/ 0 w 607639"/>
                  <a:gd name="connsiteY99" fmla="*/ 353935 h 414642"/>
                  <a:gd name="connsiteX100" fmla="*/ 10147 w 607639"/>
                  <a:gd name="connsiteY100" fmla="*/ 343802 h 414642"/>
                  <a:gd name="connsiteX101" fmla="*/ 40497 w 607639"/>
                  <a:gd name="connsiteY101" fmla="*/ 343802 h 414642"/>
                  <a:gd name="connsiteX102" fmla="*/ 40497 w 607639"/>
                  <a:gd name="connsiteY102" fmla="*/ 30309 h 414642"/>
                  <a:gd name="connsiteX103" fmla="*/ 70848 w 607639"/>
                  <a:gd name="connsiteY103" fmla="*/ 0 h 41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607639" h="414642">
                    <a:moveTo>
                      <a:pt x="20293" y="364067"/>
                    </a:moveTo>
                    <a:lnTo>
                      <a:pt x="20293" y="384244"/>
                    </a:lnTo>
                    <a:cubicBezTo>
                      <a:pt x="20293" y="390377"/>
                      <a:pt x="24298" y="394377"/>
                      <a:pt x="30351" y="394377"/>
                    </a:cubicBezTo>
                    <a:lnTo>
                      <a:pt x="577199" y="394377"/>
                    </a:lnTo>
                    <a:cubicBezTo>
                      <a:pt x="583341" y="394377"/>
                      <a:pt x="587346" y="390377"/>
                      <a:pt x="587346" y="384244"/>
                    </a:cubicBezTo>
                    <a:lnTo>
                      <a:pt x="587346" y="364067"/>
                    </a:lnTo>
                    <a:lnTo>
                      <a:pt x="556995" y="364067"/>
                    </a:lnTo>
                    <a:lnTo>
                      <a:pt x="394916" y="364067"/>
                    </a:lnTo>
                    <a:lnTo>
                      <a:pt x="394916" y="374200"/>
                    </a:lnTo>
                    <a:cubicBezTo>
                      <a:pt x="394916" y="380244"/>
                      <a:pt x="390911" y="384244"/>
                      <a:pt x="384859" y="384244"/>
                    </a:cubicBezTo>
                    <a:lnTo>
                      <a:pt x="222780" y="384244"/>
                    </a:lnTo>
                    <a:cubicBezTo>
                      <a:pt x="216728" y="384244"/>
                      <a:pt x="212634" y="380244"/>
                      <a:pt x="212634" y="374200"/>
                    </a:cubicBezTo>
                    <a:lnTo>
                      <a:pt x="212634" y="364067"/>
                    </a:lnTo>
                    <a:lnTo>
                      <a:pt x="50644" y="364067"/>
                    </a:lnTo>
                    <a:close/>
                    <a:moveTo>
                      <a:pt x="141754" y="232583"/>
                    </a:moveTo>
                    <a:lnTo>
                      <a:pt x="161961" y="232583"/>
                    </a:lnTo>
                    <a:cubicBezTo>
                      <a:pt x="168104" y="232583"/>
                      <a:pt x="172110" y="236584"/>
                      <a:pt x="172110" y="242719"/>
                    </a:cubicBezTo>
                    <a:cubicBezTo>
                      <a:pt x="172110" y="248764"/>
                      <a:pt x="168104" y="252765"/>
                      <a:pt x="161961" y="252765"/>
                    </a:cubicBezTo>
                    <a:lnTo>
                      <a:pt x="141754" y="252765"/>
                    </a:lnTo>
                    <a:cubicBezTo>
                      <a:pt x="135700" y="252765"/>
                      <a:pt x="131605" y="248764"/>
                      <a:pt x="131605" y="242719"/>
                    </a:cubicBezTo>
                    <a:cubicBezTo>
                      <a:pt x="131605" y="236584"/>
                      <a:pt x="135700" y="232583"/>
                      <a:pt x="141754" y="232583"/>
                    </a:cubicBezTo>
                    <a:close/>
                    <a:moveTo>
                      <a:pt x="141758" y="192149"/>
                    </a:moveTo>
                    <a:lnTo>
                      <a:pt x="182279" y="192149"/>
                    </a:lnTo>
                    <a:cubicBezTo>
                      <a:pt x="188335" y="192149"/>
                      <a:pt x="192432" y="196150"/>
                      <a:pt x="192432" y="202196"/>
                    </a:cubicBezTo>
                    <a:cubicBezTo>
                      <a:pt x="192432" y="208330"/>
                      <a:pt x="188335" y="212331"/>
                      <a:pt x="182279" y="212331"/>
                    </a:cubicBezTo>
                    <a:lnTo>
                      <a:pt x="141758" y="212331"/>
                    </a:lnTo>
                    <a:cubicBezTo>
                      <a:pt x="135702" y="212331"/>
                      <a:pt x="131605" y="208330"/>
                      <a:pt x="131605" y="202196"/>
                    </a:cubicBezTo>
                    <a:cubicBezTo>
                      <a:pt x="131605" y="196150"/>
                      <a:pt x="135702" y="192149"/>
                      <a:pt x="141758" y="192149"/>
                    </a:cubicBezTo>
                    <a:close/>
                    <a:moveTo>
                      <a:pt x="141754" y="151716"/>
                    </a:moveTo>
                    <a:lnTo>
                      <a:pt x="161961" y="151716"/>
                    </a:lnTo>
                    <a:cubicBezTo>
                      <a:pt x="168104" y="151716"/>
                      <a:pt x="172110" y="155717"/>
                      <a:pt x="172110" y="161763"/>
                    </a:cubicBezTo>
                    <a:cubicBezTo>
                      <a:pt x="172110" y="167897"/>
                      <a:pt x="168104" y="171898"/>
                      <a:pt x="161961" y="171898"/>
                    </a:cubicBezTo>
                    <a:lnTo>
                      <a:pt x="141754" y="171898"/>
                    </a:lnTo>
                    <a:cubicBezTo>
                      <a:pt x="135700" y="171898"/>
                      <a:pt x="131605" y="167897"/>
                      <a:pt x="131605" y="161763"/>
                    </a:cubicBezTo>
                    <a:cubicBezTo>
                      <a:pt x="131605" y="155717"/>
                      <a:pt x="135700" y="151716"/>
                      <a:pt x="141754" y="151716"/>
                    </a:cubicBezTo>
                    <a:close/>
                    <a:moveTo>
                      <a:pt x="141758" y="111211"/>
                    </a:moveTo>
                    <a:lnTo>
                      <a:pt x="182279" y="111211"/>
                    </a:lnTo>
                    <a:cubicBezTo>
                      <a:pt x="188335" y="111211"/>
                      <a:pt x="192432" y="115297"/>
                      <a:pt x="192432" y="121337"/>
                    </a:cubicBezTo>
                    <a:cubicBezTo>
                      <a:pt x="192432" y="127377"/>
                      <a:pt x="188335" y="131463"/>
                      <a:pt x="182279" y="131463"/>
                    </a:cubicBezTo>
                    <a:lnTo>
                      <a:pt x="141758" y="131463"/>
                    </a:lnTo>
                    <a:cubicBezTo>
                      <a:pt x="135702" y="131463"/>
                      <a:pt x="131605" y="127377"/>
                      <a:pt x="131605" y="121337"/>
                    </a:cubicBezTo>
                    <a:cubicBezTo>
                      <a:pt x="131605" y="115297"/>
                      <a:pt x="135702" y="111211"/>
                      <a:pt x="141758" y="111211"/>
                    </a:cubicBezTo>
                    <a:close/>
                    <a:moveTo>
                      <a:pt x="425367" y="101191"/>
                    </a:moveTo>
                    <a:lnTo>
                      <a:pt x="496228" y="101191"/>
                    </a:lnTo>
                    <a:cubicBezTo>
                      <a:pt x="502282" y="101191"/>
                      <a:pt x="506377" y="105189"/>
                      <a:pt x="506377" y="111231"/>
                    </a:cubicBezTo>
                    <a:lnTo>
                      <a:pt x="506377" y="182042"/>
                    </a:lnTo>
                    <a:cubicBezTo>
                      <a:pt x="506377" y="188084"/>
                      <a:pt x="502282" y="192171"/>
                      <a:pt x="496228" y="192171"/>
                    </a:cubicBezTo>
                    <a:cubicBezTo>
                      <a:pt x="490175" y="192171"/>
                      <a:pt x="486080" y="188084"/>
                      <a:pt x="486080" y="182042"/>
                    </a:cubicBezTo>
                    <a:lnTo>
                      <a:pt x="486080" y="135575"/>
                    </a:lnTo>
                    <a:lnTo>
                      <a:pt x="402043" y="219447"/>
                    </a:lnTo>
                    <a:cubicBezTo>
                      <a:pt x="399996" y="221491"/>
                      <a:pt x="397948" y="222468"/>
                      <a:pt x="394921" y="222468"/>
                    </a:cubicBezTo>
                    <a:cubicBezTo>
                      <a:pt x="391895" y="222468"/>
                      <a:pt x="389847" y="221491"/>
                      <a:pt x="387889" y="219447"/>
                    </a:cubicBezTo>
                    <a:lnTo>
                      <a:pt x="344268" y="176001"/>
                    </a:lnTo>
                    <a:lnTo>
                      <a:pt x="270380" y="249744"/>
                    </a:lnTo>
                    <a:cubicBezTo>
                      <a:pt x="268332" y="251788"/>
                      <a:pt x="266285" y="252765"/>
                      <a:pt x="263258" y="252765"/>
                    </a:cubicBezTo>
                    <a:cubicBezTo>
                      <a:pt x="260231" y="252765"/>
                      <a:pt x="258184" y="251788"/>
                      <a:pt x="256225" y="249744"/>
                    </a:cubicBezTo>
                    <a:cubicBezTo>
                      <a:pt x="252130" y="245746"/>
                      <a:pt x="252130" y="239616"/>
                      <a:pt x="256225" y="235617"/>
                    </a:cubicBezTo>
                    <a:lnTo>
                      <a:pt x="337235" y="154766"/>
                    </a:lnTo>
                    <a:cubicBezTo>
                      <a:pt x="337769" y="154233"/>
                      <a:pt x="338303" y="153789"/>
                      <a:pt x="338837" y="153433"/>
                    </a:cubicBezTo>
                    <a:cubicBezTo>
                      <a:pt x="339372" y="152989"/>
                      <a:pt x="339995" y="152723"/>
                      <a:pt x="340618" y="152456"/>
                    </a:cubicBezTo>
                    <a:cubicBezTo>
                      <a:pt x="340885" y="152367"/>
                      <a:pt x="341152" y="152190"/>
                      <a:pt x="341508" y="152101"/>
                    </a:cubicBezTo>
                    <a:cubicBezTo>
                      <a:pt x="342131" y="151923"/>
                      <a:pt x="342754" y="151834"/>
                      <a:pt x="343378" y="151745"/>
                    </a:cubicBezTo>
                    <a:cubicBezTo>
                      <a:pt x="343645" y="151745"/>
                      <a:pt x="344001" y="151745"/>
                      <a:pt x="344268" y="151745"/>
                    </a:cubicBezTo>
                    <a:cubicBezTo>
                      <a:pt x="344980" y="151745"/>
                      <a:pt x="345603" y="151745"/>
                      <a:pt x="346226" y="151923"/>
                    </a:cubicBezTo>
                    <a:cubicBezTo>
                      <a:pt x="348096" y="152278"/>
                      <a:pt x="349876" y="153256"/>
                      <a:pt x="351390" y="154766"/>
                    </a:cubicBezTo>
                    <a:lnTo>
                      <a:pt x="394921" y="198213"/>
                    </a:lnTo>
                    <a:lnTo>
                      <a:pt x="471925" y="121359"/>
                    </a:lnTo>
                    <a:lnTo>
                      <a:pt x="425367" y="121359"/>
                    </a:lnTo>
                    <a:cubicBezTo>
                      <a:pt x="419224" y="121359"/>
                      <a:pt x="415218" y="117361"/>
                      <a:pt x="415218" y="111231"/>
                    </a:cubicBezTo>
                    <a:cubicBezTo>
                      <a:pt x="415218" y="105189"/>
                      <a:pt x="419224" y="101191"/>
                      <a:pt x="425367" y="101191"/>
                    </a:cubicBezTo>
                    <a:close/>
                    <a:moveTo>
                      <a:pt x="101297" y="91029"/>
                    </a:moveTo>
                    <a:cubicBezTo>
                      <a:pt x="107337" y="91029"/>
                      <a:pt x="111423" y="95028"/>
                      <a:pt x="111423" y="101159"/>
                    </a:cubicBezTo>
                    <a:lnTo>
                      <a:pt x="111423" y="262887"/>
                    </a:lnTo>
                    <a:cubicBezTo>
                      <a:pt x="111423" y="268929"/>
                      <a:pt x="107337" y="273017"/>
                      <a:pt x="101297" y="273017"/>
                    </a:cubicBezTo>
                    <a:cubicBezTo>
                      <a:pt x="95257" y="273017"/>
                      <a:pt x="91171" y="268929"/>
                      <a:pt x="91171" y="262887"/>
                    </a:cubicBezTo>
                    <a:lnTo>
                      <a:pt x="91171" y="101159"/>
                    </a:lnTo>
                    <a:cubicBezTo>
                      <a:pt x="91171" y="95028"/>
                      <a:pt x="95257" y="91029"/>
                      <a:pt x="101297" y="91029"/>
                    </a:cubicBezTo>
                    <a:close/>
                    <a:moveTo>
                      <a:pt x="70848" y="20187"/>
                    </a:moveTo>
                    <a:cubicBezTo>
                      <a:pt x="64796" y="20187"/>
                      <a:pt x="60791" y="24265"/>
                      <a:pt x="60791" y="30309"/>
                    </a:cubicBezTo>
                    <a:lnTo>
                      <a:pt x="60791" y="343802"/>
                    </a:lnTo>
                    <a:lnTo>
                      <a:pt x="222780" y="343802"/>
                    </a:lnTo>
                    <a:cubicBezTo>
                      <a:pt x="228833" y="343802"/>
                      <a:pt x="232927" y="347890"/>
                      <a:pt x="232927" y="353935"/>
                    </a:cubicBezTo>
                    <a:lnTo>
                      <a:pt x="232927" y="364067"/>
                    </a:lnTo>
                    <a:lnTo>
                      <a:pt x="374712" y="364067"/>
                    </a:lnTo>
                    <a:lnTo>
                      <a:pt x="374712" y="353935"/>
                    </a:lnTo>
                    <a:cubicBezTo>
                      <a:pt x="374712" y="347890"/>
                      <a:pt x="378717" y="343802"/>
                      <a:pt x="384859" y="343802"/>
                    </a:cubicBezTo>
                    <a:lnTo>
                      <a:pt x="546848" y="343802"/>
                    </a:lnTo>
                    <a:lnTo>
                      <a:pt x="546848" y="30309"/>
                    </a:lnTo>
                    <a:cubicBezTo>
                      <a:pt x="546848" y="24265"/>
                      <a:pt x="542754" y="20187"/>
                      <a:pt x="536702" y="20187"/>
                    </a:cubicBezTo>
                    <a:close/>
                    <a:moveTo>
                      <a:pt x="70848" y="0"/>
                    </a:moveTo>
                    <a:lnTo>
                      <a:pt x="536702" y="0"/>
                    </a:lnTo>
                    <a:cubicBezTo>
                      <a:pt x="553969" y="0"/>
                      <a:pt x="567142" y="13155"/>
                      <a:pt x="567142" y="30309"/>
                    </a:cubicBezTo>
                    <a:lnTo>
                      <a:pt x="567142" y="343802"/>
                    </a:lnTo>
                    <a:lnTo>
                      <a:pt x="597492" y="343802"/>
                    </a:lnTo>
                    <a:cubicBezTo>
                      <a:pt x="603545" y="343802"/>
                      <a:pt x="607639" y="347890"/>
                      <a:pt x="607639" y="353935"/>
                    </a:cubicBezTo>
                    <a:lnTo>
                      <a:pt x="607639" y="384244"/>
                    </a:lnTo>
                    <a:cubicBezTo>
                      <a:pt x="607639" y="401487"/>
                      <a:pt x="594466" y="414642"/>
                      <a:pt x="577199" y="414642"/>
                    </a:cubicBezTo>
                    <a:lnTo>
                      <a:pt x="30351" y="414642"/>
                    </a:lnTo>
                    <a:cubicBezTo>
                      <a:pt x="13173" y="414642"/>
                      <a:pt x="0" y="401487"/>
                      <a:pt x="0" y="384244"/>
                    </a:cubicBezTo>
                    <a:lnTo>
                      <a:pt x="0" y="353935"/>
                    </a:lnTo>
                    <a:cubicBezTo>
                      <a:pt x="0" y="347890"/>
                      <a:pt x="4094" y="343802"/>
                      <a:pt x="10147" y="343802"/>
                    </a:cubicBezTo>
                    <a:lnTo>
                      <a:pt x="40497" y="343802"/>
                    </a:lnTo>
                    <a:lnTo>
                      <a:pt x="40497" y="30309"/>
                    </a:lnTo>
                    <a:cubicBezTo>
                      <a:pt x="40497" y="13155"/>
                      <a:pt x="53670" y="0"/>
                      <a:pt x="708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grpSp>
            <p:nvGrpSpPr>
              <p:cNvPr id="23" name="îsļîḑê">
                <a:extLst>
                  <a:ext uri="{FF2B5EF4-FFF2-40B4-BE49-F238E27FC236}">
                    <a16:creationId xmlns:a16="http://schemas.microsoft.com/office/drawing/2014/main" xmlns="" id="{514667D5-A9B1-4808-A406-BDA145D343CE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5584535" y="1939430"/>
                <a:ext cx="674884" cy="674884"/>
                <a:chOff x="4823657" y="1888012"/>
                <a:chExt cx="442340" cy="442340"/>
              </a:xfrm>
            </p:grpSpPr>
            <p:sp>
              <p:nvSpPr>
                <p:cNvPr id="28" name="i$ḷîḍê">
                  <a:extLst>
                    <a:ext uri="{FF2B5EF4-FFF2-40B4-BE49-F238E27FC236}">
                      <a16:creationId xmlns:a16="http://schemas.microsoft.com/office/drawing/2014/main" xmlns="" id="{C06CF8EF-09D0-40E8-A13B-65E3A7AA7878}"/>
                    </a:ext>
                  </a:extLst>
                </p:cNvPr>
                <p:cNvSpPr/>
                <p:nvPr/>
              </p:nvSpPr>
              <p:spPr>
                <a:xfrm>
                  <a:off x="4823657" y="1888012"/>
                  <a:ext cx="442340" cy="442340"/>
                </a:xfrm>
                <a:prstGeom prst="ellipse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chemeClr val="tx2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zh-CN" altLang="en-US" dirty="0"/>
                </a:p>
              </p:txBody>
            </p:sp>
            <p:sp>
              <p:nvSpPr>
                <p:cNvPr id="29" name="îsḷíḓè">
                  <a:extLst>
                    <a:ext uri="{FF2B5EF4-FFF2-40B4-BE49-F238E27FC236}">
                      <a16:creationId xmlns:a16="http://schemas.microsoft.com/office/drawing/2014/main" xmlns="" id="{71E2E896-D56E-429F-8B5E-940AE7FAE50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4933027" y="1989929"/>
                  <a:ext cx="223600" cy="238506"/>
                </a:xfrm>
                <a:custGeom>
                  <a:avLst/>
                  <a:gdLst>
                    <a:gd name="T0" fmla="*/ 41 w 45"/>
                    <a:gd name="T1" fmla="*/ 48 h 48"/>
                    <a:gd name="T2" fmla="*/ 0 w 45"/>
                    <a:gd name="T3" fmla="*/ 44 h 48"/>
                    <a:gd name="T4" fmla="*/ 3 w 45"/>
                    <a:gd name="T5" fmla="*/ 7 h 48"/>
                    <a:gd name="T6" fmla="*/ 7 w 45"/>
                    <a:gd name="T7" fmla="*/ 4 h 48"/>
                    <a:gd name="T8" fmla="*/ 13 w 45"/>
                    <a:gd name="T9" fmla="*/ 0 h 48"/>
                    <a:gd name="T10" fmla="*/ 17 w 45"/>
                    <a:gd name="T11" fmla="*/ 7 h 48"/>
                    <a:gd name="T12" fmla="*/ 27 w 45"/>
                    <a:gd name="T13" fmla="*/ 4 h 48"/>
                    <a:gd name="T14" fmla="*/ 33 w 45"/>
                    <a:gd name="T15" fmla="*/ 0 h 48"/>
                    <a:gd name="T16" fmla="*/ 38 w 45"/>
                    <a:gd name="T17" fmla="*/ 7 h 48"/>
                    <a:gd name="T18" fmla="*/ 45 w 45"/>
                    <a:gd name="T19" fmla="*/ 10 h 48"/>
                    <a:gd name="T20" fmla="*/ 11 w 45"/>
                    <a:gd name="T21" fmla="*/ 25 h 48"/>
                    <a:gd name="T22" fmla="*/ 3 w 45"/>
                    <a:gd name="T23" fmla="*/ 17 h 48"/>
                    <a:gd name="T24" fmla="*/ 11 w 45"/>
                    <a:gd name="T25" fmla="*/ 25 h 48"/>
                    <a:gd name="T26" fmla="*/ 11 w 45"/>
                    <a:gd name="T27" fmla="*/ 26 h 48"/>
                    <a:gd name="T28" fmla="*/ 3 w 45"/>
                    <a:gd name="T29" fmla="*/ 35 h 48"/>
                    <a:gd name="T30" fmla="*/ 11 w 45"/>
                    <a:gd name="T31" fmla="*/ 44 h 48"/>
                    <a:gd name="T32" fmla="*/ 3 w 45"/>
                    <a:gd name="T33" fmla="*/ 37 h 48"/>
                    <a:gd name="T34" fmla="*/ 11 w 45"/>
                    <a:gd name="T35" fmla="*/ 44 h 48"/>
                    <a:gd name="T36" fmla="*/ 13 w 45"/>
                    <a:gd name="T37" fmla="*/ 3 h 48"/>
                    <a:gd name="T38" fmla="*/ 10 w 45"/>
                    <a:gd name="T39" fmla="*/ 4 h 48"/>
                    <a:gd name="T40" fmla="*/ 11 w 45"/>
                    <a:gd name="T41" fmla="*/ 13 h 48"/>
                    <a:gd name="T42" fmla="*/ 14 w 45"/>
                    <a:gd name="T43" fmla="*/ 12 h 48"/>
                    <a:gd name="T44" fmla="*/ 21 w 45"/>
                    <a:gd name="T45" fmla="*/ 25 h 48"/>
                    <a:gd name="T46" fmla="*/ 13 w 45"/>
                    <a:gd name="T47" fmla="*/ 17 h 48"/>
                    <a:gd name="T48" fmla="*/ 21 w 45"/>
                    <a:gd name="T49" fmla="*/ 25 h 48"/>
                    <a:gd name="T50" fmla="*/ 21 w 45"/>
                    <a:gd name="T51" fmla="*/ 26 h 48"/>
                    <a:gd name="T52" fmla="*/ 13 w 45"/>
                    <a:gd name="T53" fmla="*/ 35 h 48"/>
                    <a:gd name="T54" fmla="*/ 21 w 45"/>
                    <a:gd name="T55" fmla="*/ 44 h 48"/>
                    <a:gd name="T56" fmla="*/ 13 w 45"/>
                    <a:gd name="T57" fmla="*/ 37 h 48"/>
                    <a:gd name="T58" fmla="*/ 21 w 45"/>
                    <a:gd name="T59" fmla="*/ 44 h 48"/>
                    <a:gd name="T60" fmla="*/ 32 w 45"/>
                    <a:gd name="T61" fmla="*/ 17 h 48"/>
                    <a:gd name="T62" fmla="*/ 23 w 45"/>
                    <a:gd name="T63" fmla="*/ 25 h 48"/>
                    <a:gd name="T64" fmla="*/ 32 w 45"/>
                    <a:gd name="T65" fmla="*/ 35 h 48"/>
                    <a:gd name="T66" fmla="*/ 23 w 45"/>
                    <a:gd name="T67" fmla="*/ 26 h 48"/>
                    <a:gd name="T68" fmla="*/ 32 w 45"/>
                    <a:gd name="T69" fmla="*/ 35 h 48"/>
                    <a:gd name="T70" fmla="*/ 32 w 45"/>
                    <a:gd name="T71" fmla="*/ 37 h 48"/>
                    <a:gd name="T72" fmla="*/ 23 w 45"/>
                    <a:gd name="T73" fmla="*/ 44 h 48"/>
                    <a:gd name="T74" fmla="*/ 34 w 45"/>
                    <a:gd name="T75" fmla="*/ 4 h 48"/>
                    <a:gd name="T76" fmla="*/ 32 w 45"/>
                    <a:gd name="T77" fmla="*/ 3 h 48"/>
                    <a:gd name="T78" fmla="*/ 31 w 45"/>
                    <a:gd name="T79" fmla="*/ 12 h 48"/>
                    <a:gd name="T80" fmla="*/ 33 w 45"/>
                    <a:gd name="T81" fmla="*/ 13 h 48"/>
                    <a:gd name="T82" fmla="*/ 34 w 45"/>
                    <a:gd name="T83" fmla="*/ 4 h 48"/>
                    <a:gd name="T84" fmla="*/ 41 w 45"/>
                    <a:gd name="T85" fmla="*/ 17 h 48"/>
                    <a:gd name="T86" fmla="*/ 33 w 45"/>
                    <a:gd name="T87" fmla="*/ 25 h 48"/>
                    <a:gd name="T88" fmla="*/ 41 w 45"/>
                    <a:gd name="T89" fmla="*/ 35 h 48"/>
                    <a:gd name="T90" fmla="*/ 33 w 45"/>
                    <a:gd name="T91" fmla="*/ 26 h 48"/>
                    <a:gd name="T92" fmla="*/ 41 w 45"/>
                    <a:gd name="T93" fmla="*/ 35 h 48"/>
                    <a:gd name="T94" fmla="*/ 41 w 45"/>
                    <a:gd name="T95" fmla="*/ 37 h 48"/>
                    <a:gd name="T96" fmla="*/ 33 w 45"/>
                    <a:gd name="T97" fmla="*/ 4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5" h="48">
                      <a:moveTo>
                        <a:pt x="45" y="44"/>
                      </a:moveTo>
                      <a:cubicBezTo>
                        <a:pt x="45" y="46"/>
                        <a:pt x="43" y="48"/>
                        <a:pt x="41" y="48"/>
                      </a:cubicBezTo>
                      <a:cubicBezTo>
                        <a:pt x="3" y="48"/>
                        <a:pt x="3" y="48"/>
                        <a:pt x="3" y="48"/>
                      </a:cubicBezTo>
                      <a:cubicBezTo>
                        <a:pt x="1" y="48"/>
                        <a:pt x="0" y="46"/>
                        <a:pt x="0" y="44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8"/>
                        <a:pt x="1" y="7"/>
                        <a:pt x="3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2"/>
                        <a:pt x="9" y="0"/>
                        <a:pt x="11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5" y="0"/>
                        <a:pt x="17" y="2"/>
                        <a:pt x="17" y="4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27" y="7"/>
                        <a:pt x="27" y="7"/>
                        <a:pt x="27" y="7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2"/>
                        <a:pt x="29" y="0"/>
                        <a:pt x="32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6" y="0"/>
                        <a:pt x="38" y="2"/>
                        <a:pt x="38" y="4"/>
                      </a:cubicBezTo>
                      <a:cubicBezTo>
                        <a:pt x="38" y="7"/>
                        <a:pt x="38" y="7"/>
                        <a:pt x="38" y="7"/>
                      </a:cubicBezTo>
                      <a:cubicBezTo>
                        <a:pt x="41" y="7"/>
                        <a:pt x="41" y="7"/>
                        <a:pt x="41" y="7"/>
                      </a:cubicBezTo>
                      <a:cubicBezTo>
                        <a:pt x="43" y="7"/>
                        <a:pt x="45" y="8"/>
                        <a:pt x="45" y="10"/>
                      </a:cubicBezTo>
                      <a:lnTo>
                        <a:pt x="45" y="44"/>
                      </a:lnTo>
                      <a:close/>
                      <a:moveTo>
                        <a:pt x="11" y="25"/>
                      </a:moveTo>
                      <a:cubicBezTo>
                        <a:pt x="11" y="17"/>
                        <a:pt x="11" y="17"/>
                        <a:pt x="11" y="17"/>
                      </a:cubicBezTo>
                      <a:cubicBezTo>
                        <a:pt x="3" y="17"/>
                        <a:pt x="3" y="17"/>
                        <a:pt x="3" y="17"/>
                      </a:cubicBezTo>
                      <a:cubicBezTo>
                        <a:pt x="3" y="25"/>
                        <a:pt x="3" y="25"/>
                        <a:pt x="3" y="25"/>
                      </a:cubicBezTo>
                      <a:lnTo>
                        <a:pt x="11" y="25"/>
                      </a:lnTo>
                      <a:close/>
                      <a:moveTo>
                        <a:pt x="11" y="35"/>
                      </a:moveTo>
                      <a:cubicBezTo>
                        <a:pt x="11" y="26"/>
                        <a:pt x="11" y="26"/>
                        <a:pt x="11" y="26"/>
                      </a:cubicBezTo>
                      <a:cubicBezTo>
                        <a:pt x="3" y="26"/>
                        <a:pt x="3" y="26"/>
                        <a:pt x="3" y="26"/>
                      </a:cubicBezTo>
                      <a:cubicBezTo>
                        <a:pt x="3" y="35"/>
                        <a:pt x="3" y="35"/>
                        <a:pt x="3" y="35"/>
                      </a:cubicBezTo>
                      <a:lnTo>
                        <a:pt x="11" y="35"/>
                      </a:lnTo>
                      <a:close/>
                      <a:moveTo>
                        <a:pt x="11" y="44"/>
                      </a:moveTo>
                      <a:cubicBezTo>
                        <a:pt x="11" y="37"/>
                        <a:pt x="11" y="37"/>
                        <a:pt x="11" y="37"/>
                      </a:cubicBezTo>
                      <a:cubicBezTo>
                        <a:pt x="3" y="37"/>
                        <a:pt x="3" y="37"/>
                        <a:pt x="3" y="37"/>
                      </a:cubicBezTo>
                      <a:cubicBezTo>
                        <a:pt x="3" y="44"/>
                        <a:pt x="3" y="44"/>
                        <a:pt x="3" y="44"/>
                      </a:cubicBezTo>
                      <a:lnTo>
                        <a:pt x="11" y="44"/>
                      </a:lnTo>
                      <a:close/>
                      <a:moveTo>
                        <a:pt x="14" y="4"/>
                      </a:moveTo>
                      <a:cubicBezTo>
                        <a:pt x="14" y="4"/>
                        <a:pt x="13" y="3"/>
                        <a:pt x="13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3"/>
                        <a:pt x="10" y="4"/>
                        <a:pt x="10" y="4"/>
                      </a:cubicBez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10" y="12"/>
                        <a:pt x="11" y="13"/>
                        <a:pt x="11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3" y="13"/>
                        <a:pt x="14" y="12"/>
                        <a:pt x="14" y="12"/>
                      </a:cubicBezTo>
                      <a:lnTo>
                        <a:pt x="14" y="4"/>
                      </a:lnTo>
                      <a:close/>
                      <a:moveTo>
                        <a:pt x="21" y="25"/>
                      </a:move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lnTo>
                        <a:pt x="21" y="25"/>
                      </a:lnTo>
                      <a:close/>
                      <a:moveTo>
                        <a:pt x="21" y="35"/>
                      </a:moveTo>
                      <a:cubicBezTo>
                        <a:pt x="21" y="26"/>
                        <a:pt x="21" y="26"/>
                        <a:pt x="21" y="26"/>
                      </a:cubicBezTo>
                      <a:cubicBezTo>
                        <a:pt x="13" y="26"/>
                        <a:pt x="13" y="26"/>
                        <a:pt x="13" y="26"/>
                      </a:cubicBezTo>
                      <a:cubicBezTo>
                        <a:pt x="13" y="35"/>
                        <a:pt x="13" y="35"/>
                        <a:pt x="13" y="35"/>
                      </a:cubicBezTo>
                      <a:lnTo>
                        <a:pt x="21" y="35"/>
                      </a:lnTo>
                      <a:close/>
                      <a:moveTo>
                        <a:pt x="21" y="44"/>
                      </a:moveTo>
                      <a:cubicBezTo>
                        <a:pt x="21" y="37"/>
                        <a:pt x="21" y="37"/>
                        <a:pt x="21" y="37"/>
                      </a:cubicBezTo>
                      <a:cubicBezTo>
                        <a:pt x="13" y="37"/>
                        <a:pt x="13" y="37"/>
                        <a:pt x="13" y="37"/>
                      </a:cubicBezTo>
                      <a:cubicBezTo>
                        <a:pt x="13" y="44"/>
                        <a:pt x="13" y="44"/>
                        <a:pt x="13" y="44"/>
                      </a:cubicBezTo>
                      <a:lnTo>
                        <a:pt x="21" y="44"/>
                      </a:lnTo>
                      <a:close/>
                      <a:moveTo>
                        <a:pt x="32" y="25"/>
                      </a:moveTo>
                      <a:cubicBezTo>
                        <a:pt x="32" y="17"/>
                        <a:pt x="32" y="17"/>
                        <a:pt x="32" y="17"/>
                      </a:cubicBezTo>
                      <a:cubicBezTo>
                        <a:pt x="23" y="17"/>
                        <a:pt x="23" y="17"/>
                        <a:pt x="23" y="17"/>
                      </a:cubicBezTo>
                      <a:cubicBezTo>
                        <a:pt x="23" y="25"/>
                        <a:pt x="23" y="25"/>
                        <a:pt x="23" y="25"/>
                      </a:cubicBezTo>
                      <a:lnTo>
                        <a:pt x="32" y="25"/>
                      </a:lnTo>
                      <a:close/>
                      <a:moveTo>
                        <a:pt x="32" y="35"/>
                      </a:moveTo>
                      <a:cubicBezTo>
                        <a:pt x="32" y="26"/>
                        <a:pt x="32" y="26"/>
                        <a:pt x="32" y="26"/>
                      </a:cubicBezTo>
                      <a:cubicBezTo>
                        <a:pt x="23" y="26"/>
                        <a:pt x="23" y="26"/>
                        <a:pt x="23" y="26"/>
                      </a:cubicBezTo>
                      <a:cubicBezTo>
                        <a:pt x="23" y="35"/>
                        <a:pt x="23" y="35"/>
                        <a:pt x="23" y="35"/>
                      </a:cubicBezTo>
                      <a:lnTo>
                        <a:pt x="32" y="35"/>
                      </a:lnTo>
                      <a:close/>
                      <a:moveTo>
                        <a:pt x="32" y="44"/>
                      </a:moveTo>
                      <a:cubicBezTo>
                        <a:pt x="32" y="37"/>
                        <a:pt x="32" y="37"/>
                        <a:pt x="32" y="37"/>
                      </a:cubicBezTo>
                      <a:cubicBezTo>
                        <a:pt x="23" y="37"/>
                        <a:pt x="23" y="37"/>
                        <a:pt x="23" y="37"/>
                      </a:cubicBezTo>
                      <a:cubicBezTo>
                        <a:pt x="23" y="44"/>
                        <a:pt x="23" y="44"/>
                        <a:pt x="23" y="44"/>
                      </a:cubicBezTo>
                      <a:lnTo>
                        <a:pt x="32" y="44"/>
                      </a:lnTo>
                      <a:close/>
                      <a:moveTo>
                        <a:pt x="34" y="4"/>
                      </a:moveTo>
                      <a:cubicBezTo>
                        <a:pt x="34" y="4"/>
                        <a:pt x="34" y="3"/>
                        <a:pt x="33" y="3"/>
                      </a:cubicBezTo>
                      <a:cubicBezTo>
                        <a:pt x="32" y="3"/>
                        <a:pt x="32" y="3"/>
                        <a:pt x="32" y="3"/>
                      </a:cubicBezTo>
                      <a:cubicBezTo>
                        <a:pt x="31" y="3"/>
                        <a:pt x="31" y="4"/>
                        <a:pt x="31" y="4"/>
                      </a:cubicBezTo>
                      <a:cubicBezTo>
                        <a:pt x="31" y="12"/>
                        <a:pt x="31" y="12"/>
                        <a:pt x="31" y="12"/>
                      </a:cubicBezTo>
                      <a:cubicBezTo>
                        <a:pt x="31" y="12"/>
                        <a:pt x="31" y="13"/>
                        <a:pt x="32" y="13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4" y="13"/>
                        <a:pt x="34" y="12"/>
                        <a:pt x="34" y="12"/>
                      </a:cubicBezTo>
                      <a:lnTo>
                        <a:pt x="34" y="4"/>
                      </a:lnTo>
                      <a:close/>
                      <a:moveTo>
                        <a:pt x="41" y="25"/>
                      </a:moveTo>
                      <a:cubicBezTo>
                        <a:pt x="41" y="17"/>
                        <a:pt x="41" y="17"/>
                        <a:pt x="41" y="17"/>
                      </a:cubicBezTo>
                      <a:cubicBezTo>
                        <a:pt x="33" y="17"/>
                        <a:pt x="33" y="17"/>
                        <a:pt x="33" y="17"/>
                      </a:cubicBezTo>
                      <a:cubicBezTo>
                        <a:pt x="33" y="25"/>
                        <a:pt x="33" y="25"/>
                        <a:pt x="33" y="25"/>
                      </a:cubicBezTo>
                      <a:lnTo>
                        <a:pt x="41" y="25"/>
                      </a:lnTo>
                      <a:close/>
                      <a:moveTo>
                        <a:pt x="41" y="35"/>
                      </a:moveTo>
                      <a:cubicBezTo>
                        <a:pt x="41" y="26"/>
                        <a:pt x="41" y="26"/>
                        <a:pt x="41" y="26"/>
                      </a:cubicBezTo>
                      <a:cubicBezTo>
                        <a:pt x="33" y="26"/>
                        <a:pt x="33" y="26"/>
                        <a:pt x="33" y="26"/>
                      </a:cubicBezTo>
                      <a:cubicBezTo>
                        <a:pt x="33" y="35"/>
                        <a:pt x="33" y="35"/>
                        <a:pt x="33" y="35"/>
                      </a:cubicBezTo>
                      <a:lnTo>
                        <a:pt x="41" y="35"/>
                      </a:lnTo>
                      <a:close/>
                      <a:moveTo>
                        <a:pt x="41" y="44"/>
                      </a:moveTo>
                      <a:cubicBezTo>
                        <a:pt x="41" y="37"/>
                        <a:pt x="41" y="37"/>
                        <a:pt x="41" y="37"/>
                      </a:cubicBezTo>
                      <a:cubicBezTo>
                        <a:pt x="33" y="37"/>
                        <a:pt x="33" y="37"/>
                        <a:pt x="33" y="37"/>
                      </a:cubicBezTo>
                      <a:cubicBezTo>
                        <a:pt x="33" y="44"/>
                        <a:pt x="33" y="44"/>
                        <a:pt x="33" y="44"/>
                      </a:cubicBezTo>
                      <a:lnTo>
                        <a:pt x="41" y="44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7198"/>
                </a:p>
              </p:txBody>
            </p:sp>
          </p:grpSp>
          <p:grpSp>
            <p:nvGrpSpPr>
              <p:cNvPr id="24" name="išliḍê">
                <a:extLst>
                  <a:ext uri="{FF2B5EF4-FFF2-40B4-BE49-F238E27FC236}">
                    <a16:creationId xmlns:a16="http://schemas.microsoft.com/office/drawing/2014/main" xmlns="" id="{6B790A19-F644-4514-A2A5-49A744ECC1F0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5614567" y="4588314"/>
                <a:ext cx="674884" cy="674884"/>
                <a:chOff x="7543153" y="3212673"/>
                <a:chExt cx="442340" cy="442340"/>
              </a:xfrm>
            </p:grpSpPr>
            <p:sp>
              <p:nvSpPr>
                <p:cNvPr id="26" name="îṧļîḑè">
                  <a:extLst>
                    <a:ext uri="{FF2B5EF4-FFF2-40B4-BE49-F238E27FC236}">
                      <a16:creationId xmlns:a16="http://schemas.microsoft.com/office/drawing/2014/main" xmlns="" id="{C473AE3A-BD1D-4E17-9C7D-4FCBAB78A559}"/>
                    </a:ext>
                  </a:extLst>
                </p:cNvPr>
                <p:cNvSpPr/>
                <p:nvPr/>
              </p:nvSpPr>
              <p:spPr>
                <a:xfrm>
                  <a:off x="7543153" y="3212673"/>
                  <a:ext cx="442340" cy="442340"/>
                </a:xfrm>
                <a:prstGeom prst="ellipse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chemeClr val="tx2"/>
                  </a:solidFill>
                  <a:prstDash val="solid"/>
                  <a:miter lim="800000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zh-CN" altLang="en-US"/>
                </a:p>
              </p:txBody>
            </p:sp>
            <p:sp>
              <p:nvSpPr>
                <p:cNvPr id="27" name="íşḷïďe">
                  <a:extLst>
                    <a:ext uri="{FF2B5EF4-FFF2-40B4-BE49-F238E27FC236}">
                      <a16:creationId xmlns:a16="http://schemas.microsoft.com/office/drawing/2014/main" xmlns="" id="{D45D52A5-18FB-402E-B73F-855C7CBD0F8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7645070" y="3314757"/>
                  <a:ext cx="238506" cy="238173"/>
                </a:xfrm>
                <a:custGeom>
                  <a:avLst/>
                  <a:gdLst>
                    <a:gd name="connsiteX0" fmla="*/ 126452 w 606933"/>
                    <a:gd name="connsiteY0" fmla="*/ 239923 h 606087"/>
                    <a:gd name="connsiteX1" fmla="*/ 191364 w 606933"/>
                    <a:gd name="connsiteY1" fmla="*/ 239923 h 606087"/>
                    <a:gd name="connsiteX2" fmla="*/ 289791 w 606933"/>
                    <a:gd name="connsiteY2" fmla="*/ 336874 h 606087"/>
                    <a:gd name="connsiteX3" fmla="*/ 303467 w 606933"/>
                    <a:gd name="connsiteY3" fmla="*/ 345627 h 606087"/>
                    <a:gd name="connsiteX4" fmla="*/ 317142 w 606933"/>
                    <a:gd name="connsiteY4" fmla="*/ 336874 h 606087"/>
                    <a:gd name="connsiteX5" fmla="*/ 415569 w 606933"/>
                    <a:gd name="connsiteY5" fmla="*/ 239923 h 606087"/>
                    <a:gd name="connsiteX6" fmla="*/ 480481 w 606933"/>
                    <a:gd name="connsiteY6" fmla="*/ 239923 h 606087"/>
                    <a:gd name="connsiteX7" fmla="*/ 480481 w 606933"/>
                    <a:gd name="connsiteY7" fmla="*/ 404009 h 606087"/>
                    <a:gd name="connsiteX8" fmla="*/ 316083 w 606933"/>
                    <a:gd name="connsiteY8" fmla="*/ 404009 h 606087"/>
                    <a:gd name="connsiteX9" fmla="*/ 316083 w 606933"/>
                    <a:gd name="connsiteY9" fmla="*/ 441905 h 606087"/>
                    <a:gd name="connsiteX10" fmla="*/ 568988 w 606933"/>
                    <a:gd name="connsiteY10" fmla="*/ 441905 h 606087"/>
                    <a:gd name="connsiteX11" fmla="*/ 568988 w 606933"/>
                    <a:gd name="connsiteY11" fmla="*/ 505096 h 606087"/>
                    <a:gd name="connsiteX12" fmla="*/ 606933 w 606933"/>
                    <a:gd name="connsiteY12" fmla="*/ 505096 h 606087"/>
                    <a:gd name="connsiteX13" fmla="*/ 606933 w 606933"/>
                    <a:gd name="connsiteY13" fmla="*/ 606087 h 606087"/>
                    <a:gd name="connsiteX14" fmla="*/ 505714 w 606933"/>
                    <a:gd name="connsiteY14" fmla="*/ 606087 h 606087"/>
                    <a:gd name="connsiteX15" fmla="*/ 505714 w 606933"/>
                    <a:gd name="connsiteY15" fmla="*/ 505096 h 606087"/>
                    <a:gd name="connsiteX16" fmla="*/ 543659 w 606933"/>
                    <a:gd name="connsiteY16" fmla="*/ 505096 h 606087"/>
                    <a:gd name="connsiteX17" fmla="*/ 543659 w 606933"/>
                    <a:gd name="connsiteY17" fmla="*/ 467105 h 606087"/>
                    <a:gd name="connsiteX18" fmla="*/ 316083 w 606933"/>
                    <a:gd name="connsiteY18" fmla="*/ 467105 h 606087"/>
                    <a:gd name="connsiteX19" fmla="*/ 316083 w 606933"/>
                    <a:gd name="connsiteY19" fmla="*/ 505096 h 606087"/>
                    <a:gd name="connsiteX20" fmla="*/ 354028 w 606933"/>
                    <a:gd name="connsiteY20" fmla="*/ 505096 h 606087"/>
                    <a:gd name="connsiteX21" fmla="*/ 354028 w 606933"/>
                    <a:gd name="connsiteY21" fmla="*/ 606087 h 606087"/>
                    <a:gd name="connsiteX22" fmla="*/ 252905 w 606933"/>
                    <a:gd name="connsiteY22" fmla="*/ 606087 h 606087"/>
                    <a:gd name="connsiteX23" fmla="*/ 252905 w 606933"/>
                    <a:gd name="connsiteY23" fmla="*/ 505096 h 606087"/>
                    <a:gd name="connsiteX24" fmla="*/ 290850 w 606933"/>
                    <a:gd name="connsiteY24" fmla="*/ 505096 h 606087"/>
                    <a:gd name="connsiteX25" fmla="*/ 290850 w 606933"/>
                    <a:gd name="connsiteY25" fmla="*/ 467105 h 606087"/>
                    <a:gd name="connsiteX26" fmla="*/ 63274 w 606933"/>
                    <a:gd name="connsiteY26" fmla="*/ 467105 h 606087"/>
                    <a:gd name="connsiteX27" fmla="*/ 63274 w 606933"/>
                    <a:gd name="connsiteY27" fmla="*/ 505096 h 606087"/>
                    <a:gd name="connsiteX28" fmla="*/ 101123 w 606933"/>
                    <a:gd name="connsiteY28" fmla="*/ 505096 h 606087"/>
                    <a:gd name="connsiteX29" fmla="*/ 101123 w 606933"/>
                    <a:gd name="connsiteY29" fmla="*/ 606087 h 606087"/>
                    <a:gd name="connsiteX30" fmla="*/ 0 w 606933"/>
                    <a:gd name="connsiteY30" fmla="*/ 606087 h 606087"/>
                    <a:gd name="connsiteX31" fmla="*/ 0 w 606933"/>
                    <a:gd name="connsiteY31" fmla="*/ 505096 h 606087"/>
                    <a:gd name="connsiteX32" fmla="*/ 37945 w 606933"/>
                    <a:gd name="connsiteY32" fmla="*/ 505096 h 606087"/>
                    <a:gd name="connsiteX33" fmla="*/ 37945 w 606933"/>
                    <a:gd name="connsiteY33" fmla="*/ 441905 h 606087"/>
                    <a:gd name="connsiteX34" fmla="*/ 290850 w 606933"/>
                    <a:gd name="connsiteY34" fmla="*/ 441905 h 606087"/>
                    <a:gd name="connsiteX35" fmla="*/ 290850 w 606933"/>
                    <a:gd name="connsiteY35" fmla="*/ 404009 h 606087"/>
                    <a:gd name="connsiteX36" fmla="*/ 126452 w 606933"/>
                    <a:gd name="connsiteY36" fmla="*/ 404009 h 606087"/>
                    <a:gd name="connsiteX37" fmla="*/ 303502 w 606933"/>
                    <a:gd name="connsiteY37" fmla="*/ 71264 h 606087"/>
                    <a:gd name="connsiteX38" fmla="*/ 250822 w 606933"/>
                    <a:gd name="connsiteY38" fmla="*/ 122140 h 606087"/>
                    <a:gd name="connsiteX39" fmla="*/ 303502 w 606933"/>
                    <a:gd name="connsiteY39" fmla="*/ 173111 h 606087"/>
                    <a:gd name="connsiteX40" fmla="*/ 356183 w 606933"/>
                    <a:gd name="connsiteY40" fmla="*/ 122140 h 606087"/>
                    <a:gd name="connsiteX41" fmla="*/ 303502 w 606933"/>
                    <a:gd name="connsiteY41" fmla="*/ 71264 h 606087"/>
                    <a:gd name="connsiteX42" fmla="*/ 303502 w 606933"/>
                    <a:gd name="connsiteY42" fmla="*/ 0 h 606087"/>
                    <a:gd name="connsiteX43" fmla="*/ 429955 w 606933"/>
                    <a:gd name="connsiteY43" fmla="*/ 122140 h 606087"/>
                    <a:gd name="connsiteX44" fmla="*/ 303502 w 606933"/>
                    <a:gd name="connsiteY44" fmla="*/ 315639 h 606087"/>
                    <a:gd name="connsiteX45" fmla="*/ 177049 w 606933"/>
                    <a:gd name="connsiteY45" fmla="*/ 122140 h 606087"/>
                    <a:gd name="connsiteX46" fmla="*/ 303502 w 606933"/>
                    <a:gd name="connsiteY46" fmla="*/ 0 h 606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606933" h="606087">
                      <a:moveTo>
                        <a:pt x="126452" y="239923"/>
                      </a:moveTo>
                      <a:lnTo>
                        <a:pt x="191364" y="239923"/>
                      </a:lnTo>
                      <a:cubicBezTo>
                        <a:pt x="230851" y="298209"/>
                        <a:pt x="286131" y="334566"/>
                        <a:pt x="289791" y="336874"/>
                      </a:cubicBezTo>
                      <a:lnTo>
                        <a:pt x="303467" y="345627"/>
                      </a:lnTo>
                      <a:lnTo>
                        <a:pt x="317142" y="336874"/>
                      </a:lnTo>
                      <a:cubicBezTo>
                        <a:pt x="320802" y="334566"/>
                        <a:pt x="376083" y="298209"/>
                        <a:pt x="415569" y="239923"/>
                      </a:cubicBezTo>
                      <a:lnTo>
                        <a:pt x="480481" y="239923"/>
                      </a:lnTo>
                      <a:lnTo>
                        <a:pt x="480481" y="404009"/>
                      </a:lnTo>
                      <a:lnTo>
                        <a:pt x="316083" y="404009"/>
                      </a:lnTo>
                      <a:lnTo>
                        <a:pt x="316083" y="441905"/>
                      </a:lnTo>
                      <a:lnTo>
                        <a:pt x="568988" y="441905"/>
                      </a:lnTo>
                      <a:lnTo>
                        <a:pt x="568988" y="505096"/>
                      </a:lnTo>
                      <a:lnTo>
                        <a:pt x="606933" y="505096"/>
                      </a:lnTo>
                      <a:lnTo>
                        <a:pt x="606933" y="606087"/>
                      </a:lnTo>
                      <a:lnTo>
                        <a:pt x="505714" y="606087"/>
                      </a:lnTo>
                      <a:lnTo>
                        <a:pt x="505714" y="505096"/>
                      </a:lnTo>
                      <a:lnTo>
                        <a:pt x="543659" y="505096"/>
                      </a:lnTo>
                      <a:lnTo>
                        <a:pt x="543659" y="467105"/>
                      </a:lnTo>
                      <a:lnTo>
                        <a:pt x="316083" y="467105"/>
                      </a:lnTo>
                      <a:lnTo>
                        <a:pt x="316083" y="505096"/>
                      </a:lnTo>
                      <a:lnTo>
                        <a:pt x="354028" y="505096"/>
                      </a:lnTo>
                      <a:lnTo>
                        <a:pt x="354028" y="606087"/>
                      </a:lnTo>
                      <a:lnTo>
                        <a:pt x="252905" y="606087"/>
                      </a:lnTo>
                      <a:lnTo>
                        <a:pt x="252905" y="505096"/>
                      </a:lnTo>
                      <a:lnTo>
                        <a:pt x="290850" y="505096"/>
                      </a:lnTo>
                      <a:lnTo>
                        <a:pt x="290850" y="467105"/>
                      </a:lnTo>
                      <a:lnTo>
                        <a:pt x="63274" y="467105"/>
                      </a:lnTo>
                      <a:lnTo>
                        <a:pt x="63274" y="505096"/>
                      </a:lnTo>
                      <a:lnTo>
                        <a:pt x="101123" y="505096"/>
                      </a:lnTo>
                      <a:lnTo>
                        <a:pt x="101123" y="606087"/>
                      </a:lnTo>
                      <a:lnTo>
                        <a:pt x="0" y="606087"/>
                      </a:lnTo>
                      <a:lnTo>
                        <a:pt x="0" y="505096"/>
                      </a:lnTo>
                      <a:lnTo>
                        <a:pt x="37945" y="505096"/>
                      </a:lnTo>
                      <a:lnTo>
                        <a:pt x="37945" y="441905"/>
                      </a:lnTo>
                      <a:lnTo>
                        <a:pt x="290850" y="441905"/>
                      </a:lnTo>
                      <a:lnTo>
                        <a:pt x="290850" y="404009"/>
                      </a:lnTo>
                      <a:lnTo>
                        <a:pt x="126452" y="404009"/>
                      </a:lnTo>
                      <a:close/>
                      <a:moveTo>
                        <a:pt x="303502" y="71264"/>
                      </a:moveTo>
                      <a:cubicBezTo>
                        <a:pt x="274417" y="71264"/>
                        <a:pt x="250822" y="94057"/>
                        <a:pt x="250822" y="122140"/>
                      </a:cubicBezTo>
                      <a:cubicBezTo>
                        <a:pt x="250822" y="150318"/>
                        <a:pt x="274417" y="173111"/>
                        <a:pt x="303502" y="173111"/>
                      </a:cubicBezTo>
                      <a:cubicBezTo>
                        <a:pt x="332587" y="173111"/>
                        <a:pt x="356183" y="150318"/>
                        <a:pt x="356183" y="122140"/>
                      </a:cubicBezTo>
                      <a:cubicBezTo>
                        <a:pt x="356183" y="94057"/>
                        <a:pt x="332587" y="71264"/>
                        <a:pt x="303502" y="71264"/>
                      </a:cubicBezTo>
                      <a:close/>
                      <a:moveTo>
                        <a:pt x="303502" y="0"/>
                      </a:moveTo>
                      <a:cubicBezTo>
                        <a:pt x="373326" y="0"/>
                        <a:pt x="429955" y="54723"/>
                        <a:pt x="429955" y="122140"/>
                      </a:cubicBezTo>
                      <a:cubicBezTo>
                        <a:pt x="429955" y="234181"/>
                        <a:pt x="303502" y="315639"/>
                        <a:pt x="303502" y="315639"/>
                      </a:cubicBezTo>
                      <a:cubicBezTo>
                        <a:pt x="303502" y="315639"/>
                        <a:pt x="177049" y="234181"/>
                        <a:pt x="177049" y="122140"/>
                      </a:cubicBezTo>
                      <a:cubicBezTo>
                        <a:pt x="177049" y="54723"/>
                        <a:pt x="233679" y="0"/>
                        <a:pt x="303502" y="0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vert="horz" wrap="square" lIns="182832" tIns="91416" rIns="182832" bIns="91416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 sz="7198"/>
                </a:p>
              </p:txBody>
            </p:sp>
          </p:grpSp>
          <p:sp>
            <p:nvSpPr>
              <p:cNvPr id="25" name="î$1iḑé">
                <a:extLst>
                  <a:ext uri="{FF2B5EF4-FFF2-40B4-BE49-F238E27FC236}">
                    <a16:creationId xmlns:a16="http://schemas.microsoft.com/office/drawing/2014/main" xmlns="" id="{CDF5CD0E-41EF-4A7B-BBCB-9875A2486881}"/>
                  </a:ext>
                </a:extLst>
              </p:cNvPr>
              <p:cNvSpPr/>
              <p:nvPr/>
            </p:nvSpPr>
            <p:spPr bwMode="auto">
              <a:xfrm>
                <a:off x="5300038" y="2974638"/>
                <a:ext cx="1300018" cy="1300018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400"/>
                <a:endParaRPr lang="zh-CN" altLang="en-US" sz="2000" b="1" dirty="0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5" name="íSļíḑé">
              <a:extLst>
                <a:ext uri="{FF2B5EF4-FFF2-40B4-BE49-F238E27FC236}">
                  <a16:creationId xmlns:a16="http://schemas.microsoft.com/office/drawing/2014/main" xmlns="" id="{CBBE6822-0DA0-4D11-BA97-7A7E8DC13E38}"/>
                </a:ext>
              </a:extLst>
            </p:cNvPr>
            <p:cNvGrpSpPr/>
            <p:nvPr/>
          </p:nvGrpSpPr>
          <p:grpSpPr>
            <a:xfrm>
              <a:off x="695400" y="2564904"/>
              <a:ext cx="3096344" cy="2304256"/>
              <a:chOff x="669925" y="2614314"/>
              <a:chExt cx="3096344" cy="2304256"/>
            </a:xfrm>
          </p:grpSpPr>
          <p:sp>
            <p:nvSpPr>
              <p:cNvPr id="15" name="iṣḷîďé">
                <a:extLst>
                  <a:ext uri="{FF2B5EF4-FFF2-40B4-BE49-F238E27FC236}">
                    <a16:creationId xmlns:a16="http://schemas.microsoft.com/office/drawing/2014/main" xmlns="" id="{170CC027-751C-4F58-92CE-65311F3B5415}"/>
                  </a:ext>
                </a:extLst>
              </p:cNvPr>
              <p:cNvSpPr txBox="1"/>
              <p:nvPr/>
            </p:nvSpPr>
            <p:spPr>
              <a:xfrm>
                <a:off x="669925" y="3009920"/>
                <a:ext cx="3096344" cy="1908650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/>
                  <a:t>此部分内容作为文字排版占位显示（建议使用主题字体）</a:t>
                </a:r>
              </a:p>
              <a:p>
                <a:pPr>
                  <a:spcBef>
                    <a:spcPct val="0"/>
                  </a:spcBef>
                </a:pPr>
                <a:r>
                  <a:rPr lang="zh-CN" altLang="en-US" sz="1000" dirty="0"/>
                  <a:t>如需更改请在（设置形状格式）菜单下（文本选项）中调整</a:t>
                </a:r>
              </a:p>
            </p:txBody>
          </p:sp>
          <p:sp>
            <p:nvSpPr>
              <p:cNvPr id="16" name="í$líḋe">
                <a:extLst>
                  <a:ext uri="{FF2B5EF4-FFF2-40B4-BE49-F238E27FC236}">
                    <a16:creationId xmlns:a16="http://schemas.microsoft.com/office/drawing/2014/main" xmlns="" id="{4DB07F9F-9506-4746-BD8E-F69A1ED152BA}"/>
                  </a:ext>
                </a:extLst>
              </p:cNvPr>
              <p:cNvSpPr txBox="1"/>
              <p:nvPr/>
            </p:nvSpPr>
            <p:spPr>
              <a:xfrm>
                <a:off x="669925" y="2614314"/>
                <a:ext cx="30963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400" b="1">
                    <a:solidFill>
                      <a:schemeClr val="accent1"/>
                    </a:solidFill>
                  </a:defRPr>
                </a:lvl1pPr>
              </a:lstStyle>
              <a:p>
                <a:pPr>
                  <a:spcBef>
                    <a:spcPct val="0"/>
                  </a:spcBef>
                </a:pPr>
                <a:r>
                  <a:rPr lang="zh-CN" altLang="en-US" dirty="0">
                    <a:solidFill>
                      <a:srgbClr val="B71B1E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6" name="ïSḷîde">
              <a:extLst>
                <a:ext uri="{FF2B5EF4-FFF2-40B4-BE49-F238E27FC236}">
                  <a16:creationId xmlns:a16="http://schemas.microsoft.com/office/drawing/2014/main" xmlns="" id="{CD9EB288-D10F-4812-BCA5-289D5F0786E8}"/>
                </a:ext>
              </a:extLst>
            </p:cNvPr>
            <p:cNvGrpSpPr/>
            <p:nvPr/>
          </p:nvGrpSpPr>
          <p:grpSpPr>
            <a:xfrm>
              <a:off x="8424144" y="2564904"/>
              <a:ext cx="3096344" cy="2149987"/>
              <a:chOff x="669925" y="2614314"/>
              <a:chExt cx="3096344" cy="2149987"/>
            </a:xfrm>
          </p:grpSpPr>
          <p:sp>
            <p:nvSpPr>
              <p:cNvPr id="13" name="iŝľíḓé">
                <a:extLst>
                  <a:ext uri="{FF2B5EF4-FFF2-40B4-BE49-F238E27FC236}">
                    <a16:creationId xmlns:a16="http://schemas.microsoft.com/office/drawing/2014/main" xmlns="" id="{1A836361-0DC7-4EC0-8F7A-92627140DB7B}"/>
                  </a:ext>
                </a:extLst>
              </p:cNvPr>
              <p:cNvSpPr txBox="1"/>
              <p:nvPr/>
            </p:nvSpPr>
            <p:spPr>
              <a:xfrm>
                <a:off x="669925" y="3009921"/>
                <a:ext cx="3096344" cy="1754380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/>
                  <a:t>此部分内容作为文字排版占位显示（建议使用主题字体）</a:t>
                </a:r>
              </a:p>
              <a:p>
                <a:pPr>
                  <a:spcBef>
                    <a:spcPct val="0"/>
                  </a:spcBef>
                </a:pPr>
                <a:r>
                  <a:rPr lang="zh-CN" altLang="en-US" sz="1000" dirty="0"/>
                  <a:t>如需更改请在（设置形状格式）菜单下（文本选项）中调整</a:t>
                </a:r>
              </a:p>
            </p:txBody>
          </p:sp>
          <p:sp>
            <p:nvSpPr>
              <p:cNvPr id="14" name="iSḻidê">
                <a:extLst>
                  <a:ext uri="{FF2B5EF4-FFF2-40B4-BE49-F238E27FC236}">
                    <a16:creationId xmlns:a16="http://schemas.microsoft.com/office/drawing/2014/main" xmlns="" id="{0982E3E0-D415-4DD0-9923-685C4C510F69}"/>
                  </a:ext>
                </a:extLst>
              </p:cNvPr>
              <p:cNvSpPr txBox="1"/>
              <p:nvPr/>
            </p:nvSpPr>
            <p:spPr>
              <a:xfrm>
                <a:off x="669925" y="2614314"/>
                <a:ext cx="30963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400" b="1">
                    <a:solidFill>
                      <a:schemeClr val="accent1"/>
                    </a:solidFill>
                  </a:defRPr>
                </a:lvl1pPr>
              </a:lstStyle>
              <a:p>
                <a:pPr>
                  <a:spcBef>
                    <a:spcPct val="0"/>
                  </a:spcBef>
                </a:pPr>
                <a:r>
                  <a:rPr lang="zh-CN" altLang="en-US" dirty="0">
                    <a:solidFill>
                      <a:srgbClr val="B71B1E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7" name="iṡliḓé">
              <a:extLst>
                <a:ext uri="{FF2B5EF4-FFF2-40B4-BE49-F238E27FC236}">
                  <a16:creationId xmlns:a16="http://schemas.microsoft.com/office/drawing/2014/main" xmlns="" id="{E948D6FD-94A6-41FE-ACEF-1B2A0B86365A}"/>
                </a:ext>
              </a:extLst>
            </p:cNvPr>
            <p:cNvGrpSpPr/>
            <p:nvPr/>
          </p:nvGrpSpPr>
          <p:grpSpPr>
            <a:xfrm>
              <a:off x="6423644" y="1262678"/>
              <a:ext cx="2108063" cy="970279"/>
              <a:chOff x="9038803" y="1443040"/>
              <a:chExt cx="2108063" cy="970279"/>
            </a:xfrm>
          </p:grpSpPr>
          <p:sp>
            <p:nvSpPr>
              <p:cNvPr id="11" name="islîdè">
                <a:extLst>
                  <a:ext uri="{FF2B5EF4-FFF2-40B4-BE49-F238E27FC236}">
                    <a16:creationId xmlns:a16="http://schemas.microsoft.com/office/drawing/2014/main" xmlns="" id="{DBADB7E8-8065-45B9-8311-EC78F3DFB7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8803" y="1855920"/>
                <a:ext cx="210806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此部分内容作为文字排版占位显示</a:t>
                </a:r>
                <a:r>
                  <a:rPr lang="en-US" altLang="zh-CN" sz="1000" dirty="0"/>
                  <a:t/>
                </a:r>
                <a:br>
                  <a:rPr lang="en-US" altLang="zh-CN" sz="1000" dirty="0"/>
                </a:br>
                <a:r>
                  <a:rPr lang="zh-CN" altLang="en-US" sz="1000" dirty="0"/>
                  <a:t> （建议使用主题字体）</a:t>
                </a:r>
                <a:endParaRPr lang="en-US" altLang="zh-CN" sz="1000" dirty="0"/>
              </a:p>
            </p:txBody>
          </p:sp>
          <p:sp>
            <p:nvSpPr>
              <p:cNvPr id="12" name="ïṩļiḋe">
                <a:extLst>
                  <a:ext uri="{FF2B5EF4-FFF2-40B4-BE49-F238E27FC236}">
                    <a16:creationId xmlns:a16="http://schemas.microsoft.com/office/drawing/2014/main" xmlns="" id="{A426CC9D-6DBB-4FAC-A91F-B5F7B8B2EA1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9038803" y="1443040"/>
                <a:ext cx="2108063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dirty="0"/>
                  <a:t>标题文本预设</a:t>
                </a:r>
                <a:endParaRPr lang="en-US" altLang="zh-CN" sz="1800" b="1" dirty="0"/>
              </a:p>
            </p:txBody>
          </p:sp>
        </p:grpSp>
        <p:grpSp>
          <p:nvGrpSpPr>
            <p:cNvPr id="8" name="ïṥliḋe">
              <a:extLst>
                <a:ext uri="{FF2B5EF4-FFF2-40B4-BE49-F238E27FC236}">
                  <a16:creationId xmlns:a16="http://schemas.microsoft.com/office/drawing/2014/main" xmlns="" id="{C77E2105-120C-4110-B78D-C339F63AEFB1}"/>
                </a:ext>
              </a:extLst>
            </p:cNvPr>
            <p:cNvGrpSpPr/>
            <p:nvPr/>
          </p:nvGrpSpPr>
          <p:grpSpPr>
            <a:xfrm>
              <a:off x="3647819" y="4994195"/>
              <a:ext cx="2108063" cy="970279"/>
              <a:chOff x="9038803" y="1443040"/>
              <a:chExt cx="2108063" cy="970279"/>
            </a:xfrm>
          </p:grpSpPr>
          <p:sp>
            <p:nvSpPr>
              <p:cNvPr id="9" name="î$ḻïḋè">
                <a:extLst>
                  <a:ext uri="{FF2B5EF4-FFF2-40B4-BE49-F238E27FC236}">
                    <a16:creationId xmlns:a16="http://schemas.microsoft.com/office/drawing/2014/main" xmlns="" id="{6C979B86-E24C-476A-9118-B2F781257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8803" y="1855920"/>
                <a:ext cx="210806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5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此部分内容作为文字排版占位显示</a:t>
                </a:r>
                <a:r>
                  <a:rPr lang="en-US" altLang="zh-CN" sz="1000" dirty="0"/>
                  <a:t/>
                </a:r>
                <a:br>
                  <a:rPr lang="en-US" altLang="zh-CN" sz="1000" dirty="0"/>
                </a:br>
                <a:r>
                  <a:rPr lang="zh-CN" altLang="en-US" sz="1000" dirty="0"/>
                  <a:t> （建议使用主题字体）</a:t>
                </a:r>
                <a:endParaRPr lang="en-US" altLang="zh-CN" sz="1000" dirty="0"/>
              </a:p>
            </p:txBody>
          </p:sp>
          <p:sp>
            <p:nvSpPr>
              <p:cNvPr id="10" name="ïSḷîďe">
                <a:extLst>
                  <a:ext uri="{FF2B5EF4-FFF2-40B4-BE49-F238E27FC236}">
                    <a16:creationId xmlns:a16="http://schemas.microsoft.com/office/drawing/2014/main" xmlns="" id="{B75925FF-F392-412F-B9A5-3BCBF0886E5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9038803" y="1443040"/>
                <a:ext cx="2108063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dirty="0"/>
                  <a:t>标题文本预设</a:t>
                </a:r>
                <a:endParaRPr lang="en-US" altLang="zh-CN" sz="18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9772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61c40990-ab7b-4dbc-b8c0-7d1003f969b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09668" y="1397635"/>
            <a:ext cx="10710820" cy="4395374"/>
            <a:chOff x="809668" y="1397635"/>
            <a:chExt cx="10710820" cy="4395374"/>
          </a:xfrm>
        </p:grpSpPr>
        <p:grpSp>
          <p:nvGrpSpPr>
            <p:cNvPr id="4" name="íṣľïde">
              <a:extLst>
                <a:ext uri="{FF2B5EF4-FFF2-40B4-BE49-F238E27FC236}">
                  <a16:creationId xmlns:a16="http://schemas.microsoft.com/office/drawing/2014/main" xmlns="" id="{1F5FE0E7-B073-4BA0-9B99-469173743CBF}"/>
                </a:ext>
              </a:extLst>
            </p:cNvPr>
            <p:cNvGrpSpPr/>
            <p:nvPr/>
          </p:nvGrpSpPr>
          <p:grpSpPr>
            <a:xfrm>
              <a:off x="4806469" y="2649114"/>
              <a:ext cx="2579063" cy="2579252"/>
              <a:chOff x="3282469" y="1505968"/>
              <a:chExt cx="2579063" cy="2579252"/>
            </a:xfrm>
          </p:grpSpPr>
          <p:sp>
            <p:nvSpPr>
              <p:cNvPr id="25" name="ï$ļiḓe">
                <a:extLst>
                  <a:ext uri="{FF2B5EF4-FFF2-40B4-BE49-F238E27FC236}">
                    <a16:creationId xmlns:a16="http://schemas.microsoft.com/office/drawing/2014/main" xmlns="" id="{33F5D25D-A8EF-4ED2-A0AA-BC13A445FCD3}"/>
                  </a:ext>
                </a:extLst>
              </p:cNvPr>
              <p:cNvSpPr/>
              <p:nvPr/>
            </p:nvSpPr>
            <p:spPr>
              <a:xfrm rot="4368884">
                <a:off x="3716115" y="1245686"/>
                <a:ext cx="971203" cy="1838495"/>
              </a:xfrm>
              <a:custGeom>
                <a:avLst/>
                <a:gdLst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180020 w 720080"/>
                  <a:gd name="connsiteY2" fmla="*/ 0 h 3168352"/>
                  <a:gd name="connsiteX3" fmla="*/ 540060 w 720080"/>
                  <a:gd name="connsiteY3" fmla="*/ 0 h 3168352"/>
                  <a:gd name="connsiteX4" fmla="*/ 540060 w 720080"/>
                  <a:gd name="connsiteY4" fmla="*/ 2808312 h 3168352"/>
                  <a:gd name="connsiteX5" fmla="*/ 720080 w 720080"/>
                  <a:gd name="connsiteY5" fmla="*/ 2808312 h 3168352"/>
                  <a:gd name="connsiteX6" fmla="*/ 360040 w 720080"/>
                  <a:gd name="connsiteY6" fmla="*/ 3168352 h 3168352"/>
                  <a:gd name="connsiteX7" fmla="*/ 0 w 720080"/>
                  <a:gd name="connsiteY7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52331"/>
                  <a:gd name="connsiteY0" fmla="*/ 3085897 h 3445937"/>
                  <a:gd name="connsiteX1" fmla="*/ 180020 w 752331"/>
                  <a:gd name="connsiteY1" fmla="*/ 3085897 h 3445937"/>
                  <a:gd name="connsiteX2" fmla="*/ 752331 w 752331"/>
                  <a:gd name="connsiteY2" fmla="*/ 0 h 3445937"/>
                  <a:gd name="connsiteX3" fmla="*/ 540060 w 752331"/>
                  <a:gd name="connsiteY3" fmla="*/ 3085897 h 3445937"/>
                  <a:gd name="connsiteX4" fmla="*/ 720080 w 752331"/>
                  <a:gd name="connsiteY4" fmla="*/ 3085897 h 3445937"/>
                  <a:gd name="connsiteX5" fmla="*/ 360040 w 752331"/>
                  <a:gd name="connsiteY5" fmla="*/ 3445937 h 3445937"/>
                  <a:gd name="connsiteX6" fmla="*/ 0 w 752331"/>
                  <a:gd name="connsiteY6" fmla="*/ 3085897 h 3445937"/>
                  <a:gd name="connsiteX0" fmla="*/ 0 w 752331"/>
                  <a:gd name="connsiteY0" fmla="*/ 3085897 h 3445937"/>
                  <a:gd name="connsiteX1" fmla="*/ 180020 w 752331"/>
                  <a:gd name="connsiteY1" fmla="*/ 3085897 h 3445937"/>
                  <a:gd name="connsiteX2" fmla="*/ 752331 w 752331"/>
                  <a:gd name="connsiteY2" fmla="*/ 0 h 3445937"/>
                  <a:gd name="connsiteX3" fmla="*/ 540060 w 752331"/>
                  <a:gd name="connsiteY3" fmla="*/ 3085897 h 3445937"/>
                  <a:gd name="connsiteX4" fmla="*/ 720080 w 752331"/>
                  <a:gd name="connsiteY4" fmla="*/ 3085897 h 3445937"/>
                  <a:gd name="connsiteX5" fmla="*/ 360040 w 752331"/>
                  <a:gd name="connsiteY5" fmla="*/ 3445937 h 3445937"/>
                  <a:gd name="connsiteX6" fmla="*/ 0 w 752331"/>
                  <a:gd name="connsiteY6" fmla="*/ 3085897 h 3445937"/>
                  <a:gd name="connsiteX0" fmla="*/ 0 w 752331"/>
                  <a:gd name="connsiteY0" fmla="*/ 3085897 h 3445937"/>
                  <a:gd name="connsiteX1" fmla="*/ 180020 w 752331"/>
                  <a:gd name="connsiteY1" fmla="*/ 3085897 h 3445937"/>
                  <a:gd name="connsiteX2" fmla="*/ 752331 w 752331"/>
                  <a:gd name="connsiteY2" fmla="*/ 0 h 3445937"/>
                  <a:gd name="connsiteX3" fmla="*/ 540060 w 752331"/>
                  <a:gd name="connsiteY3" fmla="*/ 3085897 h 3445937"/>
                  <a:gd name="connsiteX4" fmla="*/ 720080 w 752331"/>
                  <a:gd name="connsiteY4" fmla="*/ 3085897 h 3445937"/>
                  <a:gd name="connsiteX5" fmla="*/ 360040 w 752331"/>
                  <a:gd name="connsiteY5" fmla="*/ 3445937 h 3445937"/>
                  <a:gd name="connsiteX6" fmla="*/ 0 w 752331"/>
                  <a:gd name="connsiteY6" fmla="*/ 3085897 h 3445937"/>
                  <a:gd name="connsiteX0" fmla="*/ 0 w 1521214"/>
                  <a:gd name="connsiteY0" fmla="*/ 2643005 h 3003045"/>
                  <a:gd name="connsiteX1" fmla="*/ 180020 w 1521214"/>
                  <a:gd name="connsiteY1" fmla="*/ 2643005 h 3003045"/>
                  <a:gd name="connsiteX2" fmla="*/ 1521214 w 1521214"/>
                  <a:gd name="connsiteY2" fmla="*/ 0 h 3003045"/>
                  <a:gd name="connsiteX3" fmla="*/ 540060 w 1521214"/>
                  <a:gd name="connsiteY3" fmla="*/ 2643005 h 3003045"/>
                  <a:gd name="connsiteX4" fmla="*/ 720080 w 1521214"/>
                  <a:gd name="connsiteY4" fmla="*/ 2643005 h 3003045"/>
                  <a:gd name="connsiteX5" fmla="*/ 360040 w 1521214"/>
                  <a:gd name="connsiteY5" fmla="*/ 3003045 h 3003045"/>
                  <a:gd name="connsiteX6" fmla="*/ 0 w 1521214"/>
                  <a:gd name="connsiteY6" fmla="*/ 2643005 h 3003045"/>
                  <a:gd name="connsiteX0" fmla="*/ 0 w 1521214"/>
                  <a:gd name="connsiteY0" fmla="*/ 2643005 h 3003045"/>
                  <a:gd name="connsiteX1" fmla="*/ 180020 w 1521214"/>
                  <a:gd name="connsiteY1" fmla="*/ 2643005 h 3003045"/>
                  <a:gd name="connsiteX2" fmla="*/ 1521214 w 1521214"/>
                  <a:gd name="connsiteY2" fmla="*/ 0 h 3003045"/>
                  <a:gd name="connsiteX3" fmla="*/ 540060 w 1521214"/>
                  <a:gd name="connsiteY3" fmla="*/ 2643005 h 3003045"/>
                  <a:gd name="connsiteX4" fmla="*/ 720080 w 1521214"/>
                  <a:gd name="connsiteY4" fmla="*/ 2643005 h 3003045"/>
                  <a:gd name="connsiteX5" fmla="*/ 360040 w 1521214"/>
                  <a:gd name="connsiteY5" fmla="*/ 3003045 h 3003045"/>
                  <a:gd name="connsiteX6" fmla="*/ 0 w 1521214"/>
                  <a:gd name="connsiteY6" fmla="*/ 2643005 h 3003045"/>
                  <a:gd name="connsiteX0" fmla="*/ 0 w 1521214"/>
                  <a:gd name="connsiteY0" fmla="*/ 2643005 h 3003045"/>
                  <a:gd name="connsiteX1" fmla="*/ 180020 w 1521214"/>
                  <a:gd name="connsiteY1" fmla="*/ 2643005 h 3003045"/>
                  <a:gd name="connsiteX2" fmla="*/ 1521214 w 1521214"/>
                  <a:gd name="connsiteY2" fmla="*/ 0 h 3003045"/>
                  <a:gd name="connsiteX3" fmla="*/ 540060 w 1521214"/>
                  <a:gd name="connsiteY3" fmla="*/ 2643005 h 3003045"/>
                  <a:gd name="connsiteX4" fmla="*/ 720080 w 1521214"/>
                  <a:gd name="connsiteY4" fmla="*/ 2643005 h 3003045"/>
                  <a:gd name="connsiteX5" fmla="*/ 360040 w 1521214"/>
                  <a:gd name="connsiteY5" fmla="*/ 3003045 h 3003045"/>
                  <a:gd name="connsiteX6" fmla="*/ 0 w 1521214"/>
                  <a:gd name="connsiteY6" fmla="*/ 2643005 h 3003045"/>
                  <a:gd name="connsiteX0" fmla="*/ 0 w 1521214"/>
                  <a:gd name="connsiteY0" fmla="*/ 2643005 h 3003045"/>
                  <a:gd name="connsiteX1" fmla="*/ 180020 w 1521214"/>
                  <a:gd name="connsiteY1" fmla="*/ 2643005 h 3003045"/>
                  <a:gd name="connsiteX2" fmla="*/ 1521214 w 1521214"/>
                  <a:gd name="connsiteY2" fmla="*/ 0 h 3003045"/>
                  <a:gd name="connsiteX3" fmla="*/ 540060 w 1521214"/>
                  <a:gd name="connsiteY3" fmla="*/ 2643005 h 3003045"/>
                  <a:gd name="connsiteX4" fmla="*/ 720080 w 1521214"/>
                  <a:gd name="connsiteY4" fmla="*/ 2643005 h 3003045"/>
                  <a:gd name="connsiteX5" fmla="*/ 360040 w 1521214"/>
                  <a:gd name="connsiteY5" fmla="*/ 3003045 h 3003045"/>
                  <a:gd name="connsiteX6" fmla="*/ 0 w 1521214"/>
                  <a:gd name="connsiteY6" fmla="*/ 2643005 h 3003045"/>
                  <a:gd name="connsiteX0" fmla="*/ 0 w 1521214"/>
                  <a:gd name="connsiteY0" fmla="*/ 2643005 h 3003045"/>
                  <a:gd name="connsiteX1" fmla="*/ 180020 w 1521214"/>
                  <a:gd name="connsiteY1" fmla="*/ 2643005 h 3003045"/>
                  <a:gd name="connsiteX2" fmla="*/ 1521214 w 1521214"/>
                  <a:gd name="connsiteY2" fmla="*/ 0 h 3003045"/>
                  <a:gd name="connsiteX3" fmla="*/ 540060 w 1521214"/>
                  <a:gd name="connsiteY3" fmla="*/ 2643005 h 3003045"/>
                  <a:gd name="connsiteX4" fmla="*/ 720080 w 1521214"/>
                  <a:gd name="connsiteY4" fmla="*/ 2643005 h 3003045"/>
                  <a:gd name="connsiteX5" fmla="*/ 360040 w 1521214"/>
                  <a:gd name="connsiteY5" fmla="*/ 3003045 h 3003045"/>
                  <a:gd name="connsiteX6" fmla="*/ 0 w 1521214"/>
                  <a:gd name="connsiteY6" fmla="*/ 2643005 h 3003045"/>
                  <a:gd name="connsiteX0" fmla="*/ 0 w 1553538"/>
                  <a:gd name="connsiteY0" fmla="*/ 2581732 h 2941772"/>
                  <a:gd name="connsiteX1" fmla="*/ 180020 w 1553538"/>
                  <a:gd name="connsiteY1" fmla="*/ 2581732 h 2941772"/>
                  <a:gd name="connsiteX2" fmla="*/ 1553538 w 1553538"/>
                  <a:gd name="connsiteY2" fmla="*/ 0 h 2941772"/>
                  <a:gd name="connsiteX3" fmla="*/ 540060 w 1553538"/>
                  <a:gd name="connsiteY3" fmla="*/ 2581732 h 2941772"/>
                  <a:gd name="connsiteX4" fmla="*/ 720080 w 1553538"/>
                  <a:gd name="connsiteY4" fmla="*/ 2581732 h 2941772"/>
                  <a:gd name="connsiteX5" fmla="*/ 360040 w 1553538"/>
                  <a:gd name="connsiteY5" fmla="*/ 2941772 h 2941772"/>
                  <a:gd name="connsiteX6" fmla="*/ 0 w 1553538"/>
                  <a:gd name="connsiteY6" fmla="*/ 2581732 h 2941772"/>
                  <a:gd name="connsiteX0" fmla="*/ 0 w 1553538"/>
                  <a:gd name="connsiteY0" fmla="*/ 2581732 h 2941772"/>
                  <a:gd name="connsiteX1" fmla="*/ 180020 w 1553538"/>
                  <a:gd name="connsiteY1" fmla="*/ 2581732 h 2941772"/>
                  <a:gd name="connsiteX2" fmla="*/ 1553538 w 1553538"/>
                  <a:gd name="connsiteY2" fmla="*/ 0 h 2941772"/>
                  <a:gd name="connsiteX3" fmla="*/ 540060 w 1553538"/>
                  <a:gd name="connsiteY3" fmla="*/ 2581732 h 2941772"/>
                  <a:gd name="connsiteX4" fmla="*/ 720080 w 1553538"/>
                  <a:gd name="connsiteY4" fmla="*/ 2581732 h 2941772"/>
                  <a:gd name="connsiteX5" fmla="*/ 360040 w 1553538"/>
                  <a:gd name="connsiteY5" fmla="*/ 2941772 h 2941772"/>
                  <a:gd name="connsiteX6" fmla="*/ 0 w 1553538"/>
                  <a:gd name="connsiteY6" fmla="*/ 2581732 h 2941772"/>
                  <a:gd name="connsiteX0" fmla="*/ 0 w 1553538"/>
                  <a:gd name="connsiteY0" fmla="*/ 2581732 h 2941772"/>
                  <a:gd name="connsiteX1" fmla="*/ 180020 w 1553538"/>
                  <a:gd name="connsiteY1" fmla="*/ 2581732 h 2941772"/>
                  <a:gd name="connsiteX2" fmla="*/ 1553538 w 1553538"/>
                  <a:gd name="connsiteY2" fmla="*/ 0 h 2941772"/>
                  <a:gd name="connsiteX3" fmla="*/ 540060 w 1553538"/>
                  <a:gd name="connsiteY3" fmla="*/ 2581732 h 2941772"/>
                  <a:gd name="connsiteX4" fmla="*/ 720080 w 1553538"/>
                  <a:gd name="connsiteY4" fmla="*/ 2581732 h 2941772"/>
                  <a:gd name="connsiteX5" fmla="*/ 360040 w 1553538"/>
                  <a:gd name="connsiteY5" fmla="*/ 2941772 h 2941772"/>
                  <a:gd name="connsiteX6" fmla="*/ 0 w 1553538"/>
                  <a:gd name="connsiteY6" fmla="*/ 2581732 h 2941772"/>
                  <a:gd name="connsiteX0" fmla="*/ 0 w 1553538"/>
                  <a:gd name="connsiteY0" fmla="*/ 2581732 h 2941772"/>
                  <a:gd name="connsiteX1" fmla="*/ 180020 w 1553538"/>
                  <a:gd name="connsiteY1" fmla="*/ 2581732 h 2941772"/>
                  <a:gd name="connsiteX2" fmla="*/ 1553538 w 1553538"/>
                  <a:gd name="connsiteY2" fmla="*/ 0 h 2941772"/>
                  <a:gd name="connsiteX3" fmla="*/ 540060 w 1553538"/>
                  <a:gd name="connsiteY3" fmla="*/ 2581732 h 2941772"/>
                  <a:gd name="connsiteX4" fmla="*/ 720080 w 1553538"/>
                  <a:gd name="connsiteY4" fmla="*/ 2581732 h 2941772"/>
                  <a:gd name="connsiteX5" fmla="*/ 360040 w 1553538"/>
                  <a:gd name="connsiteY5" fmla="*/ 2941772 h 2941772"/>
                  <a:gd name="connsiteX6" fmla="*/ 0 w 1553538"/>
                  <a:gd name="connsiteY6" fmla="*/ 2581732 h 2941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53538" h="2941772">
                    <a:moveTo>
                      <a:pt x="0" y="2581732"/>
                    </a:moveTo>
                    <a:lnTo>
                      <a:pt x="180020" y="2581732"/>
                    </a:lnTo>
                    <a:cubicBezTo>
                      <a:pt x="22448" y="1449685"/>
                      <a:pt x="392875" y="355256"/>
                      <a:pt x="1553538" y="0"/>
                    </a:cubicBezTo>
                    <a:cubicBezTo>
                      <a:pt x="659395" y="472539"/>
                      <a:pt x="327789" y="1270071"/>
                      <a:pt x="540060" y="2581732"/>
                    </a:cubicBezTo>
                    <a:lnTo>
                      <a:pt x="720080" y="2581732"/>
                    </a:lnTo>
                    <a:lnTo>
                      <a:pt x="360040" y="2941772"/>
                    </a:lnTo>
                    <a:lnTo>
                      <a:pt x="0" y="258173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îsľidé">
                <a:extLst>
                  <a:ext uri="{FF2B5EF4-FFF2-40B4-BE49-F238E27FC236}">
                    <a16:creationId xmlns:a16="http://schemas.microsoft.com/office/drawing/2014/main" xmlns="" id="{61CD1F00-3128-4744-B120-936DD3313A8F}"/>
                  </a:ext>
                </a:extLst>
              </p:cNvPr>
              <p:cNvSpPr/>
              <p:nvPr/>
            </p:nvSpPr>
            <p:spPr>
              <a:xfrm rot="20821995">
                <a:off x="3401598" y="2246158"/>
                <a:ext cx="970902" cy="1839062"/>
              </a:xfrm>
              <a:custGeom>
                <a:avLst/>
                <a:gdLst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180020 w 720080"/>
                  <a:gd name="connsiteY2" fmla="*/ 0 h 3168352"/>
                  <a:gd name="connsiteX3" fmla="*/ 540060 w 720080"/>
                  <a:gd name="connsiteY3" fmla="*/ 0 h 3168352"/>
                  <a:gd name="connsiteX4" fmla="*/ 540060 w 720080"/>
                  <a:gd name="connsiteY4" fmla="*/ 2808312 h 3168352"/>
                  <a:gd name="connsiteX5" fmla="*/ 720080 w 720080"/>
                  <a:gd name="connsiteY5" fmla="*/ 2808312 h 3168352"/>
                  <a:gd name="connsiteX6" fmla="*/ 360040 w 720080"/>
                  <a:gd name="connsiteY6" fmla="*/ 3168352 h 3168352"/>
                  <a:gd name="connsiteX7" fmla="*/ 0 w 720080"/>
                  <a:gd name="connsiteY7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52331"/>
                  <a:gd name="connsiteY0" fmla="*/ 3085897 h 3445937"/>
                  <a:gd name="connsiteX1" fmla="*/ 180020 w 752331"/>
                  <a:gd name="connsiteY1" fmla="*/ 3085897 h 3445937"/>
                  <a:gd name="connsiteX2" fmla="*/ 752331 w 752331"/>
                  <a:gd name="connsiteY2" fmla="*/ 0 h 3445937"/>
                  <a:gd name="connsiteX3" fmla="*/ 540060 w 752331"/>
                  <a:gd name="connsiteY3" fmla="*/ 3085897 h 3445937"/>
                  <a:gd name="connsiteX4" fmla="*/ 720080 w 752331"/>
                  <a:gd name="connsiteY4" fmla="*/ 3085897 h 3445937"/>
                  <a:gd name="connsiteX5" fmla="*/ 360040 w 752331"/>
                  <a:gd name="connsiteY5" fmla="*/ 3445937 h 3445937"/>
                  <a:gd name="connsiteX6" fmla="*/ 0 w 752331"/>
                  <a:gd name="connsiteY6" fmla="*/ 3085897 h 3445937"/>
                  <a:gd name="connsiteX0" fmla="*/ 0 w 752331"/>
                  <a:gd name="connsiteY0" fmla="*/ 3085897 h 3445937"/>
                  <a:gd name="connsiteX1" fmla="*/ 180020 w 752331"/>
                  <a:gd name="connsiteY1" fmla="*/ 3085897 h 3445937"/>
                  <a:gd name="connsiteX2" fmla="*/ 752331 w 752331"/>
                  <a:gd name="connsiteY2" fmla="*/ 0 h 3445937"/>
                  <a:gd name="connsiteX3" fmla="*/ 540060 w 752331"/>
                  <a:gd name="connsiteY3" fmla="*/ 3085897 h 3445937"/>
                  <a:gd name="connsiteX4" fmla="*/ 720080 w 752331"/>
                  <a:gd name="connsiteY4" fmla="*/ 3085897 h 3445937"/>
                  <a:gd name="connsiteX5" fmla="*/ 360040 w 752331"/>
                  <a:gd name="connsiteY5" fmla="*/ 3445937 h 3445937"/>
                  <a:gd name="connsiteX6" fmla="*/ 0 w 752331"/>
                  <a:gd name="connsiteY6" fmla="*/ 3085897 h 3445937"/>
                  <a:gd name="connsiteX0" fmla="*/ 0 w 752331"/>
                  <a:gd name="connsiteY0" fmla="*/ 3085897 h 3445937"/>
                  <a:gd name="connsiteX1" fmla="*/ 180020 w 752331"/>
                  <a:gd name="connsiteY1" fmla="*/ 3085897 h 3445937"/>
                  <a:gd name="connsiteX2" fmla="*/ 752331 w 752331"/>
                  <a:gd name="connsiteY2" fmla="*/ 0 h 3445937"/>
                  <a:gd name="connsiteX3" fmla="*/ 540060 w 752331"/>
                  <a:gd name="connsiteY3" fmla="*/ 3085897 h 3445937"/>
                  <a:gd name="connsiteX4" fmla="*/ 720080 w 752331"/>
                  <a:gd name="connsiteY4" fmla="*/ 3085897 h 3445937"/>
                  <a:gd name="connsiteX5" fmla="*/ 360040 w 752331"/>
                  <a:gd name="connsiteY5" fmla="*/ 3445937 h 3445937"/>
                  <a:gd name="connsiteX6" fmla="*/ 0 w 752331"/>
                  <a:gd name="connsiteY6" fmla="*/ 3085897 h 3445937"/>
                  <a:gd name="connsiteX0" fmla="*/ 0 w 1521214"/>
                  <a:gd name="connsiteY0" fmla="*/ 2643005 h 3003045"/>
                  <a:gd name="connsiteX1" fmla="*/ 180020 w 1521214"/>
                  <a:gd name="connsiteY1" fmla="*/ 2643005 h 3003045"/>
                  <a:gd name="connsiteX2" fmla="*/ 1521214 w 1521214"/>
                  <a:gd name="connsiteY2" fmla="*/ 0 h 3003045"/>
                  <a:gd name="connsiteX3" fmla="*/ 540060 w 1521214"/>
                  <a:gd name="connsiteY3" fmla="*/ 2643005 h 3003045"/>
                  <a:gd name="connsiteX4" fmla="*/ 720080 w 1521214"/>
                  <a:gd name="connsiteY4" fmla="*/ 2643005 h 3003045"/>
                  <a:gd name="connsiteX5" fmla="*/ 360040 w 1521214"/>
                  <a:gd name="connsiteY5" fmla="*/ 3003045 h 3003045"/>
                  <a:gd name="connsiteX6" fmla="*/ 0 w 1521214"/>
                  <a:gd name="connsiteY6" fmla="*/ 2643005 h 3003045"/>
                  <a:gd name="connsiteX0" fmla="*/ 0 w 1521214"/>
                  <a:gd name="connsiteY0" fmla="*/ 2643005 h 3003045"/>
                  <a:gd name="connsiteX1" fmla="*/ 180020 w 1521214"/>
                  <a:gd name="connsiteY1" fmla="*/ 2643005 h 3003045"/>
                  <a:gd name="connsiteX2" fmla="*/ 1521214 w 1521214"/>
                  <a:gd name="connsiteY2" fmla="*/ 0 h 3003045"/>
                  <a:gd name="connsiteX3" fmla="*/ 540060 w 1521214"/>
                  <a:gd name="connsiteY3" fmla="*/ 2643005 h 3003045"/>
                  <a:gd name="connsiteX4" fmla="*/ 720080 w 1521214"/>
                  <a:gd name="connsiteY4" fmla="*/ 2643005 h 3003045"/>
                  <a:gd name="connsiteX5" fmla="*/ 360040 w 1521214"/>
                  <a:gd name="connsiteY5" fmla="*/ 3003045 h 3003045"/>
                  <a:gd name="connsiteX6" fmla="*/ 0 w 1521214"/>
                  <a:gd name="connsiteY6" fmla="*/ 2643005 h 3003045"/>
                  <a:gd name="connsiteX0" fmla="*/ 0 w 1521214"/>
                  <a:gd name="connsiteY0" fmla="*/ 2643005 h 3003045"/>
                  <a:gd name="connsiteX1" fmla="*/ 180020 w 1521214"/>
                  <a:gd name="connsiteY1" fmla="*/ 2643005 h 3003045"/>
                  <a:gd name="connsiteX2" fmla="*/ 1521214 w 1521214"/>
                  <a:gd name="connsiteY2" fmla="*/ 0 h 3003045"/>
                  <a:gd name="connsiteX3" fmla="*/ 540060 w 1521214"/>
                  <a:gd name="connsiteY3" fmla="*/ 2643005 h 3003045"/>
                  <a:gd name="connsiteX4" fmla="*/ 720080 w 1521214"/>
                  <a:gd name="connsiteY4" fmla="*/ 2643005 h 3003045"/>
                  <a:gd name="connsiteX5" fmla="*/ 360040 w 1521214"/>
                  <a:gd name="connsiteY5" fmla="*/ 3003045 h 3003045"/>
                  <a:gd name="connsiteX6" fmla="*/ 0 w 1521214"/>
                  <a:gd name="connsiteY6" fmla="*/ 2643005 h 3003045"/>
                  <a:gd name="connsiteX0" fmla="*/ 0 w 1521214"/>
                  <a:gd name="connsiteY0" fmla="*/ 2643005 h 3003045"/>
                  <a:gd name="connsiteX1" fmla="*/ 180020 w 1521214"/>
                  <a:gd name="connsiteY1" fmla="*/ 2643005 h 3003045"/>
                  <a:gd name="connsiteX2" fmla="*/ 1521214 w 1521214"/>
                  <a:gd name="connsiteY2" fmla="*/ 0 h 3003045"/>
                  <a:gd name="connsiteX3" fmla="*/ 540060 w 1521214"/>
                  <a:gd name="connsiteY3" fmla="*/ 2643005 h 3003045"/>
                  <a:gd name="connsiteX4" fmla="*/ 720080 w 1521214"/>
                  <a:gd name="connsiteY4" fmla="*/ 2643005 h 3003045"/>
                  <a:gd name="connsiteX5" fmla="*/ 360040 w 1521214"/>
                  <a:gd name="connsiteY5" fmla="*/ 3003045 h 3003045"/>
                  <a:gd name="connsiteX6" fmla="*/ 0 w 1521214"/>
                  <a:gd name="connsiteY6" fmla="*/ 2643005 h 3003045"/>
                  <a:gd name="connsiteX0" fmla="*/ 0 w 1521214"/>
                  <a:gd name="connsiteY0" fmla="*/ 2643005 h 3003045"/>
                  <a:gd name="connsiteX1" fmla="*/ 180020 w 1521214"/>
                  <a:gd name="connsiteY1" fmla="*/ 2643005 h 3003045"/>
                  <a:gd name="connsiteX2" fmla="*/ 1521214 w 1521214"/>
                  <a:gd name="connsiteY2" fmla="*/ 0 h 3003045"/>
                  <a:gd name="connsiteX3" fmla="*/ 540060 w 1521214"/>
                  <a:gd name="connsiteY3" fmla="*/ 2643005 h 3003045"/>
                  <a:gd name="connsiteX4" fmla="*/ 720080 w 1521214"/>
                  <a:gd name="connsiteY4" fmla="*/ 2643005 h 3003045"/>
                  <a:gd name="connsiteX5" fmla="*/ 360040 w 1521214"/>
                  <a:gd name="connsiteY5" fmla="*/ 3003045 h 3003045"/>
                  <a:gd name="connsiteX6" fmla="*/ 0 w 1521214"/>
                  <a:gd name="connsiteY6" fmla="*/ 2643005 h 3003045"/>
                  <a:gd name="connsiteX0" fmla="*/ 0 w 1553538"/>
                  <a:gd name="connsiteY0" fmla="*/ 2581732 h 2941772"/>
                  <a:gd name="connsiteX1" fmla="*/ 180020 w 1553538"/>
                  <a:gd name="connsiteY1" fmla="*/ 2581732 h 2941772"/>
                  <a:gd name="connsiteX2" fmla="*/ 1553538 w 1553538"/>
                  <a:gd name="connsiteY2" fmla="*/ 0 h 2941772"/>
                  <a:gd name="connsiteX3" fmla="*/ 540060 w 1553538"/>
                  <a:gd name="connsiteY3" fmla="*/ 2581732 h 2941772"/>
                  <a:gd name="connsiteX4" fmla="*/ 720080 w 1553538"/>
                  <a:gd name="connsiteY4" fmla="*/ 2581732 h 2941772"/>
                  <a:gd name="connsiteX5" fmla="*/ 360040 w 1553538"/>
                  <a:gd name="connsiteY5" fmla="*/ 2941772 h 2941772"/>
                  <a:gd name="connsiteX6" fmla="*/ 0 w 1553538"/>
                  <a:gd name="connsiteY6" fmla="*/ 2581732 h 2941772"/>
                  <a:gd name="connsiteX0" fmla="*/ 0 w 1553538"/>
                  <a:gd name="connsiteY0" fmla="*/ 2581732 h 2941772"/>
                  <a:gd name="connsiteX1" fmla="*/ 180020 w 1553538"/>
                  <a:gd name="connsiteY1" fmla="*/ 2581732 h 2941772"/>
                  <a:gd name="connsiteX2" fmla="*/ 1553538 w 1553538"/>
                  <a:gd name="connsiteY2" fmla="*/ 0 h 2941772"/>
                  <a:gd name="connsiteX3" fmla="*/ 540060 w 1553538"/>
                  <a:gd name="connsiteY3" fmla="*/ 2581732 h 2941772"/>
                  <a:gd name="connsiteX4" fmla="*/ 720080 w 1553538"/>
                  <a:gd name="connsiteY4" fmla="*/ 2581732 h 2941772"/>
                  <a:gd name="connsiteX5" fmla="*/ 360040 w 1553538"/>
                  <a:gd name="connsiteY5" fmla="*/ 2941772 h 2941772"/>
                  <a:gd name="connsiteX6" fmla="*/ 0 w 1553538"/>
                  <a:gd name="connsiteY6" fmla="*/ 2581732 h 2941772"/>
                  <a:gd name="connsiteX0" fmla="*/ 0 w 1553538"/>
                  <a:gd name="connsiteY0" fmla="*/ 2581732 h 2941772"/>
                  <a:gd name="connsiteX1" fmla="*/ 180020 w 1553538"/>
                  <a:gd name="connsiteY1" fmla="*/ 2581732 h 2941772"/>
                  <a:gd name="connsiteX2" fmla="*/ 1553538 w 1553538"/>
                  <a:gd name="connsiteY2" fmla="*/ 0 h 2941772"/>
                  <a:gd name="connsiteX3" fmla="*/ 540060 w 1553538"/>
                  <a:gd name="connsiteY3" fmla="*/ 2581732 h 2941772"/>
                  <a:gd name="connsiteX4" fmla="*/ 720080 w 1553538"/>
                  <a:gd name="connsiteY4" fmla="*/ 2581732 h 2941772"/>
                  <a:gd name="connsiteX5" fmla="*/ 360040 w 1553538"/>
                  <a:gd name="connsiteY5" fmla="*/ 2941772 h 2941772"/>
                  <a:gd name="connsiteX6" fmla="*/ 0 w 1553538"/>
                  <a:gd name="connsiteY6" fmla="*/ 2581732 h 2941772"/>
                  <a:gd name="connsiteX0" fmla="*/ 0 w 1553538"/>
                  <a:gd name="connsiteY0" fmla="*/ 2581732 h 2941772"/>
                  <a:gd name="connsiteX1" fmla="*/ 180020 w 1553538"/>
                  <a:gd name="connsiteY1" fmla="*/ 2581732 h 2941772"/>
                  <a:gd name="connsiteX2" fmla="*/ 1553538 w 1553538"/>
                  <a:gd name="connsiteY2" fmla="*/ 0 h 2941772"/>
                  <a:gd name="connsiteX3" fmla="*/ 540060 w 1553538"/>
                  <a:gd name="connsiteY3" fmla="*/ 2581732 h 2941772"/>
                  <a:gd name="connsiteX4" fmla="*/ 720080 w 1553538"/>
                  <a:gd name="connsiteY4" fmla="*/ 2581732 h 2941772"/>
                  <a:gd name="connsiteX5" fmla="*/ 360040 w 1553538"/>
                  <a:gd name="connsiteY5" fmla="*/ 2941772 h 2941772"/>
                  <a:gd name="connsiteX6" fmla="*/ 0 w 1553538"/>
                  <a:gd name="connsiteY6" fmla="*/ 2581732 h 2941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53538" h="2941772">
                    <a:moveTo>
                      <a:pt x="0" y="2581732"/>
                    </a:moveTo>
                    <a:lnTo>
                      <a:pt x="180020" y="2581732"/>
                    </a:lnTo>
                    <a:cubicBezTo>
                      <a:pt x="22448" y="1449685"/>
                      <a:pt x="392875" y="355256"/>
                      <a:pt x="1553538" y="0"/>
                    </a:cubicBezTo>
                    <a:cubicBezTo>
                      <a:pt x="659395" y="472539"/>
                      <a:pt x="327789" y="1270071"/>
                      <a:pt x="540060" y="2581732"/>
                    </a:cubicBezTo>
                    <a:lnTo>
                      <a:pt x="720080" y="2581732"/>
                    </a:lnTo>
                    <a:lnTo>
                      <a:pt x="360040" y="2941772"/>
                    </a:lnTo>
                    <a:lnTo>
                      <a:pt x="0" y="258173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ï$ľîḋé">
                <a:extLst>
                  <a:ext uri="{FF2B5EF4-FFF2-40B4-BE49-F238E27FC236}">
                    <a16:creationId xmlns:a16="http://schemas.microsoft.com/office/drawing/2014/main" xmlns="" id="{29E3EF93-4596-4E91-BEC0-B0D797DA56AF}"/>
                  </a:ext>
                </a:extLst>
              </p:cNvPr>
              <p:cNvSpPr/>
              <p:nvPr/>
            </p:nvSpPr>
            <p:spPr>
              <a:xfrm rot="15242877">
                <a:off x="4456683" y="2570519"/>
                <a:ext cx="971203" cy="1838495"/>
              </a:xfrm>
              <a:custGeom>
                <a:avLst/>
                <a:gdLst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180020 w 720080"/>
                  <a:gd name="connsiteY2" fmla="*/ 0 h 3168352"/>
                  <a:gd name="connsiteX3" fmla="*/ 540060 w 720080"/>
                  <a:gd name="connsiteY3" fmla="*/ 0 h 3168352"/>
                  <a:gd name="connsiteX4" fmla="*/ 540060 w 720080"/>
                  <a:gd name="connsiteY4" fmla="*/ 2808312 h 3168352"/>
                  <a:gd name="connsiteX5" fmla="*/ 720080 w 720080"/>
                  <a:gd name="connsiteY5" fmla="*/ 2808312 h 3168352"/>
                  <a:gd name="connsiteX6" fmla="*/ 360040 w 720080"/>
                  <a:gd name="connsiteY6" fmla="*/ 3168352 h 3168352"/>
                  <a:gd name="connsiteX7" fmla="*/ 0 w 720080"/>
                  <a:gd name="connsiteY7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52331"/>
                  <a:gd name="connsiteY0" fmla="*/ 3085897 h 3445937"/>
                  <a:gd name="connsiteX1" fmla="*/ 180020 w 752331"/>
                  <a:gd name="connsiteY1" fmla="*/ 3085897 h 3445937"/>
                  <a:gd name="connsiteX2" fmla="*/ 752331 w 752331"/>
                  <a:gd name="connsiteY2" fmla="*/ 0 h 3445937"/>
                  <a:gd name="connsiteX3" fmla="*/ 540060 w 752331"/>
                  <a:gd name="connsiteY3" fmla="*/ 3085897 h 3445937"/>
                  <a:gd name="connsiteX4" fmla="*/ 720080 w 752331"/>
                  <a:gd name="connsiteY4" fmla="*/ 3085897 h 3445937"/>
                  <a:gd name="connsiteX5" fmla="*/ 360040 w 752331"/>
                  <a:gd name="connsiteY5" fmla="*/ 3445937 h 3445937"/>
                  <a:gd name="connsiteX6" fmla="*/ 0 w 752331"/>
                  <a:gd name="connsiteY6" fmla="*/ 3085897 h 3445937"/>
                  <a:gd name="connsiteX0" fmla="*/ 0 w 752331"/>
                  <a:gd name="connsiteY0" fmla="*/ 3085897 h 3445937"/>
                  <a:gd name="connsiteX1" fmla="*/ 180020 w 752331"/>
                  <a:gd name="connsiteY1" fmla="*/ 3085897 h 3445937"/>
                  <a:gd name="connsiteX2" fmla="*/ 752331 w 752331"/>
                  <a:gd name="connsiteY2" fmla="*/ 0 h 3445937"/>
                  <a:gd name="connsiteX3" fmla="*/ 540060 w 752331"/>
                  <a:gd name="connsiteY3" fmla="*/ 3085897 h 3445937"/>
                  <a:gd name="connsiteX4" fmla="*/ 720080 w 752331"/>
                  <a:gd name="connsiteY4" fmla="*/ 3085897 h 3445937"/>
                  <a:gd name="connsiteX5" fmla="*/ 360040 w 752331"/>
                  <a:gd name="connsiteY5" fmla="*/ 3445937 h 3445937"/>
                  <a:gd name="connsiteX6" fmla="*/ 0 w 752331"/>
                  <a:gd name="connsiteY6" fmla="*/ 3085897 h 3445937"/>
                  <a:gd name="connsiteX0" fmla="*/ 0 w 752331"/>
                  <a:gd name="connsiteY0" fmla="*/ 3085897 h 3445937"/>
                  <a:gd name="connsiteX1" fmla="*/ 180020 w 752331"/>
                  <a:gd name="connsiteY1" fmla="*/ 3085897 h 3445937"/>
                  <a:gd name="connsiteX2" fmla="*/ 752331 w 752331"/>
                  <a:gd name="connsiteY2" fmla="*/ 0 h 3445937"/>
                  <a:gd name="connsiteX3" fmla="*/ 540060 w 752331"/>
                  <a:gd name="connsiteY3" fmla="*/ 3085897 h 3445937"/>
                  <a:gd name="connsiteX4" fmla="*/ 720080 w 752331"/>
                  <a:gd name="connsiteY4" fmla="*/ 3085897 h 3445937"/>
                  <a:gd name="connsiteX5" fmla="*/ 360040 w 752331"/>
                  <a:gd name="connsiteY5" fmla="*/ 3445937 h 3445937"/>
                  <a:gd name="connsiteX6" fmla="*/ 0 w 752331"/>
                  <a:gd name="connsiteY6" fmla="*/ 3085897 h 3445937"/>
                  <a:gd name="connsiteX0" fmla="*/ 0 w 1521214"/>
                  <a:gd name="connsiteY0" fmla="*/ 2643005 h 3003045"/>
                  <a:gd name="connsiteX1" fmla="*/ 180020 w 1521214"/>
                  <a:gd name="connsiteY1" fmla="*/ 2643005 h 3003045"/>
                  <a:gd name="connsiteX2" fmla="*/ 1521214 w 1521214"/>
                  <a:gd name="connsiteY2" fmla="*/ 0 h 3003045"/>
                  <a:gd name="connsiteX3" fmla="*/ 540060 w 1521214"/>
                  <a:gd name="connsiteY3" fmla="*/ 2643005 h 3003045"/>
                  <a:gd name="connsiteX4" fmla="*/ 720080 w 1521214"/>
                  <a:gd name="connsiteY4" fmla="*/ 2643005 h 3003045"/>
                  <a:gd name="connsiteX5" fmla="*/ 360040 w 1521214"/>
                  <a:gd name="connsiteY5" fmla="*/ 3003045 h 3003045"/>
                  <a:gd name="connsiteX6" fmla="*/ 0 w 1521214"/>
                  <a:gd name="connsiteY6" fmla="*/ 2643005 h 3003045"/>
                  <a:gd name="connsiteX0" fmla="*/ 0 w 1521214"/>
                  <a:gd name="connsiteY0" fmla="*/ 2643005 h 3003045"/>
                  <a:gd name="connsiteX1" fmla="*/ 180020 w 1521214"/>
                  <a:gd name="connsiteY1" fmla="*/ 2643005 h 3003045"/>
                  <a:gd name="connsiteX2" fmla="*/ 1521214 w 1521214"/>
                  <a:gd name="connsiteY2" fmla="*/ 0 h 3003045"/>
                  <a:gd name="connsiteX3" fmla="*/ 540060 w 1521214"/>
                  <a:gd name="connsiteY3" fmla="*/ 2643005 h 3003045"/>
                  <a:gd name="connsiteX4" fmla="*/ 720080 w 1521214"/>
                  <a:gd name="connsiteY4" fmla="*/ 2643005 h 3003045"/>
                  <a:gd name="connsiteX5" fmla="*/ 360040 w 1521214"/>
                  <a:gd name="connsiteY5" fmla="*/ 3003045 h 3003045"/>
                  <a:gd name="connsiteX6" fmla="*/ 0 w 1521214"/>
                  <a:gd name="connsiteY6" fmla="*/ 2643005 h 3003045"/>
                  <a:gd name="connsiteX0" fmla="*/ 0 w 1521214"/>
                  <a:gd name="connsiteY0" fmla="*/ 2643005 h 3003045"/>
                  <a:gd name="connsiteX1" fmla="*/ 180020 w 1521214"/>
                  <a:gd name="connsiteY1" fmla="*/ 2643005 h 3003045"/>
                  <a:gd name="connsiteX2" fmla="*/ 1521214 w 1521214"/>
                  <a:gd name="connsiteY2" fmla="*/ 0 h 3003045"/>
                  <a:gd name="connsiteX3" fmla="*/ 540060 w 1521214"/>
                  <a:gd name="connsiteY3" fmla="*/ 2643005 h 3003045"/>
                  <a:gd name="connsiteX4" fmla="*/ 720080 w 1521214"/>
                  <a:gd name="connsiteY4" fmla="*/ 2643005 h 3003045"/>
                  <a:gd name="connsiteX5" fmla="*/ 360040 w 1521214"/>
                  <a:gd name="connsiteY5" fmla="*/ 3003045 h 3003045"/>
                  <a:gd name="connsiteX6" fmla="*/ 0 w 1521214"/>
                  <a:gd name="connsiteY6" fmla="*/ 2643005 h 3003045"/>
                  <a:gd name="connsiteX0" fmla="*/ 0 w 1521214"/>
                  <a:gd name="connsiteY0" fmla="*/ 2643005 h 3003045"/>
                  <a:gd name="connsiteX1" fmla="*/ 180020 w 1521214"/>
                  <a:gd name="connsiteY1" fmla="*/ 2643005 h 3003045"/>
                  <a:gd name="connsiteX2" fmla="*/ 1521214 w 1521214"/>
                  <a:gd name="connsiteY2" fmla="*/ 0 h 3003045"/>
                  <a:gd name="connsiteX3" fmla="*/ 540060 w 1521214"/>
                  <a:gd name="connsiteY3" fmla="*/ 2643005 h 3003045"/>
                  <a:gd name="connsiteX4" fmla="*/ 720080 w 1521214"/>
                  <a:gd name="connsiteY4" fmla="*/ 2643005 h 3003045"/>
                  <a:gd name="connsiteX5" fmla="*/ 360040 w 1521214"/>
                  <a:gd name="connsiteY5" fmla="*/ 3003045 h 3003045"/>
                  <a:gd name="connsiteX6" fmla="*/ 0 w 1521214"/>
                  <a:gd name="connsiteY6" fmla="*/ 2643005 h 3003045"/>
                  <a:gd name="connsiteX0" fmla="*/ 0 w 1521214"/>
                  <a:gd name="connsiteY0" fmla="*/ 2643005 h 3003045"/>
                  <a:gd name="connsiteX1" fmla="*/ 180020 w 1521214"/>
                  <a:gd name="connsiteY1" fmla="*/ 2643005 h 3003045"/>
                  <a:gd name="connsiteX2" fmla="*/ 1521214 w 1521214"/>
                  <a:gd name="connsiteY2" fmla="*/ 0 h 3003045"/>
                  <a:gd name="connsiteX3" fmla="*/ 540060 w 1521214"/>
                  <a:gd name="connsiteY3" fmla="*/ 2643005 h 3003045"/>
                  <a:gd name="connsiteX4" fmla="*/ 720080 w 1521214"/>
                  <a:gd name="connsiteY4" fmla="*/ 2643005 h 3003045"/>
                  <a:gd name="connsiteX5" fmla="*/ 360040 w 1521214"/>
                  <a:gd name="connsiteY5" fmla="*/ 3003045 h 3003045"/>
                  <a:gd name="connsiteX6" fmla="*/ 0 w 1521214"/>
                  <a:gd name="connsiteY6" fmla="*/ 2643005 h 3003045"/>
                  <a:gd name="connsiteX0" fmla="*/ 0 w 1553538"/>
                  <a:gd name="connsiteY0" fmla="*/ 2581732 h 2941772"/>
                  <a:gd name="connsiteX1" fmla="*/ 180020 w 1553538"/>
                  <a:gd name="connsiteY1" fmla="*/ 2581732 h 2941772"/>
                  <a:gd name="connsiteX2" fmla="*/ 1553538 w 1553538"/>
                  <a:gd name="connsiteY2" fmla="*/ 0 h 2941772"/>
                  <a:gd name="connsiteX3" fmla="*/ 540060 w 1553538"/>
                  <a:gd name="connsiteY3" fmla="*/ 2581732 h 2941772"/>
                  <a:gd name="connsiteX4" fmla="*/ 720080 w 1553538"/>
                  <a:gd name="connsiteY4" fmla="*/ 2581732 h 2941772"/>
                  <a:gd name="connsiteX5" fmla="*/ 360040 w 1553538"/>
                  <a:gd name="connsiteY5" fmla="*/ 2941772 h 2941772"/>
                  <a:gd name="connsiteX6" fmla="*/ 0 w 1553538"/>
                  <a:gd name="connsiteY6" fmla="*/ 2581732 h 2941772"/>
                  <a:gd name="connsiteX0" fmla="*/ 0 w 1553538"/>
                  <a:gd name="connsiteY0" fmla="*/ 2581732 h 2941772"/>
                  <a:gd name="connsiteX1" fmla="*/ 180020 w 1553538"/>
                  <a:gd name="connsiteY1" fmla="*/ 2581732 h 2941772"/>
                  <a:gd name="connsiteX2" fmla="*/ 1553538 w 1553538"/>
                  <a:gd name="connsiteY2" fmla="*/ 0 h 2941772"/>
                  <a:gd name="connsiteX3" fmla="*/ 540060 w 1553538"/>
                  <a:gd name="connsiteY3" fmla="*/ 2581732 h 2941772"/>
                  <a:gd name="connsiteX4" fmla="*/ 720080 w 1553538"/>
                  <a:gd name="connsiteY4" fmla="*/ 2581732 h 2941772"/>
                  <a:gd name="connsiteX5" fmla="*/ 360040 w 1553538"/>
                  <a:gd name="connsiteY5" fmla="*/ 2941772 h 2941772"/>
                  <a:gd name="connsiteX6" fmla="*/ 0 w 1553538"/>
                  <a:gd name="connsiteY6" fmla="*/ 2581732 h 2941772"/>
                  <a:gd name="connsiteX0" fmla="*/ 0 w 1553538"/>
                  <a:gd name="connsiteY0" fmla="*/ 2581732 h 2941772"/>
                  <a:gd name="connsiteX1" fmla="*/ 180020 w 1553538"/>
                  <a:gd name="connsiteY1" fmla="*/ 2581732 h 2941772"/>
                  <a:gd name="connsiteX2" fmla="*/ 1553538 w 1553538"/>
                  <a:gd name="connsiteY2" fmla="*/ 0 h 2941772"/>
                  <a:gd name="connsiteX3" fmla="*/ 540060 w 1553538"/>
                  <a:gd name="connsiteY3" fmla="*/ 2581732 h 2941772"/>
                  <a:gd name="connsiteX4" fmla="*/ 720080 w 1553538"/>
                  <a:gd name="connsiteY4" fmla="*/ 2581732 h 2941772"/>
                  <a:gd name="connsiteX5" fmla="*/ 360040 w 1553538"/>
                  <a:gd name="connsiteY5" fmla="*/ 2941772 h 2941772"/>
                  <a:gd name="connsiteX6" fmla="*/ 0 w 1553538"/>
                  <a:gd name="connsiteY6" fmla="*/ 2581732 h 2941772"/>
                  <a:gd name="connsiteX0" fmla="*/ 0 w 1553538"/>
                  <a:gd name="connsiteY0" fmla="*/ 2581732 h 2941772"/>
                  <a:gd name="connsiteX1" fmla="*/ 180020 w 1553538"/>
                  <a:gd name="connsiteY1" fmla="*/ 2581732 h 2941772"/>
                  <a:gd name="connsiteX2" fmla="*/ 1553538 w 1553538"/>
                  <a:gd name="connsiteY2" fmla="*/ 0 h 2941772"/>
                  <a:gd name="connsiteX3" fmla="*/ 540060 w 1553538"/>
                  <a:gd name="connsiteY3" fmla="*/ 2581732 h 2941772"/>
                  <a:gd name="connsiteX4" fmla="*/ 720080 w 1553538"/>
                  <a:gd name="connsiteY4" fmla="*/ 2581732 h 2941772"/>
                  <a:gd name="connsiteX5" fmla="*/ 360040 w 1553538"/>
                  <a:gd name="connsiteY5" fmla="*/ 2941772 h 2941772"/>
                  <a:gd name="connsiteX6" fmla="*/ 0 w 1553538"/>
                  <a:gd name="connsiteY6" fmla="*/ 2581732 h 2941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53538" h="2941772">
                    <a:moveTo>
                      <a:pt x="0" y="2581732"/>
                    </a:moveTo>
                    <a:lnTo>
                      <a:pt x="180020" y="2581732"/>
                    </a:lnTo>
                    <a:cubicBezTo>
                      <a:pt x="22448" y="1449685"/>
                      <a:pt x="392875" y="355256"/>
                      <a:pt x="1553538" y="0"/>
                    </a:cubicBezTo>
                    <a:cubicBezTo>
                      <a:pt x="659395" y="472539"/>
                      <a:pt x="327789" y="1270071"/>
                      <a:pt x="540060" y="2581732"/>
                    </a:cubicBezTo>
                    <a:lnTo>
                      <a:pt x="720080" y="2581732"/>
                    </a:lnTo>
                    <a:lnTo>
                      <a:pt x="360040" y="2941772"/>
                    </a:lnTo>
                    <a:lnTo>
                      <a:pt x="0" y="258173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îŝlîde">
                <a:extLst>
                  <a:ext uri="{FF2B5EF4-FFF2-40B4-BE49-F238E27FC236}">
                    <a16:creationId xmlns:a16="http://schemas.microsoft.com/office/drawing/2014/main" xmlns="" id="{41E17A1B-2BC0-48EE-930B-87B64DE19D31}"/>
                  </a:ext>
                </a:extLst>
              </p:cNvPr>
              <p:cNvSpPr/>
              <p:nvPr/>
            </p:nvSpPr>
            <p:spPr>
              <a:xfrm rot="9466551">
                <a:off x="4694952" y="1505968"/>
                <a:ext cx="970902" cy="1839062"/>
              </a:xfrm>
              <a:custGeom>
                <a:avLst/>
                <a:gdLst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180020 w 720080"/>
                  <a:gd name="connsiteY2" fmla="*/ 0 h 3168352"/>
                  <a:gd name="connsiteX3" fmla="*/ 540060 w 720080"/>
                  <a:gd name="connsiteY3" fmla="*/ 0 h 3168352"/>
                  <a:gd name="connsiteX4" fmla="*/ 540060 w 720080"/>
                  <a:gd name="connsiteY4" fmla="*/ 2808312 h 3168352"/>
                  <a:gd name="connsiteX5" fmla="*/ 720080 w 720080"/>
                  <a:gd name="connsiteY5" fmla="*/ 2808312 h 3168352"/>
                  <a:gd name="connsiteX6" fmla="*/ 360040 w 720080"/>
                  <a:gd name="connsiteY6" fmla="*/ 3168352 h 3168352"/>
                  <a:gd name="connsiteX7" fmla="*/ 0 w 720080"/>
                  <a:gd name="connsiteY7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20080"/>
                  <a:gd name="connsiteY0" fmla="*/ 2808312 h 3168352"/>
                  <a:gd name="connsiteX1" fmla="*/ 180020 w 720080"/>
                  <a:gd name="connsiteY1" fmla="*/ 2808312 h 3168352"/>
                  <a:gd name="connsiteX2" fmla="*/ 540060 w 720080"/>
                  <a:gd name="connsiteY2" fmla="*/ 0 h 3168352"/>
                  <a:gd name="connsiteX3" fmla="*/ 540060 w 720080"/>
                  <a:gd name="connsiteY3" fmla="*/ 2808312 h 3168352"/>
                  <a:gd name="connsiteX4" fmla="*/ 720080 w 720080"/>
                  <a:gd name="connsiteY4" fmla="*/ 2808312 h 3168352"/>
                  <a:gd name="connsiteX5" fmla="*/ 360040 w 720080"/>
                  <a:gd name="connsiteY5" fmla="*/ 3168352 h 3168352"/>
                  <a:gd name="connsiteX6" fmla="*/ 0 w 720080"/>
                  <a:gd name="connsiteY6" fmla="*/ 2808312 h 3168352"/>
                  <a:gd name="connsiteX0" fmla="*/ 0 w 752331"/>
                  <a:gd name="connsiteY0" fmla="*/ 3085897 h 3445937"/>
                  <a:gd name="connsiteX1" fmla="*/ 180020 w 752331"/>
                  <a:gd name="connsiteY1" fmla="*/ 3085897 h 3445937"/>
                  <a:gd name="connsiteX2" fmla="*/ 752331 w 752331"/>
                  <a:gd name="connsiteY2" fmla="*/ 0 h 3445937"/>
                  <a:gd name="connsiteX3" fmla="*/ 540060 w 752331"/>
                  <a:gd name="connsiteY3" fmla="*/ 3085897 h 3445937"/>
                  <a:gd name="connsiteX4" fmla="*/ 720080 w 752331"/>
                  <a:gd name="connsiteY4" fmla="*/ 3085897 h 3445937"/>
                  <a:gd name="connsiteX5" fmla="*/ 360040 w 752331"/>
                  <a:gd name="connsiteY5" fmla="*/ 3445937 h 3445937"/>
                  <a:gd name="connsiteX6" fmla="*/ 0 w 752331"/>
                  <a:gd name="connsiteY6" fmla="*/ 3085897 h 3445937"/>
                  <a:gd name="connsiteX0" fmla="*/ 0 w 752331"/>
                  <a:gd name="connsiteY0" fmla="*/ 3085897 h 3445937"/>
                  <a:gd name="connsiteX1" fmla="*/ 180020 w 752331"/>
                  <a:gd name="connsiteY1" fmla="*/ 3085897 h 3445937"/>
                  <a:gd name="connsiteX2" fmla="*/ 752331 w 752331"/>
                  <a:gd name="connsiteY2" fmla="*/ 0 h 3445937"/>
                  <a:gd name="connsiteX3" fmla="*/ 540060 w 752331"/>
                  <a:gd name="connsiteY3" fmla="*/ 3085897 h 3445937"/>
                  <a:gd name="connsiteX4" fmla="*/ 720080 w 752331"/>
                  <a:gd name="connsiteY4" fmla="*/ 3085897 h 3445937"/>
                  <a:gd name="connsiteX5" fmla="*/ 360040 w 752331"/>
                  <a:gd name="connsiteY5" fmla="*/ 3445937 h 3445937"/>
                  <a:gd name="connsiteX6" fmla="*/ 0 w 752331"/>
                  <a:gd name="connsiteY6" fmla="*/ 3085897 h 3445937"/>
                  <a:gd name="connsiteX0" fmla="*/ 0 w 752331"/>
                  <a:gd name="connsiteY0" fmla="*/ 3085897 h 3445937"/>
                  <a:gd name="connsiteX1" fmla="*/ 180020 w 752331"/>
                  <a:gd name="connsiteY1" fmla="*/ 3085897 h 3445937"/>
                  <a:gd name="connsiteX2" fmla="*/ 752331 w 752331"/>
                  <a:gd name="connsiteY2" fmla="*/ 0 h 3445937"/>
                  <a:gd name="connsiteX3" fmla="*/ 540060 w 752331"/>
                  <a:gd name="connsiteY3" fmla="*/ 3085897 h 3445937"/>
                  <a:gd name="connsiteX4" fmla="*/ 720080 w 752331"/>
                  <a:gd name="connsiteY4" fmla="*/ 3085897 h 3445937"/>
                  <a:gd name="connsiteX5" fmla="*/ 360040 w 752331"/>
                  <a:gd name="connsiteY5" fmla="*/ 3445937 h 3445937"/>
                  <a:gd name="connsiteX6" fmla="*/ 0 w 752331"/>
                  <a:gd name="connsiteY6" fmla="*/ 3085897 h 3445937"/>
                  <a:gd name="connsiteX0" fmla="*/ 0 w 1521214"/>
                  <a:gd name="connsiteY0" fmla="*/ 2643005 h 3003045"/>
                  <a:gd name="connsiteX1" fmla="*/ 180020 w 1521214"/>
                  <a:gd name="connsiteY1" fmla="*/ 2643005 h 3003045"/>
                  <a:gd name="connsiteX2" fmla="*/ 1521214 w 1521214"/>
                  <a:gd name="connsiteY2" fmla="*/ 0 h 3003045"/>
                  <a:gd name="connsiteX3" fmla="*/ 540060 w 1521214"/>
                  <a:gd name="connsiteY3" fmla="*/ 2643005 h 3003045"/>
                  <a:gd name="connsiteX4" fmla="*/ 720080 w 1521214"/>
                  <a:gd name="connsiteY4" fmla="*/ 2643005 h 3003045"/>
                  <a:gd name="connsiteX5" fmla="*/ 360040 w 1521214"/>
                  <a:gd name="connsiteY5" fmla="*/ 3003045 h 3003045"/>
                  <a:gd name="connsiteX6" fmla="*/ 0 w 1521214"/>
                  <a:gd name="connsiteY6" fmla="*/ 2643005 h 3003045"/>
                  <a:gd name="connsiteX0" fmla="*/ 0 w 1521214"/>
                  <a:gd name="connsiteY0" fmla="*/ 2643005 h 3003045"/>
                  <a:gd name="connsiteX1" fmla="*/ 180020 w 1521214"/>
                  <a:gd name="connsiteY1" fmla="*/ 2643005 h 3003045"/>
                  <a:gd name="connsiteX2" fmla="*/ 1521214 w 1521214"/>
                  <a:gd name="connsiteY2" fmla="*/ 0 h 3003045"/>
                  <a:gd name="connsiteX3" fmla="*/ 540060 w 1521214"/>
                  <a:gd name="connsiteY3" fmla="*/ 2643005 h 3003045"/>
                  <a:gd name="connsiteX4" fmla="*/ 720080 w 1521214"/>
                  <a:gd name="connsiteY4" fmla="*/ 2643005 h 3003045"/>
                  <a:gd name="connsiteX5" fmla="*/ 360040 w 1521214"/>
                  <a:gd name="connsiteY5" fmla="*/ 3003045 h 3003045"/>
                  <a:gd name="connsiteX6" fmla="*/ 0 w 1521214"/>
                  <a:gd name="connsiteY6" fmla="*/ 2643005 h 3003045"/>
                  <a:gd name="connsiteX0" fmla="*/ 0 w 1521214"/>
                  <a:gd name="connsiteY0" fmla="*/ 2643005 h 3003045"/>
                  <a:gd name="connsiteX1" fmla="*/ 180020 w 1521214"/>
                  <a:gd name="connsiteY1" fmla="*/ 2643005 h 3003045"/>
                  <a:gd name="connsiteX2" fmla="*/ 1521214 w 1521214"/>
                  <a:gd name="connsiteY2" fmla="*/ 0 h 3003045"/>
                  <a:gd name="connsiteX3" fmla="*/ 540060 w 1521214"/>
                  <a:gd name="connsiteY3" fmla="*/ 2643005 h 3003045"/>
                  <a:gd name="connsiteX4" fmla="*/ 720080 w 1521214"/>
                  <a:gd name="connsiteY4" fmla="*/ 2643005 h 3003045"/>
                  <a:gd name="connsiteX5" fmla="*/ 360040 w 1521214"/>
                  <a:gd name="connsiteY5" fmla="*/ 3003045 h 3003045"/>
                  <a:gd name="connsiteX6" fmla="*/ 0 w 1521214"/>
                  <a:gd name="connsiteY6" fmla="*/ 2643005 h 3003045"/>
                  <a:gd name="connsiteX0" fmla="*/ 0 w 1521214"/>
                  <a:gd name="connsiteY0" fmla="*/ 2643005 h 3003045"/>
                  <a:gd name="connsiteX1" fmla="*/ 180020 w 1521214"/>
                  <a:gd name="connsiteY1" fmla="*/ 2643005 h 3003045"/>
                  <a:gd name="connsiteX2" fmla="*/ 1521214 w 1521214"/>
                  <a:gd name="connsiteY2" fmla="*/ 0 h 3003045"/>
                  <a:gd name="connsiteX3" fmla="*/ 540060 w 1521214"/>
                  <a:gd name="connsiteY3" fmla="*/ 2643005 h 3003045"/>
                  <a:gd name="connsiteX4" fmla="*/ 720080 w 1521214"/>
                  <a:gd name="connsiteY4" fmla="*/ 2643005 h 3003045"/>
                  <a:gd name="connsiteX5" fmla="*/ 360040 w 1521214"/>
                  <a:gd name="connsiteY5" fmla="*/ 3003045 h 3003045"/>
                  <a:gd name="connsiteX6" fmla="*/ 0 w 1521214"/>
                  <a:gd name="connsiteY6" fmla="*/ 2643005 h 3003045"/>
                  <a:gd name="connsiteX0" fmla="*/ 0 w 1521214"/>
                  <a:gd name="connsiteY0" fmla="*/ 2643005 h 3003045"/>
                  <a:gd name="connsiteX1" fmla="*/ 180020 w 1521214"/>
                  <a:gd name="connsiteY1" fmla="*/ 2643005 h 3003045"/>
                  <a:gd name="connsiteX2" fmla="*/ 1521214 w 1521214"/>
                  <a:gd name="connsiteY2" fmla="*/ 0 h 3003045"/>
                  <a:gd name="connsiteX3" fmla="*/ 540060 w 1521214"/>
                  <a:gd name="connsiteY3" fmla="*/ 2643005 h 3003045"/>
                  <a:gd name="connsiteX4" fmla="*/ 720080 w 1521214"/>
                  <a:gd name="connsiteY4" fmla="*/ 2643005 h 3003045"/>
                  <a:gd name="connsiteX5" fmla="*/ 360040 w 1521214"/>
                  <a:gd name="connsiteY5" fmla="*/ 3003045 h 3003045"/>
                  <a:gd name="connsiteX6" fmla="*/ 0 w 1521214"/>
                  <a:gd name="connsiteY6" fmla="*/ 2643005 h 3003045"/>
                  <a:gd name="connsiteX0" fmla="*/ 0 w 1553538"/>
                  <a:gd name="connsiteY0" fmla="*/ 2581732 h 2941772"/>
                  <a:gd name="connsiteX1" fmla="*/ 180020 w 1553538"/>
                  <a:gd name="connsiteY1" fmla="*/ 2581732 h 2941772"/>
                  <a:gd name="connsiteX2" fmla="*/ 1553538 w 1553538"/>
                  <a:gd name="connsiteY2" fmla="*/ 0 h 2941772"/>
                  <a:gd name="connsiteX3" fmla="*/ 540060 w 1553538"/>
                  <a:gd name="connsiteY3" fmla="*/ 2581732 h 2941772"/>
                  <a:gd name="connsiteX4" fmla="*/ 720080 w 1553538"/>
                  <a:gd name="connsiteY4" fmla="*/ 2581732 h 2941772"/>
                  <a:gd name="connsiteX5" fmla="*/ 360040 w 1553538"/>
                  <a:gd name="connsiteY5" fmla="*/ 2941772 h 2941772"/>
                  <a:gd name="connsiteX6" fmla="*/ 0 w 1553538"/>
                  <a:gd name="connsiteY6" fmla="*/ 2581732 h 2941772"/>
                  <a:gd name="connsiteX0" fmla="*/ 0 w 1553538"/>
                  <a:gd name="connsiteY0" fmla="*/ 2581732 h 2941772"/>
                  <a:gd name="connsiteX1" fmla="*/ 180020 w 1553538"/>
                  <a:gd name="connsiteY1" fmla="*/ 2581732 h 2941772"/>
                  <a:gd name="connsiteX2" fmla="*/ 1553538 w 1553538"/>
                  <a:gd name="connsiteY2" fmla="*/ 0 h 2941772"/>
                  <a:gd name="connsiteX3" fmla="*/ 540060 w 1553538"/>
                  <a:gd name="connsiteY3" fmla="*/ 2581732 h 2941772"/>
                  <a:gd name="connsiteX4" fmla="*/ 720080 w 1553538"/>
                  <a:gd name="connsiteY4" fmla="*/ 2581732 h 2941772"/>
                  <a:gd name="connsiteX5" fmla="*/ 360040 w 1553538"/>
                  <a:gd name="connsiteY5" fmla="*/ 2941772 h 2941772"/>
                  <a:gd name="connsiteX6" fmla="*/ 0 w 1553538"/>
                  <a:gd name="connsiteY6" fmla="*/ 2581732 h 2941772"/>
                  <a:gd name="connsiteX0" fmla="*/ 0 w 1553538"/>
                  <a:gd name="connsiteY0" fmla="*/ 2581732 h 2941772"/>
                  <a:gd name="connsiteX1" fmla="*/ 180020 w 1553538"/>
                  <a:gd name="connsiteY1" fmla="*/ 2581732 h 2941772"/>
                  <a:gd name="connsiteX2" fmla="*/ 1553538 w 1553538"/>
                  <a:gd name="connsiteY2" fmla="*/ 0 h 2941772"/>
                  <a:gd name="connsiteX3" fmla="*/ 540060 w 1553538"/>
                  <a:gd name="connsiteY3" fmla="*/ 2581732 h 2941772"/>
                  <a:gd name="connsiteX4" fmla="*/ 720080 w 1553538"/>
                  <a:gd name="connsiteY4" fmla="*/ 2581732 h 2941772"/>
                  <a:gd name="connsiteX5" fmla="*/ 360040 w 1553538"/>
                  <a:gd name="connsiteY5" fmla="*/ 2941772 h 2941772"/>
                  <a:gd name="connsiteX6" fmla="*/ 0 w 1553538"/>
                  <a:gd name="connsiteY6" fmla="*/ 2581732 h 2941772"/>
                  <a:gd name="connsiteX0" fmla="*/ 0 w 1553538"/>
                  <a:gd name="connsiteY0" fmla="*/ 2581732 h 2941772"/>
                  <a:gd name="connsiteX1" fmla="*/ 180020 w 1553538"/>
                  <a:gd name="connsiteY1" fmla="*/ 2581732 h 2941772"/>
                  <a:gd name="connsiteX2" fmla="*/ 1553538 w 1553538"/>
                  <a:gd name="connsiteY2" fmla="*/ 0 h 2941772"/>
                  <a:gd name="connsiteX3" fmla="*/ 540060 w 1553538"/>
                  <a:gd name="connsiteY3" fmla="*/ 2581732 h 2941772"/>
                  <a:gd name="connsiteX4" fmla="*/ 720080 w 1553538"/>
                  <a:gd name="connsiteY4" fmla="*/ 2581732 h 2941772"/>
                  <a:gd name="connsiteX5" fmla="*/ 360040 w 1553538"/>
                  <a:gd name="connsiteY5" fmla="*/ 2941772 h 2941772"/>
                  <a:gd name="connsiteX6" fmla="*/ 0 w 1553538"/>
                  <a:gd name="connsiteY6" fmla="*/ 2581732 h 2941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53538" h="2941772">
                    <a:moveTo>
                      <a:pt x="0" y="2581732"/>
                    </a:moveTo>
                    <a:lnTo>
                      <a:pt x="180020" y="2581732"/>
                    </a:lnTo>
                    <a:cubicBezTo>
                      <a:pt x="22448" y="1449685"/>
                      <a:pt x="392875" y="355256"/>
                      <a:pt x="1553538" y="0"/>
                    </a:cubicBezTo>
                    <a:cubicBezTo>
                      <a:pt x="659395" y="472539"/>
                      <a:pt x="327789" y="1270071"/>
                      <a:pt x="540060" y="2581732"/>
                    </a:cubicBezTo>
                    <a:lnTo>
                      <a:pt x="720080" y="2581732"/>
                    </a:lnTo>
                    <a:lnTo>
                      <a:pt x="360040" y="2941772"/>
                    </a:lnTo>
                    <a:lnTo>
                      <a:pt x="0" y="258173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" name="iṩ1íḓé">
              <a:extLst>
                <a:ext uri="{FF2B5EF4-FFF2-40B4-BE49-F238E27FC236}">
                  <a16:creationId xmlns:a16="http://schemas.microsoft.com/office/drawing/2014/main" xmlns="" id="{678D85A3-F284-4713-9934-3B74C3898F5E}"/>
                </a:ext>
              </a:extLst>
            </p:cNvPr>
            <p:cNvGrpSpPr/>
            <p:nvPr/>
          </p:nvGrpSpPr>
          <p:grpSpPr>
            <a:xfrm>
              <a:off x="5036419" y="3568645"/>
              <a:ext cx="2108063" cy="901541"/>
              <a:chOff x="1202827" y="2276872"/>
              <a:chExt cx="2108063" cy="901541"/>
            </a:xfrm>
          </p:grpSpPr>
          <p:sp>
            <p:nvSpPr>
              <p:cNvPr id="23" name="ís1îḋê">
                <a:extLst>
                  <a:ext uri="{FF2B5EF4-FFF2-40B4-BE49-F238E27FC236}">
                    <a16:creationId xmlns:a16="http://schemas.microsoft.com/office/drawing/2014/main" xmlns="" id="{EB98C5A3-E3E8-448F-8667-049BF7FF8D6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202827" y="2765533"/>
                <a:ext cx="2108063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/>
              </a:bodyPr>
              <a:lstStyle/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b="1" dirty="0"/>
                  <a:t>关键词</a:t>
                </a:r>
              </a:p>
            </p:txBody>
          </p:sp>
          <p:sp>
            <p:nvSpPr>
              <p:cNvPr id="24" name="iš1ïḑê">
                <a:extLst>
                  <a:ext uri="{FF2B5EF4-FFF2-40B4-BE49-F238E27FC236}">
                    <a16:creationId xmlns:a16="http://schemas.microsoft.com/office/drawing/2014/main" xmlns="" id="{AC532771-9222-489A-9B4F-EFEADADCC1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6318" y="2276872"/>
                <a:ext cx="461080" cy="339517"/>
              </a:xfrm>
              <a:custGeom>
                <a:avLst/>
                <a:gdLst>
                  <a:gd name="T0" fmla="*/ 3344 w 5590"/>
                  <a:gd name="T1" fmla="*/ 549 h 4122"/>
                  <a:gd name="T2" fmla="*/ 2246 w 5590"/>
                  <a:gd name="T3" fmla="*/ 549 h 4122"/>
                  <a:gd name="T4" fmla="*/ 2795 w 5590"/>
                  <a:gd name="T5" fmla="*/ 240 h 4122"/>
                  <a:gd name="T6" fmla="*/ 2795 w 5590"/>
                  <a:gd name="T7" fmla="*/ 859 h 4122"/>
                  <a:gd name="T8" fmla="*/ 2795 w 5590"/>
                  <a:gd name="T9" fmla="*/ 240 h 4122"/>
                  <a:gd name="T10" fmla="*/ 5470 w 5590"/>
                  <a:gd name="T11" fmla="*/ 4122 h 4122"/>
                  <a:gd name="T12" fmla="*/ 0 w 5590"/>
                  <a:gd name="T13" fmla="*/ 4002 h 4122"/>
                  <a:gd name="T14" fmla="*/ 5470 w 5590"/>
                  <a:gd name="T15" fmla="*/ 3882 h 4122"/>
                  <a:gd name="T16" fmla="*/ 917 w 5590"/>
                  <a:gd name="T17" fmla="*/ 1194 h 4122"/>
                  <a:gd name="T18" fmla="*/ 1144 w 5590"/>
                  <a:gd name="T19" fmla="*/ 1115 h 4122"/>
                  <a:gd name="T20" fmla="*/ 4344 w 5590"/>
                  <a:gd name="T21" fmla="*/ 1411 h 4122"/>
                  <a:gd name="T22" fmla="*/ 4599 w 5590"/>
                  <a:gd name="T23" fmla="*/ 1041 h 4122"/>
                  <a:gd name="T24" fmla="*/ 4544 w 5590"/>
                  <a:gd name="T25" fmla="*/ 1568 h 4122"/>
                  <a:gd name="T26" fmla="*/ 4487 w 5590"/>
                  <a:gd name="T27" fmla="*/ 1637 h 4122"/>
                  <a:gd name="T28" fmla="*/ 4429 w 5590"/>
                  <a:gd name="T29" fmla="*/ 1651 h 4122"/>
                  <a:gd name="T30" fmla="*/ 1165 w 5590"/>
                  <a:gd name="T31" fmla="*/ 1651 h 4122"/>
                  <a:gd name="T32" fmla="*/ 1106 w 5590"/>
                  <a:gd name="T33" fmla="*/ 1638 h 4122"/>
                  <a:gd name="T34" fmla="*/ 1054 w 5590"/>
                  <a:gd name="T35" fmla="*/ 1585 h 4122"/>
                  <a:gd name="T36" fmla="*/ 917 w 5590"/>
                  <a:gd name="T37" fmla="*/ 1194 h 4122"/>
                  <a:gd name="T38" fmla="*/ 1539 w 5590"/>
                  <a:gd name="T39" fmla="*/ 3355 h 4122"/>
                  <a:gd name="T40" fmla="*/ 2675 w 5590"/>
                  <a:gd name="T41" fmla="*/ 1947 h 4122"/>
                  <a:gd name="T42" fmla="*/ 2915 w 5590"/>
                  <a:gd name="T43" fmla="*/ 1947 h 4122"/>
                  <a:gd name="T44" fmla="*/ 4051 w 5590"/>
                  <a:gd name="T45" fmla="*/ 3355 h 4122"/>
                  <a:gd name="T46" fmla="*/ 3301 w 5590"/>
                  <a:gd name="T47" fmla="*/ 3198 h 4122"/>
                  <a:gd name="T48" fmla="*/ 3301 w 5590"/>
                  <a:gd name="T49" fmla="*/ 2958 h 4122"/>
                  <a:gd name="T50" fmla="*/ 4104 w 5590"/>
                  <a:gd name="T51" fmla="*/ 2960 h 4122"/>
                  <a:gd name="T52" fmla="*/ 4187 w 5590"/>
                  <a:gd name="T53" fmla="*/ 3019 h 4122"/>
                  <a:gd name="T54" fmla="*/ 4332 w 5590"/>
                  <a:gd name="T55" fmla="*/ 3433 h 4122"/>
                  <a:gd name="T56" fmla="*/ 4338 w 5590"/>
                  <a:gd name="T57" fmla="*/ 3497 h 4122"/>
                  <a:gd name="T58" fmla="*/ 4279 w 5590"/>
                  <a:gd name="T59" fmla="*/ 3580 h 4122"/>
                  <a:gd name="T60" fmla="*/ 4217 w 5590"/>
                  <a:gd name="T61" fmla="*/ 3595 h 4122"/>
                  <a:gd name="T62" fmla="*/ 2793 w 5590"/>
                  <a:gd name="T63" fmla="*/ 3595 h 4122"/>
                  <a:gd name="T64" fmla="*/ 1370 w 5590"/>
                  <a:gd name="T65" fmla="*/ 3595 h 4122"/>
                  <a:gd name="T66" fmla="*/ 1250 w 5590"/>
                  <a:gd name="T67" fmla="*/ 3475 h 4122"/>
                  <a:gd name="T68" fmla="*/ 1393 w 5590"/>
                  <a:gd name="T69" fmla="*/ 3041 h 4122"/>
                  <a:gd name="T70" fmla="*/ 1438 w 5590"/>
                  <a:gd name="T71" fmla="*/ 2980 h 4122"/>
                  <a:gd name="T72" fmla="*/ 1510 w 5590"/>
                  <a:gd name="T73" fmla="*/ 2958 h 4122"/>
                  <a:gd name="T74" fmla="*/ 2409 w 5590"/>
                  <a:gd name="T75" fmla="*/ 3078 h 4122"/>
                  <a:gd name="T76" fmla="*/ 1593 w 5590"/>
                  <a:gd name="T77" fmla="*/ 3198 h 4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590" h="4122">
                    <a:moveTo>
                      <a:pt x="2795" y="1099"/>
                    </a:moveTo>
                    <a:cubicBezTo>
                      <a:pt x="3098" y="1099"/>
                      <a:pt x="3344" y="852"/>
                      <a:pt x="3344" y="549"/>
                    </a:cubicBezTo>
                    <a:cubicBezTo>
                      <a:pt x="3344" y="246"/>
                      <a:pt x="3098" y="0"/>
                      <a:pt x="2795" y="0"/>
                    </a:cubicBezTo>
                    <a:cubicBezTo>
                      <a:pt x="2492" y="0"/>
                      <a:pt x="2246" y="246"/>
                      <a:pt x="2246" y="549"/>
                    </a:cubicBezTo>
                    <a:cubicBezTo>
                      <a:pt x="2246" y="852"/>
                      <a:pt x="2492" y="1099"/>
                      <a:pt x="2795" y="1099"/>
                    </a:cubicBezTo>
                    <a:close/>
                    <a:moveTo>
                      <a:pt x="2795" y="240"/>
                    </a:moveTo>
                    <a:cubicBezTo>
                      <a:pt x="2966" y="240"/>
                      <a:pt x="3104" y="379"/>
                      <a:pt x="3104" y="549"/>
                    </a:cubicBezTo>
                    <a:cubicBezTo>
                      <a:pt x="3104" y="720"/>
                      <a:pt x="2966" y="859"/>
                      <a:pt x="2795" y="859"/>
                    </a:cubicBezTo>
                    <a:cubicBezTo>
                      <a:pt x="2624" y="859"/>
                      <a:pt x="2486" y="720"/>
                      <a:pt x="2486" y="549"/>
                    </a:cubicBezTo>
                    <a:cubicBezTo>
                      <a:pt x="2486" y="379"/>
                      <a:pt x="2625" y="240"/>
                      <a:pt x="2795" y="240"/>
                    </a:cubicBezTo>
                    <a:close/>
                    <a:moveTo>
                      <a:pt x="5590" y="4002"/>
                    </a:moveTo>
                    <a:cubicBezTo>
                      <a:pt x="5590" y="4068"/>
                      <a:pt x="5536" y="4122"/>
                      <a:pt x="5470" y="4122"/>
                    </a:cubicBezTo>
                    <a:lnTo>
                      <a:pt x="120" y="4122"/>
                    </a:lnTo>
                    <a:cubicBezTo>
                      <a:pt x="54" y="4122"/>
                      <a:pt x="0" y="4068"/>
                      <a:pt x="0" y="4002"/>
                    </a:cubicBezTo>
                    <a:cubicBezTo>
                      <a:pt x="0" y="3936"/>
                      <a:pt x="54" y="3882"/>
                      <a:pt x="120" y="3882"/>
                    </a:cubicBezTo>
                    <a:lnTo>
                      <a:pt x="5470" y="3882"/>
                    </a:lnTo>
                    <a:cubicBezTo>
                      <a:pt x="5536" y="3882"/>
                      <a:pt x="5590" y="3936"/>
                      <a:pt x="5590" y="4002"/>
                    </a:cubicBezTo>
                    <a:close/>
                    <a:moveTo>
                      <a:pt x="917" y="1194"/>
                    </a:moveTo>
                    <a:cubicBezTo>
                      <a:pt x="896" y="1131"/>
                      <a:pt x="929" y="1063"/>
                      <a:pt x="992" y="1041"/>
                    </a:cubicBezTo>
                    <a:cubicBezTo>
                      <a:pt x="1054" y="1020"/>
                      <a:pt x="1123" y="1053"/>
                      <a:pt x="1144" y="1115"/>
                    </a:cubicBezTo>
                    <a:lnTo>
                      <a:pt x="1246" y="1411"/>
                    </a:lnTo>
                    <a:lnTo>
                      <a:pt x="4344" y="1411"/>
                    </a:lnTo>
                    <a:lnTo>
                      <a:pt x="4446" y="1115"/>
                    </a:lnTo>
                    <a:cubicBezTo>
                      <a:pt x="4468" y="1053"/>
                      <a:pt x="4536" y="1020"/>
                      <a:pt x="4599" y="1041"/>
                    </a:cubicBezTo>
                    <a:cubicBezTo>
                      <a:pt x="4661" y="1063"/>
                      <a:pt x="4694" y="1131"/>
                      <a:pt x="4673" y="1194"/>
                    </a:cubicBezTo>
                    <a:lnTo>
                      <a:pt x="4544" y="1568"/>
                    </a:lnTo>
                    <a:cubicBezTo>
                      <a:pt x="4542" y="1574"/>
                      <a:pt x="4539" y="1580"/>
                      <a:pt x="4536" y="1586"/>
                    </a:cubicBezTo>
                    <a:cubicBezTo>
                      <a:pt x="4525" y="1608"/>
                      <a:pt x="4508" y="1625"/>
                      <a:pt x="4487" y="1637"/>
                    </a:cubicBezTo>
                    <a:cubicBezTo>
                      <a:pt x="4480" y="1640"/>
                      <a:pt x="4473" y="1644"/>
                      <a:pt x="4465" y="1646"/>
                    </a:cubicBezTo>
                    <a:cubicBezTo>
                      <a:pt x="4454" y="1650"/>
                      <a:pt x="4442" y="1651"/>
                      <a:pt x="4429" y="1651"/>
                    </a:cubicBezTo>
                    <a:cubicBezTo>
                      <a:pt x="4428" y="1651"/>
                      <a:pt x="4427" y="1651"/>
                      <a:pt x="4426" y="1651"/>
                    </a:cubicBezTo>
                    <a:lnTo>
                      <a:pt x="1165" y="1651"/>
                    </a:lnTo>
                    <a:cubicBezTo>
                      <a:pt x="1150" y="1652"/>
                      <a:pt x="1136" y="1650"/>
                      <a:pt x="1123" y="1645"/>
                    </a:cubicBezTo>
                    <a:cubicBezTo>
                      <a:pt x="1117" y="1643"/>
                      <a:pt x="1112" y="1641"/>
                      <a:pt x="1106" y="1638"/>
                    </a:cubicBezTo>
                    <a:cubicBezTo>
                      <a:pt x="1106" y="1638"/>
                      <a:pt x="1106" y="1638"/>
                      <a:pt x="1106" y="1638"/>
                    </a:cubicBezTo>
                    <a:cubicBezTo>
                      <a:pt x="1084" y="1627"/>
                      <a:pt x="1065" y="1609"/>
                      <a:pt x="1054" y="1585"/>
                    </a:cubicBezTo>
                    <a:cubicBezTo>
                      <a:pt x="1051" y="1580"/>
                      <a:pt x="1048" y="1574"/>
                      <a:pt x="1047" y="1568"/>
                    </a:cubicBezTo>
                    <a:lnTo>
                      <a:pt x="917" y="1194"/>
                    </a:lnTo>
                    <a:close/>
                    <a:moveTo>
                      <a:pt x="1593" y="3198"/>
                    </a:moveTo>
                    <a:lnTo>
                      <a:pt x="1539" y="3355"/>
                    </a:lnTo>
                    <a:lnTo>
                      <a:pt x="2675" y="3355"/>
                    </a:lnTo>
                    <a:lnTo>
                      <a:pt x="2675" y="1947"/>
                    </a:lnTo>
                    <a:cubicBezTo>
                      <a:pt x="2675" y="1881"/>
                      <a:pt x="2729" y="1827"/>
                      <a:pt x="2795" y="1827"/>
                    </a:cubicBezTo>
                    <a:cubicBezTo>
                      <a:pt x="2861" y="1827"/>
                      <a:pt x="2915" y="1881"/>
                      <a:pt x="2915" y="1947"/>
                    </a:cubicBezTo>
                    <a:lnTo>
                      <a:pt x="2915" y="3355"/>
                    </a:lnTo>
                    <a:lnTo>
                      <a:pt x="4051" y="3355"/>
                    </a:lnTo>
                    <a:lnTo>
                      <a:pt x="3997" y="3198"/>
                    </a:lnTo>
                    <a:lnTo>
                      <a:pt x="3301" y="3198"/>
                    </a:lnTo>
                    <a:cubicBezTo>
                      <a:pt x="3235" y="3198"/>
                      <a:pt x="3181" y="3144"/>
                      <a:pt x="3181" y="3078"/>
                    </a:cubicBezTo>
                    <a:cubicBezTo>
                      <a:pt x="3181" y="3011"/>
                      <a:pt x="3235" y="2958"/>
                      <a:pt x="3301" y="2958"/>
                    </a:cubicBezTo>
                    <a:lnTo>
                      <a:pt x="4080" y="2958"/>
                    </a:lnTo>
                    <a:cubicBezTo>
                      <a:pt x="4088" y="2957"/>
                      <a:pt x="4096" y="2958"/>
                      <a:pt x="4104" y="2960"/>
                    </a:cubicBezTo>
                    <a:cubicBezTo>
                      <a:pt x="4122" y="2963"/>
                      <a:pt x="4138" y="2970"/>
                      <a:pt x="4151" y="2979"/>
                    </a:cubicBezTo>
                    <a:cubicBezTo>
                      <a:pt x="4166" y="2989"/>
                      <a:pt x="4178" y="3003"/>
                      <a:pt x="4187" y="3019"/>
                    </a:cubicBezTo>
                    <a:cubicBezTo>
                      <a:pt x="4191" y="3026"/>
                      <a:pt x="4194" y="3033"/>
                      <a:pt x="4197" y="3041"/>
                    </a:cubicBezTo>
                    <a:lnTo>
                      <a:pt x="4332" y="3433"/>
                    </a:lnTo>
                    <a:cubicBezTo>
                      <a:pt x="4335" y="3440"/>
                      <a:pt x="4337" y="3448"/>
                      <a:pt x="4338" y="3455"/>
                    </a:cubicBezTo>
                    <a:cubicBezTo>
                      <a:pt x="4340" y="3469"/>
                      <a:pt x="4340" y="3483"/>
                      <a:pt x="4338" y="3497"/>
                    </a:cubicBezTo>
                    <a:cubicBezTo>
                      <a:pt x="4335" y="3514"/>
                      <a:pt x="4327" y="3531"/>
                      <a:pt x="4317" y="3545"/>
                    </a:cubicBezTo>
                    <a:cubicBezTo>
                      <a:pt x="4307" y="3559"/>
                      <a:pt x="4294" y="3571"/>
                      <a:pt x="4279" y="3580"/>
                    </a:cubicBezTo>
                    <a:cubicBezTo>
                      <a:pt x="4267" y="3586"/>
                      <a:pt x="4253" y="3591"/>
                      <a:pt x="4239" y="3594"/>
                    </a:cubicBezTo>
                    <a:cubicBezTo>
                      <a:pt x="4232" y="3595"/>
                      <a:pt x="4224" y="3595"/>
                      <a:pt x="4217" y="3595"/>
                    </a:cubicBezTo>
                    <a:lnTo>
                      <a:pt x="2798" y="3595"/>
                    </a:lnTo>
                    <a:cubicBezTo>
                      <a:pt x="2796" y="3595"/>
                      <a:pt x="2794" y="3595"/>
                      <a:pt x="2793" y="3595"/>
                    </a:cubicBezTo>
                    <a:lnTo>
                      <a:pt x="1373" y="3595"/>
                    </a:lnTo>
                    <a:cubicBezTo>
                      <a:pt x="1372" y="3595"/>
                      <a:pt x="1371" y="3595"/>
                      <a:pt x="1370" y="3595"/>
                    </a:cubicBezTo>
                    <a:cubicBezTo>
                      <a:pt x="1365" y="3595"/>
                      <a:pt x="1359" y="3595"/>
                      <a:pt x="1354" y="3594"/>
                    </a:cubicBezTo>
                    <a:cubicBezTo>
                      <a:pt x="1295" y="3586"/>
                      <a:pt x="1250" y="3536"/>
                      <a:pt x="1250" y="3475"/>
                    </a:cubicBezTo>
                    <a:cubicBezTo>
                      <a:pt x="1250" y="3460"/>
                      <a:pt x="1253" y="3445"/>
                      <a:pt x="1258" y="3432"/>
                    </a:cubicBezTo>
                    <a:lnTo>
                      <a:pt x="1393" y="3041"/>
                    </a:lnTo>
                    <a:cubicBezTo>
                      <a:pt x="1396" y="3033"/>
                      <a:pt x="1399" y="3026"/>
                      <a:pt x="1403" y="3019"/>
                    </a:cubicBezTo>
                    <a:cubicBezTo>
                      <a:pt x="1412" y="3003"/>
                      <a:pt x="1424" y="2990"/>
                      <a:pt x="1438" y="2980"/>
                    </a:cubicBezTo>
                    <a:cubicBezTo>
                      <a:pt x="1452" y="2970"/>
                      <a:pt x="1468" y="2963"/>
                      <a:pt x="1486" y="2960"/>
                    </a:cubicBezTo>
                    <a:cubicBezTo>
                      <a:pt x="1494" y="2958"/>
                      <a:pt x="1502" y="2957"/>
                      <a:pt x="1510" y="2958"/>
                    </a:cubicBezTo>
                    <a:lnTo>
                      <a:pt x="2289" y="2958"/>
                    </a:lnTo>
                    <a:cubicBezTo>
                      <a:pt x="2355" y="2958"/>
                      <a:pt x="2409" y="3011"/>
                      <a:pt x="2409" y="3078"/>
                    </a:cubicBezTo>
                    <a:cubicBezTo>
                      <a:pt x="2409" y="3144"/>
                      <a:pt x="2355" y="3198"/>
                      <a:pt x="2289" y="3198"/>
                    </a:cubicBezTo>
                    <a:lnTo>
                      <a:pt x="1593" y="319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" name="ïşḻîḑè">
              <a:extLst>
                <a:ext uri="{FF2B5EF4-FFF2-40B4-BE49-F238E27FC236}">
                  <a16:creationId xmlns:a16="http://schemas.microsoft.com/office/drawing/2014/main" xmlns="" id="{4F103A43-2A03-4193-BED8-47E91CC9DCB4}"/>
                </a:ext>
              </a:extLst>
            </p:cNvPr>
            <p:cNvGrpSpPr/>
            <p:nvPr/>
          </p:nvGrpSpPr>
          <p:grpSpPr>
            <a:xfrm>
              <a:off x="809668" y="2949837"/>
              <a:ext cx="3691440" cy="958325"/>
              <a:chOff x="600158" y="2382076"/>
              <a:chExt cx="3691440" cy="958325"/>
            </a:xfrm>
          </p:grpSpPr>
          <p:sp>
            <p:nvSpPr>
              <p:cNvPr id="21" name="íṩlíḍè">
                <a:extLst>
                  <a:ext uri="{FF2B5EF4-FFF2-40B4-BE49-F238E27FC236}">
                    <a16:creationId xmlns:a16="http://schemas.microsoft.com/office/drawing/2014/main" xmlns="" id="{40BCC38A-93C2-43D6-B26B-D75B4E1C48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58" y="2733215"/>
                <a:ext cx="3691440" cy="607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/>
                  <a:t>此部分内容作为文字排版占位显示（建议使用主题字体）</a:t>
                </a:r>
              </a:p>
              <a:p>
                <a:pPr eaLnBrk="1" hangingPunct="1">
                  <a:spcBef>
                    <a:spcPct val="0"/>
                  </a:spcBef>
                </a:pPr>
                <a:r>
                  <a:rPr lang="zh-CN" altLang="en-US" sz="1000" dirty="0"/>
                  <a:t>如需更改请在（设置形状格式）菜单下（文本选项）中调整</a:t>
                </a:r>
              </a:p>
            </p:txBody>
          </p:sp>
          <p:sp>
            <p:nvSpPr>
              <p:cNvPr id="22" name="iṩ1ïḋê">
                <a:extLst>
                  <a:ext uri="{FF2B5EF4-FFF2-40B4-BE49-F238E27FC236}">
                    <a16:creationId xmlns:a16="http://schemas.microsoft.com/office/drawing/2014/main" xmlns="" id="{DA368579-F9ED-4573-B9FE-27D8B0667A0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0158" y="2382076"/>
                <a:ext cx="369144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pPr eaLnBrk="1" hangingPunct="1">
                  <a:spcBef>
                    <a:spcPct val="0"/>
                  </a:spcBef>
                </a:pPr>
                <a:r>
                  <a:rPr lang="zh-CN" altLang="en-US" sz="1800" b="1" dirty="0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7" name="îṣľiḓe">
              <a:extLst>
                <a:ext uri="{FF2B5EF4-FFF2-40B4-BE49-F238E27FC236}">
                  <a16:creationId xmlns:a16="http://schemas.microsoft.com/office/drawing/2014/main" xmlns="" id="{906355AC-1806-48CC-9F52-85B470BD4BCE}"/>
                </a:ext>
              </a:extLst>
            </p:cNvPr>
            <p:cNvGrpSpPr/>
            <p:nvPr/>
          </p:nvGrpSpPr>
          <p:grpSpPr>
            <a:xfrm>
              <a:off x="809668" y="4834684"/>
              <a:ext cx="3691440" cy="958325"/>
              <a:chOff x="600158" y="2382076"/>
              <a:chExt cx="3691440" cy="958325"/>
            </a:xfrm>
          </p:grpSpPr>
          <p:sp>
            <p:nvSpPr>
              <p:cNvPr id="19" name="ïś1idè">
                <a:extLst>
                  <a:ext uri="{FF2B5EF4-FFF2-40B4-BE49-F238E27FC236}">
                    <a16:creationId xmlns:a16="http://schemas.microsoft.com/office/drawing/2014/main" xmlns="" id="{77E846DA-7B10-4F09-ABE3-A5EDB2594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58" y="2733215"/>
                <a:ext cx="3691440" cy="607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/>
                  <a:t>此部分内容作为文字排版占位显示（建议使用主题字体）</a:t>
                </a:r>
              </a:p>
              <a:p>
                <a:pPr eaLnBrk="1" hangingPunct="1">
                  <a:spcBef>
                    <a:spcPct val="0"/>
                  </a:spcBef>
                </a:pPr>
                <a:r>
                  <a:rPr lang="zh-CN" altLang="en-US" sz="1000" dirty="0"/>
                  <a:t>如需更改请在（设置形状格式）菜单下（文本选项）中调整</a:t>
                </a:r>
              </a:p>
            </p:txBody>
          </p:sp>
          <p:sp>
            <p:nvSpPr>
              <p:cNvPr id="20" name="ïś1îḓé">
                <a:extLst>
                  <a:ext uri="{FF2B5EF4-FFF2-40B4-BE49-F238E27FC236}">
                    <a16:creationId xmlns:a16="http://schemas.microsoft.com/office/drawing/2014/main" xmlns="" id="{28B181FE-D938-4603-8B46-A546E6DE0CB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0158" y="2382076"/>
                <a:ext cx="369144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pPr eaLnBrk="1" hangingPunct="1">
                  <a:spcBef>
                    <a:spcPct val="0"/>
                  </a:spcBef>
                </a:pPr>
                <a:r>
                  <a:rPr lang="zh-CN" altLang="en-US" sz="1800" b="1" dirty="0">
                    <a:solidFill>
                      <a:srgbClr val="B71B1E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8" name="íSlîḓè">
              <a:extLst>
                <a:ext uri="{FF2B5EF4-FFF2-40B4-BE49-F238E27FC236}">
                  <a16:creationId xmlns:a16="http://schemas.microsoft.com/office/drawing/2014/main" xmlns="" id="{55ED5F0A-E320-41B9-BB5A-CBEB19BFE492}"/>
                </a:ext>
              </a:extLst>
            </p:cNvPr>
            <p:cNvGrpSpPr/>
            <p:nvPr/>
          </p:nvGrpSpPr>
          <p:grpSpPr>
            <a:xfrm>
              <a:off x="7680176" y="2949837"/>
              <a:ext cx="3691440" cy="958325"/>
              <a:chOff x="600158" y="2382076"/>
              <a:chExt cx="3691440" cy="958325"/>
            </a:xfrm>
          </p:grpSpPr>
          <p:sp>
            <p:nvSpPr>
              <p:cNvPr id="17" name="ïSḻîde">
                <a:extLst>
                  <a:ext uri="{FF2B5EF4-FFF2-40B4-BE49-F238E27FC236}">
                    <a16:creationId xmlns:a16="http://schemas.microsoft.com/office/drawing/2014/main" xmlns="" id="{A7D50E2C-6C77-4072-839C-5A3592A2BF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58" y="2733215"/>
                <a:ext cx="3691440" cy="607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/>
                  <a:t>此部分内容作为文字排版占位显示（建议使用主题字体）</a:t>
                </a:r>
              </a:p>
              <a:p>
                <a:pPr eaLnBrk="1" hangingPunct="1">
                  <a:spcBef>
                    <a:spcPct val="0"/>
                  </a:spcBef>
                </a:pPr>
                <a:r>
                  <a:rPr lang="zh-CN" altLang="en-US" sz="1000" dirty="0"/>
                  <a:t>如需更改请在（设置形状格式）菜单下（文本选项）中调整</a:t>
                </a:r>
              </a:p>
            </p:txBody>
          </p:sp>
          <p:sp>
            <p:nvSpPr>
              <p:cNvPr id="18" name="îSḷíḋê">
                <a:extLst>
                  <a:ext uri="{FF2B5EF4-FFF2-40B4-BE49-F238E27FC236}">
                    <a16:creationId xmlns:a16="http://schemas.microsoft.com/office/drawing/2014/main" xmlns="" id="{2CE01A3F-9618-43ED-AB10-2DFAD7FA89B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0158" y="2382076"/>
                <a:ext cx="369144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pPr eaLnBrk="1" hangingPunct="1">
                  <a:spcBef>
                    <a:spcPct val="0"/>
                  </a:spcBef>
                </a:pPr>
                <a:r>
                  <a:rPr lang="zh-CN" altLang="en-US" sz="1800" b="1" dirty="0">
                    <a:solidFill>
                      <a:srgbClr val="B71B1E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9" name="iṥ1iḑé">
              <a:extLst>
                <a:ext uri="{FF2B5EF4-FFF2-40B4-BE49-F238E27FC236}">
                  <a16:creationId xmlns:a16="http://schemas.microsoft.com/office/drawing/2014/main" xmlns="" id="{48A34727-265E-428B-9EB2-40AC8D17172A}"/>
                </a:ext>
              </a:extLst>
            </p:cNvPr>
            <p:cNvGrpSpPr/>
            <p:nvPr/>
          </p:nvGrpSpPr>
          <p:grpSpPr>
            <a:xfrm>
              <a:off x="7680176" y="4834684"/>
              <a:ext cx="3691440" cy="958325"/>
              <a:chOff x="600158" y="2382076"/>
              <a:chExt cx="3691440" cy="958325"/>
            </a:xfrm>
          </p:grpSpPr>
          <p:sp>
            <p:nvSpPr>
              <p:cNvPr id="15" name="íṩľïḍé">
                <a:extLst>
                  <a:ext uri="{FF2B5EF4-FFF2-40B4-BE49-F238E27FC236}">
                    <a16:creationId xmlns:a16="http://schemas.microsoft.com/office/drawing/2014/main" xmlns="" id="{07BC77E2-D587-4FD8-9A79-EE51CF6C8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158" y="2733215"/>
                <a:ext cx="3691440" cy="607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/>
                  <a:t>此部分内容作为文字排版占位显示（建议使用主题字体）</a:t>
                </a:r>
              </a:p>
              <a:p>
                <a:pPr eaLnBrk="1" hangingPunct="1">
                  <a:spcBef>
                    <a:spcPct val="0"/>
                  </a:spcBef>
                </a:pPr>
                <a:r>
                  <a:rPr lang="zh-CN" altLang="en-US" sz="1000" dirty="0"/>
                  <a:t>如需更改请在（设置形状格式）菜单下（文本选项）中调整</a:t>
                </a:r>
              </a:p>
            </p:txBody>
          </p:sp>
          <p:sp>
            <p:nvSpPr>
              <p:cNvPr id="16" name="ïṩḻíḑê">
                <a:extLst>
                  <a:ext uri="{FF2B5EF4-FFF2-40B4-BE49-F238E27FC236}">
                    <a16:creationId xmlns:a16="http://schemas.microsoft.com/office/drawing/2014/main" xmlns="" id="{13BB5943-E08C-4604-9121-3500AC571FA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0158" y="2382076"/>
                <a:ext cx="369144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pPr eaLnBrk="1" hangingPunct="1">
                  <a:spcBef>
                    <a:spcPct val="0"/>
                  </a:spcBef>
                </a:pPr>
                <a:r>
                  <a:rPr lang="zh-CN" altLang="en-US" sz="1800" b="1" dirty="0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</p:grp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2F53DECE-5D88-434E-9D83-1C824C4A6DA5}"/>
                </a:ext>
              </a:extLst>
            </p:cNvPr>
            <p:cNvCxnSpPr/>
            <p:nvPr/>
          </p:nvCxnSpPr>
          <p:spPr>
            <a:xfrm>
              <a:off x="911424" y="4298780"/>
              <a:ext cx="3960440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E4A8FDC2-DBBD-4584-9C81-7A3E6AC1AECE}"/>
                </a:ext>
              </a:extLst>
            </p:cNvPr>
            <p:cNvCxnSpPr>
              <a:cxnSpLocks/>
            </p:cNvCxnSpPr>
            <p:nvPr/>
          </p:nvCxnSpPr>
          <p:spPr>
            <a:xfrm>
              <a:off x="7752184" y="4298780"/>
              <a:ext cx="3768304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işľîḋe">
              <a:extLst>
                <a:ext uri="{FF2B5EF4-FFF2-40B4-BE49-F238E27FC236}">
                  <a16:creationId xmlns:a16="http://schemas.microsoft.com/office/drawing/2014/main" xmlns="" id="{B2EE3BE4-1B87-450C-87B6-FB9B396D5682}"/>
                </a:ext>
              </a:extLst>
            </p:cNvPr>
            <p:cNvGrpSpPr/>
            <p:nvPr/>
          </p:nvGrpSpPr>
          <p:grpSpPr>
            <a:xfrm>
              <a:off x="5041969" y="1397635"/>
              <a:ext cx="2108063" cy="970279"/>
              <a:chOff x="6085459" y="3477205"/>
              <a:chExt cx="2108063" cy="970279"/>
            </a:xfrm>
          </p:grpSpPr>
          <p:sp>
            <p:nvSpPr>
              <p:cNvPr id="13" name="ïSḷîḓe">
                <a:extLst>
                  <a:ext uri="{FF2B5EF4-FFF2-40B4-BE49-F238E27FC236}">
                    <a16:creationId xmlns:a16="http://schemas.microsoft.com/office/drawing/2014/main" xmlns="" id="{1C2DB96A-04C4-4AA4-B048-3BC52E8A24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5459" y="3890085"/>
                <a:ext cx="210806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/>
              <a:p>
                <a:pPr algn="ctr"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此部分内容作为文字排版占位显示</a:t>
                </a:r>
                <a:r>
                  <a:rPr lang="en-US" altLang="zh-CN" sz="1000" dirty="0"/>
                  <a:t/>
                </a:r>
                <a:br>
                  <a:rPr lang="en-US" altLang="zh-CN" sz="1000" dirty="0"/>
                </a:br>
                <a:r>
                  <a:rPr lang="zh-CN" altLang="en-US" sz="1000" dirty="0"/>
                  <a:t> （建议使用主题字体）</a:t>
                </a:r>
              </a:p>
            </p:txBody>
          </p:sp>
          <p:sp>
            <p:nvSpPr>
              <p:cNvPr id="14" name="îşḷîḋè">
                <a:extLst>
                  <a:ext uri="{FF2B5EF4-FFF2-40B4-BE49-F238E27FC236}">
                    <a16:creationId xmlns:a16="http://schemas.microsoft.com/office/drawing/2014/main" xmlns="" id="{90FF9D15-2F40-4661-8728-A8321242DF7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85459" y="3477205"/>
                <a:ext cx="2108063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/>
              </a:bodyPr>
              <a:lstStyle/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dirty="0"/>
                  <a:t>标题文本预设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274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fd8178dd-94a4-4811-ac31-334c221a712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10F3AB4D-3E3B-4455-AE29-BDFE0652BE6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227794"/>
            <a:ext cx="10898683" cy="4743085"/>
            <a:chOff x="669925" y="1227794"/>
            <a:chExt cx="10898683" cy="4743085"/>
          </a:xfrm>
        </p:grpSpPr>
        <p:sp>
          <p:nvSpPr>
            <p:cNvPr id="4" name="îşļiḓè"/>
            <p:cNvSpPr txBox="1">
              <a:spLocks/>
            </p:cNvSpPr>
            <p:nvPr/>
          </p:nvSpPr>
          <p:spPr>
            <a:xfrm>
              <a:off x="4863605" y="1227794"/>
              <a:ext cx="2486277" cy="458793"/>
            </a:xfrm>
            <a:prstGeom prst="rect">
              <a:avLst/>
            </a:prstGeom>
          </p:spPr>
          <p:txBody>
            <a:bodyPr wrap="none" lIns="72000" tIns="72000" rIns="72000" bIns="72000" anchor="ctr" anchorCtr="0">
              <a:normAutofit/>
            </a:bodyPr>
            <a:lstStyle/>
            <a:p>
              <a:pPr marL="0" indent="0" algn="ctr">
                <a:buNone/>
              </a:pPr>
              <a:r>
                <a:rPr lang="zh-CN" altLang="en-US" sz="1800" b="1"/>
                <a:t>标题文本预设</a:t>
              </a:r>
              <a:endParaRPr lang="zh-CN" altLang="en-US" sz="1800" b="1" dirty="0"/>
            </a:p>
          </p:txBody>
        </p:sp>
        <p:grpSp>
          <p:nvGrpSpPr>
            <p:cNvPr id="5" name="îṣḻíḍê"/>
            <p:cNvGrpSpPr/>
            <p:nvPr/>
          </p:nvGrpSpPr>
          <p:grpSpPr>
            <a:xfrm>
              <a:off x="669925" y="2175395"/>
              <a:ext cx="3661003" cy="3777158"/>
              <a:chOff x="742288" y="2195561"/>
              <a:chExt cx="3605041" cy="3777158"/>
            </a:xfrm>
          </p:grpSpPr>
          <p:sp>
            <p:nvSpPr>
              <p:cNvPr id="20" name="išļïḋê"/>
              <p:cNvSpPr/>
              <p:nvPr/>
            </p:nvSpPr>
            <p:spPr>
              <a:xfrm>
                <a:off x="742288" y="2195561"/>
                <a:ext cx="3576661" cy="18722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îṩḷïḍe"/>
              <p:cNvSpPr/>
              <p:nvPr/>
            </p:nvSpPr>
            <p:spPr>
              <a:xfrm>
                <a:off x="742288" y="4067769"/>
                <a:ext cx="3576662" cy="840638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22" name="直接连接符 21"/>
              <p:cNvCxnSpPr>
                <a:cxnSpLocks/>
              </p:cNvCxnSpPr>
              <p:nvPr/>
            </p:nvCxnSpPr>
            <p:spPr>
              <a:xfrm flipH="1">
                <a:off x="4288009" y="4980537"/>
                <a:ext cx="8944" cy="992182"/>
              </a:xfrm>
              <a:prstGeom prst="line">
                <a:avLst/>
              </a:prstGeom>
              <a:ln w="635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ï$1íḍe"/>
              <p:cNvSpPr>
                <a:spLocks noChangeAspect="1"/>
              </p:cNvSpPr>
              <p:nvPr/>
            </p:nvSpPr>
            <p:spPr bwMode="auto">
              <a:xfrm>
                <a:off x="2009705" y="2698935"/>
                <a:ext cx="982976" cy="981424"/>
              </a:xfrm>
              <a:custGeom>
                <a:avLst/>
                <a:gdLst>
                  <a:gd name="connsiteX0" fmla="*/ 325000 h 606722"/>
                  <a:gd name="connsiteY0" fmla="*/ 325000 h 606722"/>
                  <a:gd name="connsiteX1" fmla="*/ 325000 h 606722"/>
                  <a:gd name="connsiteY1" fmla="*/ 325000 h 606722"/>
                  <a:gd name="connsiteX2" fmla="*/ 325000 h 606722"/>
                  <a:gd name="connsiteY2" fmla="*/ 325000 h 606722"/>
                  <a:gd name="connsiteX3" fmla="*/ 325000 h 606722"/>
                  <a:gd name="connsiteY3" fmla="*/ 325000 h 606722"/>
                  <a:gd name="connsiteX4" fmla="*/ 325000 h 606722"/>
                  <a:gd name="connsiteY4" fmla="*/ 325000 h 606722"/>
                  <a:gd name="connsiteX5" fmla="*/ 325000 h 606722"/>
                  <a:gd name="connsiteY5" fmla="*/ 325000 h 606722"/>
                  <a:gd name="connsiteX6" fmla="*/ 325000 h 606722"/>
                  <a:gd name="connsiteY6" fmla="*/ 325000 h 606722"/>
                  <a:gd name="connsiteX7" fmla="*/ 325000 h 606722"/>
                  <a:gd name="connsiteY7" fmla="*/ 325000 h 606722"/>
                  <a:gd name="connsiteX8" fmla="*/ 325000 h 606722"/>
                  <a:gd name="connsiteY8" fmla="*/ 325000 h 606722"/>
                  <a:gd name="connsiteX9" fmla="*/ 325000 h 606722"/>
                  <a:gd name="connsiteY9" fmla="*/ 325000 h 606722"/>
                  <a:gd name="connsiteX10" fmla="*/ 325000 h 606722"/>
                  <a:gd name="connsiteY10" fmla="*/ 325000 h 606722"/>
                  <a:gd name="connsiteX11" fmla="*/ 325000 h 606722"/>
                  <a:gd name="connsiteY11" fmla="*/ 325000 h 606722"/>
                  <a:gd name="connsiteX12" fmla="*/ 325000 h 606722"/>
                  <a:gd name="connsiteY12" fmla="*/ 325000 h 606722"/>
                  <a:gd name="connsiteX13" fmla="*/ 325000 h 606722"/>
                  <a:gd name="connsiteY13" fmla="*/ 325000 h 606722"/>
                  <a:gd name="connsiteX14" fmla="*/ 325000 h 606722"/>
                  <a:gd name="connsiteY14" fmla="*/ 325000 h 606722"/>
                  <a:gd name="connsiteX15" fmla="*/ 325000 h 606722"/>
                  <a:gd name="connsiteY15" fmla="*/ 325000 h 606722"/>
                  <a:gd name="connsiteX16" fmla="*/ 325000 h 606722"/>
                  <a:gd name="connsiteY16" fmla="*/ 325000 h 606722"/>
                  <a:gd name="connsiteX17" fmla="*/ 325000 h 606722"/>
                  <a:gd name="connsiteY17" fmla="*/ 325000 h 606722"/>
                  <a:gd name="connsiteX18" fmla="*/ 325000 h 606722"/>
                  <a:gd name="connsiteY18" fmla="*/ 325000 h 606722"/>
                  <a:gd name="connsiteX19" fmla="*/ 325000 h 606722"/>
                  <a:gd name="connsiteY19" fmla="*/ 325000 h 606722"/>
                  <a:gd name="connsiteX20" fmla="*/ 325000 h 606722"/>
                  <a:gd name="connsiteY20" fmla="*/ 325000 h 606722"/>
                  <a:gd name="connsiteX21" fmla="*/ 325000 h 606722"/>
                  <a:gd name="connsiteY21" fmla="*/ 325000 h 606722"/>
                  <a:gd name="connsiteX22" fmla="*/ 325000 h 606722"/>
                  <a:gd name="connsiteY22" fmla="*/ 325000 h 606722"/>
                  <a:gd name="connsiteX23" fmla="*/ 325000 h 606722"/>
                  <a:gd name="connsiteY23" fmla="*/ 325000 h 606722"/>
                  <a:gd name="connsiteX24" fmla="*/ 325000 h 606722"/>
                  <a:gd name="connsiteY24" fmla="*/ 325000 h 606722"/>
                  <a:gd name="connsiteX25" fmla="*/ 325000 h 606722"/>
                  <a:gd name="connsiteY25" fmla="*/ 325000 h 606722"/>
                  <a:gd name="connsiteX26" fmla="*/ 325000 h 606722"/>
                  <a:gd name="connsiteY26" fmla="*/ 325000 h 606722"/>
                  <a:gd name="connsiteX27" fmla="*/ 325000 h 606722"/>
                  <a:gd name="connsiteY27" fmla="*/ 325000 h 606722"/>
                  <a:gd name="connsiteX28" fmla="*/ 325000 h 606722"/>
                  <a:gd name="connsiteY28" fmla="*/ 325000 h 606722"/>
                  <a:gd name="connsiteX29" fmla="*/ 325000 h 606722"/>
                  <a:gd name="connsiteY29" fmla="*/ 325000 h 606722"/>
                  <a:gd name="connsiteX30" fmla="*/ 325000 h 606722"/>
                  <a:gd name="connsiteY30" fmla="*/ 325000 h 606722"/>
                  <a:gd name="connsiteX31" fmla="*/ 325000 h 606722"/>
                  <a:gd name="connsiteY31" fmla="*/ 325000 h 606722"/>
                  <a:gd name="connsiteX32" fmla="*/ 325000 h 606722"/>
                  <a:gd name="connsiteY32" fmla="*/ 325000 h 606722"/>
                  <a:gd name="connsiteX33" fmla="*/ 325000 h 606722"/>
                  <a:gd name="connsiteY33" fmla="*/ 325000 h 606722"/>
                  <a:gd name="connsiteX34" fmla="*/ 325000 h 606722"/>
                  <a:gd name="connsiteY34" fmla="*/ 325000 h 606722"/>
                  <a:gd name="connsiteX35" fmla="*/ 325000 h 606722"/>
                  <a:gd name="connsiteY35" fmla="*/ 325000 h 606722"/>
                  <a:gd name="connsiteX36" fmla="*/ 325000 h 606722"/>
                  <a:gd name="connsiteY36" fmla="*/ 325000 h 606722"/>
                  <a:gd name="connsiteX37" fmla="*/ 325000 h 606722"/>
                  <a:gd name="connsiteY37" fmla="*/ 325000 h 606722"/>
                  <a:gd name="connsiteX38" fmla="*/ 325000 h 606722"/>
                  <a:gd name="connsiteY38" fmla="*/ 325000 h 606722"/>
                  <a:gd name="connsiteX39" fmla="*/ 325000 h 606722"/>
                  <a:gd name="connsiteY39" fmla="*/ 32500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81459" h="580542">
                    <a:moveTo>
                      <a:pt x="213875" y="146706"/>
                    </a:moveTo>
                    <a:cubicBezTo>
                      <a:pt x="227226" y="146706"/>
                      <a:pt x="238084" y="157547"/>
                      <a:pt x="238084" y="171055"/>
                    </a:cubicBezTo>
                    <a:cubicBezTo>
                      <a:pt x="238084" y="184562"/>
                      <a:pt x="227226" y="195493"/>
                      <a:pt x="213875" y="195493"/>
                    </a:cubicBezTo>
                    <a:cubicBezTo>
                      <a:pt x="161630" y="195493"/>
                      <a:pt x="118998" y="238236"/>
                      <a:pt x="118998" y="290755"/>
                    </a:cubicBezTo>
                    <a:cubicBezTo>
                      <a:pt x="118998" y="300086"/>
                      <a:pt x="120422" y="309328"/>
                      <a:pt x="123092" y="318214"/>
                    </a:cubicBezTo>
                    <a:cubicBezTo>
                      <a:pt x="126741" y="330300"/>
                      <a:pt x="120422" y="343274"/>
                      <a:pt x="108673" y="347895"/>
                    </a:cubicBezTo>
                    <a:cubicBezTo>
                      <a:pt x="72182" y="362291"/>
                      <a:pt x="48507" y="397126"/>
                      <a:pt x="48507" y="436582"/>
                    </a:cubicBezTo>
                    <a:cubicBezTo>
                      <a:pt x="48507" y="489101"/>
                      <a:pt x="91050" y="531844"/>
                      <a:pt x="143384" y="531844"/>
                    </a:cubicBezTo>
                    <a:lnTo>
                      <a:pt x="438164" y="531844"/>
                    </a:lnTo>
                    <a:cubicBezTo>
                      <a:pt x="490320" y="531844"/>
                      <a:pt x="532952" y="489101"/>
                      <a:pt x="532952" y="436582"/>
                    </a:cubicBezTo>
                    <a:cubicBezTo>
                      <a:pt x="532952" y="408678"/>
                      <a:pt x="520759" y="382108"/>
                      <a:pt x="499398" y="363979"/>
                    </a:cubicBezTo>
                    <a:cubicBezTo>
                      <a:pt x="494147" y="359625"/>
                      <a:pt x="491032" y="353049"/>
                      <a:pt x="490854" y="346207"/>
                    </a:cubicBezTo>
                    <a:cubicBezTo>
                      <a:pt x="489252" y="294399"/>
                      <a:pt x="447598" y="253876"/>
                      <a:pt x="395976" y="253876"/>
                    </a:cubicBezTo>
                    <a:cubicBezTo>
                      <a:pt x="382625" y="253876"/>
                      <a:pt x="371767" y="243035"/>
                      <a:pt x="371767" y="229528"/>
                    </a:cubicBezTo>
                    <a:cubicBezTo>
                      <a:pt x="371767" y="216020"/>
                      <a:pt x="382625" y="205090"/>
                      <a:pt x="395976" y="205090"/>
                    </a:cubicBezTo>
                    <a:cubicBezTo>
                      <a:pt x="433535" y="205090"/>
                      <a:pt x="468959" y="219575"/>
                      <a:pt x="495927" y="245879"/>
                    </a:cubicBezTo>
                    <a:cubicBezTo>
                      <a:pt x="520225" y="269517"/>
                      <a:pt x="535177" y="300441"/>
                      <a:pt x="538648" y="334032"/>
                    </a:cubicBezTo>
                    <a:cubicBezTo>
                      <a:pt x="565972" y="361047"/>
                      <a:pt x="581459" y="397748"/>
                      <a:pt x="581459" y="436582"/>
                    </a:cubicBezTo>
                    <a:cubicBezTo>
                      <a:pt x="581459" y="516026"/>
                      <a:pt x="517199" y="580542"/>
                      <a:pt x="438164" y="580542"/>
                    </a:cubicBezTo>
                    <a:lnTo>
                      <a:pt x="143384" y="580542"/>
                    </a:lnTo>
                    <a:cubicBezTo>
                      <a:pt x="64349" y="580542"/>
                      <a:pt x="0" y="516026"/>
                      <a:pt x="0" y="436582"/>
                    </a:cubicBezTo>
                    <a:cubicBezTo>
                      <a:pt x="0" y="407079"/>
                      <a:pt x="8811" y="378820"/>
                      <a:pt x="25544" y="354471"/>
                    </a:cubicBezTo>
                    <a:cubicBezTo>
                      <a:pt x="37737" y="336698"/>
                      <a:pt x="53669" y="322124"/>
                      <a:pt x="72004" y="311638"/>
                    </a:cubicBezTo>
                    <a:cubicBezTo>
                      <a:pt x="70936" y="304618"/>
                      <a:pt x="70491" y="297598"/>
                      <a:pt x="70491" y="290666"/>
                    </a:cubicBezTo>
                    <a:cubicBezTo>
                      <a:pt x="70491" y="211222"/>
                      <a:pt x="134840" y="146706"/>
                      <a:pt x="213875" y="146706"/>
                    </a:cubicBezTo>
                    <a:close/>
                    <a:moveTo>
                      <a:pt x="301555" y="0"/>
                    </a:moveTo>
                    <a:cubicBezTo>
                      <a:pt x="314815" y="0"/>
                      <a:pt x="325673" y="10930"/>
                      <a:pt x="325673" y="24259"/>
                    </a:cubicBezTo>
                    <a:lnTo>
                      <a:pt x="325673" y="369392"/>
                    </a:lnTo>
                    <a:lnTo>
                      <a:pt x="379960" y="313055"/>
                    </a:lnTo>
                    <a:cubicBezTo>
                      <a:pt x="389215" y="303458"/>
                      <a:pt x="404433" y="303191"/>
                      <a:pt x="414045" y="312522"/>
                    </a:cubicBezTo>
                    <a:cubicBezTo>
                      <a:pt x="423567" y="321763"/>
                      <a:pt x="423745" y="337225"/>
                      <a:pt x="414490" y="346822"/>
                    </a:cubicBezTo>
                    <a:lnTo>
                      <a:pt x="318642" y="446079"/>
                    </a:lnTo>
                    <a:cubicBezTo>
                      <a:pt x="314103" y="450788"/>
                      <a:pt x="307874" y="453454"/>
                      <a:pt x="301288" y="453454"/>
                    </a:cubicBezTo>
                    <a:cubicBezTo>
                      <a:pt x="294791" y="453454"/>
                      <a:pt x="288473" y="450788"/>
                      <a:pt x="284023" y="446079"/>
                    </a:cubicBezTo>
                    <a:lnTo>
                      <a:pt x="188086" y="346822"/>
                    </a:lnTo>
                    <a:cubicBezTo>
                      <a:pt x="178742" y="337225"/>
                      <a:pt x="179009" y="321941"/>
                      <a:pt x="188620" y="312522"/>
                    </a:cubicBezTo>
                    <a:cubicBezTo>
                      <a:pt x="198054" y="303191"/>
                      <a:pt x="213361" y="303458"/>
                      <a:pt x="222617" y="313055"/>
                    </a:cubicBezTo>
                    <a:lnTo>
                      <a:pt x="277437" y="369392"/>
                    </a:lnTo>
                    <a:lnTo>
                      <a:pt x="277437" y="24259"/>
                    </a:lnTo>
                    <a:cubicBezTo>
                      <a:pt x="277437" y="10930"/>
                      <a:pt x="288295" y="0"/>
                      <a:pt x="30155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" name="îS1îḋê"/>
              <p:cNvSpPr/>
              <p:nvPr/>
            </p:nvSpPr>
            <p:spPr>
              <a:xfrm>
                <a:off x="1635228" y="4410329"/>
                <a:ext cx="1770821" cy="276999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/>
              </a:bodyPr>
              <a:lstStyle/>
              <a:p>
                <a:r>
                  <a:rPr lang="zh-CN" altLang="en-US" b="1">
                    <a:solidFill>
                      <a:schemeClr val="bg1"/>
                    </a:solidFill>
                  </a:rPr>
                  <a:t>标题文本预设</a:t>
                </a:r>
                <a:endParaRPr lang="zh-CN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íṡḷíḓé"/>
              <p:cNvSpPr/>
              <p:nvPr/>
            </p:nvSpPr>
            <p:spPr>
              <a:xfrm>
                <a:off x="786102" y="5232119"/>
                <a:ext cx="3561227" cy="485070"/>
              </a:xfrm>
              <a:prstGeom prst="rect">
                <a:avLst/>
              </a:prstGeom>
            </p:spPr>
            <p:txBody>
              <a:bodyPr wrap="square" lIns="144000" tIns="0" rIns="144000" bIns="0" anchor="ctr" anchorCtr="1">
                <a:normAutofit fontScale="925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B71B1E"/>
                    </a:solidFill>
                  </a:rPr>
                  <a:t>此部分内容作为文字排版占位显示（建议使用主题字体）</a:t>
                </a:r>
                <a:br>
                  <a:rPr lang="zh-CN" altLang="en-US" sz="1050" dirty="0">
                    <a:solidFill>
                      <a:srgbClr val="B71B1E"/>
                    </a:solidFill>
                  </a:rPr>
                </a:br>
                <a:r>
                  <a:rPr lang="zh-CN" altLang="en-US" sz="1050" dirty="0">
                    <a:solidFill>
                      <a:srgbClr val="B71B1E"/>
                    </a:solidFill>
                  </a:rPr>
                  <a:t>如需更改请在（设置形状格式）菜单下（文本选项）中调整</a:t>
                </a:r>
              </a:p>
            </p:txBody>
          </p:sp>
        </p:grpSp>
        <p:grpSp>
          <p:nvGrpSpPr>
            <p:cNvPr id="6" name="ís1íḍé"/>
            <p:cNvGrpSpPr/>
            <p:nvPr/>
          </p:nvGrpSpPr>
          <p:grpSpPr>
            <a:xfrm>
              <a:off x="4260682" y="2175395"/>
              <a:ext cx="3662154" cy="3795484"/>
              <a:chOff x="4278157" y="2195561"/>
              <a:chExt cx="3606174" cy="3795484"/>
            </a:xfrm>
          </p:grpSpPr>
          <p:sp>
            <p:nvSpPr>
              <p:cNvPr id="14" name="ïṧlíḋe"/>
              <p:cNvSpPr/>
              <p:nvPr/>
            </p:nvSpPr>
            <p:spPr>
              <a:xfrm>
                <a:off x="4307669" y="2195561"/>
                <a:ext cx="3576662" cy="1872208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îś1íḑè"/>
              <p:cNvSpPr/>
              <p:nvPr/>
            </p:nvSpPr>
            <p:spPr>
              <a:xfrm>
                <a:off x="4307669" y="4067769"/>
                <a:ext cx="3576662" cy="840638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16" name="直接连接符 15"/>
              <p:cNvCxnSpPr>
                <a:cxnSpLocks/>
              </p:cNvCxnSpPr>
              <p:nvPr/>
            </p:nvCxnSpPr>
            <p:spPr>
              <a:xfrm>
                <a:off x="7854554" y="4998863"/>
                <a:ext cx="0" cy="992182"/>
              </a:xfrm>
              <a:prstGeom prst="line">
                <a:avLst/>
              </a:prstGeom>
              <a:ln w="635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ïš1iḋe"/>
              <p:cNvSpPr>
                <a:spLocks noChangeAspect="1"/>
              </p:cNvSpPr>
              <p:nvPr/>
            </p:nvSpPr>
            <p:spPr bwMode="auto">
              <a:xfrm>
                <a:off x="5448845" y="2698935"/>
                <a:ext cx="1165077" cy="981424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  <a:gd name="connsiteX107" fmla="*/ 373273 h 605239"/>
                  <a:gd name="connsiteY107" fmla="*/ 373273 h 605239"/>
                  <a:gd name="connsiteX108" fmla="*/ 373273 h 605239"/>
                  <a:gd name="connsiteY108" fmla="*/ 373273 h 605239"/>
                  <a:gd name="connsiteX109" fmla="*/ 373273 h 605239"/>
                  <a:gd name="connsiteY109" fmla="*/ 373273 h 605239"/>
                  <a:gd name="connsiteX110" fmla="*/ 373273 h 605239"/>
                  <a:gd name="connsiteY110" fmla="*/ 373273 h 605239"/>
                  <a:gd name="connsiteX111" fmla="*/ 373273 h 605239"/>
                  <a:gd name="connsiteY111" fmla="*/ 373273 h 605239"/>
                  <a:gd name="connsiteX112" fmla="*/ 373273 h 605239"/>
                  <a:gd name="connsiteY112" fmla="*/ 373273 h 605239"/>
                  <a:gd name="connsiteX113" fmla="*/ 373273 h 605239"/>
                  <a:gd name="connsiteY113" fmla="*/ 373273 h 605239"/>
                  <a:gd name="connsiteX114" fmla="*/ 373273 h 605239"/>
                  <a:gd name="connsiteY114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551291" h="464390">
                    <a:moveTo>
                      <a:pt x="153571" y="454275"/>
                    </a:moveTo>
                    <a:lnTo>
                      <a:pt x="548303" y="454275"/>
                    </a:lnTo>
                    <a:lnTo>
                      <a:pt x="545432" y="464390"/>
                    </a:lnTo>
                    <a:lnTo>
                      <a:pt x="157877" y="464390"/>
                    </a:lnTo>
                    <a:close/>
                    <a:moveTo>
                      <a:pt x="327304" y="428604"/>
                    </a:moveTo>
                    <a:lnTo>
                      <a:pt x="321561" y="447265"/>
                    </a:lnTo>
                    <a:lnTo>
                      <a:pt x="373250" y="447265"/>
                    </a:lnTo>
                    <a:lnTo>
                      <a:pt x="366071" y="428604"/>
                    </a:lnTo>
                    <a:close/>
                    <a:moveTo>
                      <a:pt x="193774" y="397025"/>
                    </a:moveTo>
                    <a:lnTo>
                      <a:pt x="180851" y="425734"/>
                    </a:lnTo>
                    <a:lnTo>
                      <a:pt x="522575" y="425734"/>
                    </a:lnTo>
                    <a:lnTo>
                      <a:pt x="512524" y="397025"/>
                    </a:lnTo>
                    <a:close/>
                    <a:moveTo>
                      <a:pt x="180851" y="391283"/>
                    </a:moveTo>
                    <a:lnTo>
                      <a:pt x="531190" y="391283"/>
                    </a:lnTo>
                    <a:lnTo>
                      <a:pt x="551291" y="447265"/>
                    </a:lnTo>
                    <a:lnTo>
                      <a:pt x="549855" y="450136"/>
                    </a:lnTo>
                    <a:lnTo>
                      <a:pt x="153571" y="450136"/>
                    </a:lnTo>
                    <a:close/>
                    <a:moveTo>
                      <a:pt x="199538" y="212061"/>
                    </a:moveTo>
                    <a:lnTo>
                      <a:pt x="199538" y="282376"/>
                    </a:lnTo>
                    <a:lnTo>
                      <a:pt x="199538" y="362736"/>
                    </a:lnTo>
                    <a:lnTo>
                      <a:pt x="403358" y="362736"/>
                    </a:lnTo>
                    <a:lnTo>
                      <a:pt x="508139" y="362736"/>
                    </a:lnTo>
                    <a:lnTo>
                      <a:pt x="508139" y="275201"/>
                    </a:lnTo>
                    <a:lnTo>
                      <a:pt x="508139" y="212061"/>
                    </a:lnTo>
                    <a:lnTo>
                      <a:pt x="289965" y="212061"/>
                    </a:lnTo>
                    <a:close/>
                    <a:moveTo>
                      <a:pt x="188055" y="197711"/>
                    </a:moveTo>
                    <a:lnTo>
                      <a:pt x="295706" y="197711"/>
                    </a:lnTo>
                    <a:lnTo>
                      <a:pt x="518186" y="197711"/>
                    </a:lnTo>
                    <a:lnTo>
                      <a:pt x="518186" y="278071"/>
                    </a:lnTo>
                    <a:lnTo>
                      <a:pt x="518186" y="375651"/>
                    </a:lnTo>
                    <a:lnTo>
                      <a:pt x="396181" y="375651"/>
                    </a:lnTo>
                    <a:lnTo>
                      <a:pt x="188055" y="375651"/>
                    </a:lnTo>
                    <a:lnTo>
                      <a:pt x="188055" y="280941"/>
                    </a:lnTo>
                    <a:close/>
                    <a:moveTo>
                      <a:pt x="120643" y="121858"/>
                    </a:moveTo>
                    <a:cubicBezTo>
                      <a:pt x="119208" y="121858"/>
                      <a:pt x="116338" y="123292"/>
                      <a:pt x="113467" y="123292"/>
                    </a:cubicBezTo>
                    <a:cubicBezTo>
                      <a:pt x="100552" y="126159"/>
                      <a:pt x="87637" y="129025"/>
                      <a:pt x="74721" y="131892"/>
                    </a:cubicBezTo>
                    <a:cubicBezTo>
                      <a:pt x="70416" y="150528"/>
                      <a:pt x="68981" y="170596"/>
                      <a:pt x="70416" y="189231"/>
                    </a:cubicBezTo>
                    <a:cubicBezTo>
                      <a:pt x="70416" y="207866"/>
                      <a:pt x="73286" y="226501"/>
                      <a:pt x="79026" y="245137"/>
                    </a:cubicBezTo>
                    <a:cubicBezTo>
                      <a:pt x="89072" y="248004"/>
                      <a:pt x="100552" y="249437"/>
                      <a:pt x="110597" y="252304"/>
                    </a:cubicBezTo>
                    <a:cubicBezTo>
                      <a:pt x="114902" y="252304"/>
                      <a:pt x="119208" y="253737"/>
                      <a:pt x="123513" y="253737"/>
                    </a:cubicBezTo>
                    <a:cubicBezTo>
                      <a:pt x="119208" y="232235"/>
                      <a:pt x="114902" y="210733"/>
                      <a:pt x="114902" y="187798"/>
                    </a:cubicBezTo>
                    <a:cubicBezTo>
                      <a:pt x="114902" y="166296"/>
                      <a:pt x="116338" y="143360"/>
                      <a:pt x="120643" y="121858"/>
                    </a:cubicBezTo>
                    <a:close/>
                    <a:moveTo>
                      <a:pt x="165129" y="30116"/>
                    </a:moveTo>
                    <a:cubicBezTo>
                      <a:pt x="159389" y="43017"/>
                      <a:pt x="155084" y="55918"/>
                      <a:pt x="152214" y="68820"/>
                    </a:cubicBezTo>
                    <a:cubicBezTo>
                      <a:pt x="149344" y="78854"/>
                      <a:pt x="146473" y="88888"/>
                      <a:pt x="143603" y="98923"/>
                    </a:cubicBezTo>
                    <a:cubicBezTo>
                      <a:pt x="160824" y="96056"/>
                      <a:pt x="176610" y="96056"/>
                      <a:pt x="193830" y="96056"/>
                    </a:cubicBezTo>
                    <a:cubicBezTo>
                      <a:pt x="202440" y="96056"/>
                      <a:pt x="209616" y="96056"/>
                      <a:pt x="218226" y="97489"/>
                    </a:cubicBezTo>
                    <a:cubicBezTo>
                      <a:pt x="215356" y="88888"/>
                      <a:pt x="213921" y="80287"/>
                      <a:pt x="211051" y="70253"/>
                    </a:cubicBezTo>
                    <a:cubicBezTo>
                      <a:pt x="206745" y="57352"/>
                      <a:pt x="202440" y="44451"/>
                      <a:pt x="196700" y="32983"/>
                    </a:cubicBezTo>
                    <a:cubicBezTo>
                      <a:pt x="202440" y="37283"/>
                      <a:pt x="206745" y="43017"/>
                      <a:pt x="209616" y="48751"/>
                    </a:cubicBezTo>
                    <a:cubicBezTo>
                      <a:pt x="213921" y="54485"/>
                      <a:pt x="218226" y="60219"/>
                      <a:pt x="221096" y="67386"/>
                    </a:cubicBezTo>
                    <a:cubicBezTo>
                      <a:pt x="226836" y="77421"/>
                      <a:pt x="231141" y="88888"/>
                      <a:pt x="234011" y="100356"/>
                    </a:cubicBezTo>
                    <a:cubicBezTo>
                      <a:pt x="248362" y="101790"/>
                      <a:pt x="262712" y="106090"/>
                      <a:pt x="277063" y="110390"/>
                    </a:cubicBezTo>
                    <a:cubicBezTo>
                      <a:pt x="284238" y="113257"/>
                      <a:pt x="292848" y="114691"/>
                      <a:pt x="300023" y="118991"/>
                    </a:cubicBezTo>
                    <a:cubicBezTo>
                      <a:pt x="292848" y="96056"/>
                      <a:pt x="282803" y="74554"/>
                      <a:pt x="269887" y="54485"/>
                    </a:cubicBezTo>
                    <a:cubicBezTo>
                      <a:pt x="288543" y="68820"/>
                      <a:pt x="305764" y="88888"/>
                      <a:pt x="315809" y="113257"/>
                    </a:cubicBezTo>
                    <a:cubicBezTo>
                      <a:pt x="317244" y="117558"/>
                      <a:pt x="320114" y="123292"/>
                      <a:pt x="321549" y="127592"/>
                    </a:cubicBezTo>
                    <a:lnTo>
                      <a:pt x="350496" y="144678"/>
                    </a:lnTo>
                    <a:lnTo>
                      <a:pt x="350712" y="145626"/>
                    </a:lnTo>
                    <a:lnTo>
                      <a:pt x="324419" y="139060"/>
                    </a:lnTo>
                    <a:cubicBezTo>
                      <a:pt x="328724" y="154828"/>
                      <a:pt x="330159" y="170596"/>
                      <a:pt x="330159" y="187798"/>
                    </a:cubicBezTo>
                    <a:lnTo>
                      <a:pt x="308634" y="187798"/>
                    </a:lnTo>
                    <a:cubicBezTo>
                      <a:pt x="308634" y="169163"/>
                      <a:pt x="307199" y="150528"/>
                      <a:pt x="304329" y="133326"/>
                    </a:cubicBezTo>
                    <a:cubicBezTo>
                      <a:pt x="292848" y="130459"/>
                      <a:pt x="282803" y="129025"/>
                      <a:pt x="272758" y="126159"/>
                    </a:cubicBezTo>
                    <a:cubicBezTo>
                      <a:pt x="262712" y="124725"/>
                      <a:pt x="251232" y="123292"/>
                      <a:pt x="241187" y="121858"/>
                    </a:cubicBezTo>
                    <a:cubicBezTo>
                      <a:pt x="245492" y="143360"/>
                      <a:pt x="248362" y="164862"/>
                      <a:pt x="248362" y="187798"/>
                    </a:cubicBezTo>
                    <a:lnTo>
                      <a:pt x="226836" y="187798"/>
                    </a:lnTo>
                    <a:cubicBezTo>
                      <a:pt x="226836" y="164862"/>
                      <a:pt x="225401" y="141927"/>
                      <a:pt x="221096" y="118991"/>
                    </a:cubicBezTo>
                    <a:cubicBezTo>
                      <a:pt x="212486" y="117558"/>
                      <a:pt x="202440" y="117558"/>
                      <a:pt x="193830" y="117558"/>
                    </a:cubicBezTo>
                    <a:cubicBezTo>
                      <a:pt x="175175" y="117558"/>
                      <a:pt x="157954" y="117558"/>
                      <a:pt x="140733" y="118991"/>
                    </a:cubicBezTo>
                    <a:cubicBezTo>
                      <a:pt x="136428" y="141927"/>
                      <a:pt x="136428" y="164862"/>
                      <a:pt x="136428" y="187798"/>
                    </a:cubicBezTo>
                    <a:cubicBezTo>
                      <a:pt x="136428" y="210733"/>
                      <a:pt x="139298" y="233669"/>
                      <a:pt x="143603" y="256604"/>
                    </a:cubicBezTo>
                    <a:cubicBezTo>
                      <a:pt x="153649" y="258038"/>
                      <a:pt x="163694" y="258038"/>
                      <a:pt x="175175" y="258038"/>
                    </a:cubicBezTo>
                    <a:lnTo>
                      <a:pt x="175175" y="279540"/>
                    </a:lnTo>
                    <a:cubicBezTo>
                      <a:pt x="165129" y="279540"/>
                      <a:pt x="156519" y="278106"/>
                      <a:pt x="147909" y="276673"/>
                    </a:cubicBezTo>
                    <a:cubicBezTo>
                      <a:pt x="152214" y="301042"/>
                      <a:pt x="159389" y="323977"/>
                      <a:pt x="165129" y="346913"/>
                    </a:cubicBezTo>
                    <a:cubicBezTo>
                      <a:pt x="150779" y="325411"/>
                      <a:pt x="137863" y="299608"/>
                      <a:pt x="129253" y="273806"/>
                    </a:cubicBezTo>
                    <a:cubicBezTo>
                      <a:pt x="122078" y="272373"/>
                      <a:pt x="114902" y="270939"/>
                      <a:pt x="106292" y="268072"/>
                    </a:cubicBezTo>
                    <a:cubicBezTo>
                      <a:pt x="99117" y="266639"/>
                      <a:pt x="90507" y="262338"/>
                      <a:pt x="83332" y="259471"/>
                    </a:cubicBezTo>
                    <a:cubicBezTo>
                      <a:pt x="89072" y="282407"/>
                      <a:pt x="97682" y="303909"/>
                      <a:pt x="109162" y="325411"/>
                    </a:cubicBezTo>
                    <a:cubicBezTo>
                      <a:pt x="103422" y="321111"/>
                      <a:pt x="100552" y="316810"/>
                      <a:pt x="96247" y="312510"/>
                    </a:cubicBezTo>
                    <a:cubicBezTo>
                      <a:pt x="91942" y="306776"/>
                      <a:pt x="87637" y="302475"/>
                      <a:pt x="84767" y="296742"/>
                    </a:cubicBezTo>
                    <a:cubicBezTo>
                      <a:pt x="77591" y="286707"/>
                      <a:pt x="71851" y="275239"/>
                      <a:pt x="66111" y="263772"/>
                    </a:cubicBezTo>
                    <a:cubicBezTo>
                      <a:pt x="64676" y="259471"/>
                      <a:pt x="61806" y="253737"/>
                      <a:pt x="60371" y="248004"/>
                    </a:cubicBezTo>
                    <a:cubicBezTo>
                      <a:pt x="56066" y="246570"/>
                      <a:pt x="53196" y="243703"/>
                      <a:pt x="48890" y="242270"/>
                    </a:cubicBezTo>
                    <a:cubicBezTo>
                      <a:pt x="43150" y="237969"/>
                      <a:pt x="37410" y="233669"/>
                      <a:pt x="33105" y="229368"/>
                    </a:cubicBezTo>
                    <a:cubicBezTo>
                      <a:pt x="40280" y="232235"/>
                      <a:pt x="48890" y="235102"/>
                      <a:pt x="57501" y="237969"/>
                    </a:cubicBezTo>
                    <a:cubicBezTo>
                      <a:pt x="51761" y="222201"/>
                      <a:pt x="48890" y="206433"/>
                      <a:pt x="48890" y="190665"/>
                    </a:cubicBezTo>
                    <a:cubicBezTo>
                      <a:pt x="47455" y="173463"/>
                      <a:pt x="48890" y="156261"/>
                      <a:pt x="53196" y="139060"/>
                    </a:cubicBezTo>
                    <a:cubicBezTo>
                      <a:pt x="47455" y="141927"/>
                      <a:pt x="41715" y="143360"/>
                      <a:pt x="35975" y="146227"/>
                    </a:cubicBezTo>
                    <a:cubicBezTo>
                      <a:pt x="40280" y="141927"/>
                      <a:pt x="46020" y="137626"/>
                      <a:pt x="51761" y="133326"/>
                    </a:cubicBezTo>
                    <a:cubicBezTo>
                      <a:pt x="53196" y="133326"/>
                      <a:pt x="54631" y="131892"/>
                      <a:pt x="56066" y="130459"/>
                    </a:cubicBezTo>
                    <a:cubicBezTo>
                      <a:pt x="57501" y="126159"/>
                      <a:pt x="60371" y="120425"/>
                      <a:pt x="61806" y="114691"/>
                    </a:cubicBezTo>
                    <a:cubicBezTo>
                      <a:pt x="73286" y="91755"/>
                      <a:pt x="89072" y="70253"/>
                      <a:pt x="109162" y="55918"/>
                    </a:cubicBezTo>
                    <a:cubicBezTo>
                      <a:pt x="96247" y="75987"/>
                      <a:pt x="84767" y="97489"/>
                      <a:pt x="79026" y="118991"/>
                    </a:cubicBezTo>
                    <a:cubicBezTo>
                      <a:pt x="89072" y="114691"/>
                      <a:pt x="99117" y="110390"/>
                      <a:pt x="109162" y="107523"/>
                    </a:cubicBezTo>
                    <a:cubicBezTo>
                      <a:pt x="114902" y="106090"/>
                      <a:pt x="120643" y="104656"/>
                      <a:pt x="126383" y="103223"/>
                    </a:cubicBezTo>
                    <a:cubicBezTo>
                      <a:pt x="130688" y="90322"/>
                      <a:pt x="134993" y="77421"/>
                      <a:pt x="142168" y="64519"/>
                    </a:cubicBezTo>
                    <a:cubicBezTo>
                      <a:pt x="145038" y="58785"/>
                      <a:pt x="147909" y="53052"/>
                      <a:pt x="152214" y="47318"/>
                    </a:cubicBezTo>
                    <a:cubicBezTo>
                      <a:pt x="156519" y="41584"/>
                      <a:pt x="160824" y="35850"/>
                      <a:pt x="165129" y="30116"/>
                    </a:cubicBezTo>
                    <a:close/>
                    <a:moveTo>
                      <a:pt x="190929" y="0"/>
                    </a:moveTo>
                    <a:cubicBezTo>
                      <a:pt x="294289" y="0"/>
                      <a:pt x="378987" y="84557"/>
                      <a:pt x="381858" y="187744"/>
                    </a:cubicBezTo>
                    <a:lnTo>
                      <a:pt x="360325" y="187744"/>
                    </a:lnTo>
                    <a:lnTo>
                      <a:pt x="350712" y="145626"/>
                    </a:lnTo>
                    <a:lnTo>
                      <a:pt x="353120" y="146227"/>
                    </a:lnTo>
                    <a:lnTo>
                      <a:pt x="350496" y="144678"/>
                    </a:lnTo>
                    <a:lnTo>
                      <a:pt x="345565" y="123073"/>
                    </a:lnTo>
                    <a:cubicBezTo>
                      <a:pt x="319052" y="63417"/>
                      <a:pt x="259836" y="21497"/>
                      <a:pt x="190929" y="21497"/>
                    </a:cubicBezTo>
                    <a:cubicBezTo>
                      <a:pt x="97618" y="21497"/>
                      <a:pt x="21533" y="97455"/>
                      <a:pt x="21533" y="190611"/>
                    </a:cubicBezTo>
                    <a:cubicBezTo>
                      <a:pt x="21533" y="278033"/>
                      <a:pt x="89004" y="351125"/>
                      <a:pt x="175138" y="358291"/>
                    </a:cubicBezTo>
                    <a:lnTo>
                      <a:pt x="175138" y="379788"/>
                    </a:lnTo>
                    <a:lnTo>
                      <a:pt x="173702" y="379788"/>
                    </a:lnTo>
                    <a:lnTo>
                      <a:pt x="172267" y="379788"/>
                    </a:lnTo>
                    <a:cubicBezTo>
                      <a:pt x="76084" y="371189"/>
                      <a:pt x="0" y="289499"/>
                      <a:pt x="0" y="190611"/>
                    </a:cubicBezTo>
                    <a:cubicBezTo>
                      <a:pt x="0" y="85990"/>
                      <a:pt x="86133" y="0"/>
                      <a:pt x="1909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" name="ïsľîḑé"/>
              <p:cNvSpPr/>
              <p:nvPr/>
            </p:nvSpPr>
            <p:spPr>
              <a:xfrm>
                <a:off x="5189001" y="4410329"/>
                <a:ext cx="1770821" cy="276999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/>
              </a:bodyPr>
              <a:lstStyle/>
              <a:p>
                <a:r>
                  <a:rPr lang="zh-CN" altLang="en-US" b="1">
                    <a:solidFill>
                      <a:schemeClr val="bg1"/>
                    </a:solidFill>
                  </a:rPr>
                  <a:t>标题文本预设</a:t>
                </a:r>
                <a:endParaRPr lang="zh-CN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íŝḷîḍê"/>
              <p:cNvSpPr/>
              <p:nvPr/>
            </p:nvSpPr>
            <p:spPr>
              <a:xfrm>
                <a:off x="4278157" y="5232119"/>
                <a:ext cx="3561227" cy="485070"/>
              </a:xfrm>
              <a:prstGeom prst="rect">
                <a:avLst/>
              </a:prstGeom>
            </p:spPr>
            <p:txBody>
              <a:bodyPr wrap="square" lIns="144000" tIns="0" rIns="144000" bIns="0" anchor="ctr" anchorCtr="1">
                <a:normAutofit fontScale="925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B71B1E"/>
                    </a:solidFill>
                  </a:rPr>
                  <a:t>此部分内容作为文字排版占位显示（建议使用主题字体）</a:t>
                </a:r>
                <a:br>
                  <a:rPr lang="zh-CN" altLang="en-US" sz="1050">
                    <a:solidFill>
                      <a:srgbClr val="B71B1E"/>
                    </a:solidFill>
                  </a:rPr>
                </a:br>
                <a:r>
                  <a:rPr lang="zh-CN" altLang="en-US" sz="1050">
                    <a:solidFill>
                      <a:srgbClr val="B71B1E"/>
                    </a:solidFill>
                  </a:rPr>
                  <a:t>如需更改请在（设置形状格式）菜单下（文本选项）中调整</a:t>
                </a:r>
              </a:p>
            </p:txBody>
          </p:sp>
        </p:grpSp>
        <p:grpSp>
          <p:nvGrpSpPr>
            <p:cNvPr id="7" name="iṥ1íḓe"/>
            <p:cNvGrpSpPr/>
            <p:nvPr/>
          </p:nvGrpSpPr>
          <p:grpSpPr>
            <a:xfrm>
              <a:off x="7891987" y="2175395"/>
              <a:ext cx="3676621" cy="3521628"/>
              <a:chOff x="7853954" y="2195561"/>
              <a:chExt cx="3620420" cy="3521628"/>
            </a:xfrm>
          </p:grpSpPr>
          <p:sp>
            <p:nvSpPr>
              <p:cNvPr id="9" name="isḷidé"/>
              <p:cNvSpPr/>
              <p:nvPr/>
            </p:nvSpPr>
            <p:spPr>
              <a:xfrm>
                <a:off x="7853954" y="2195561"/>
                <a:ext cx="3576662" cy="1872208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" name="ïṩḻïďe"/>
              <p:cNvSpPr/>
              <p:nvPr/>
            </p:nvSpPr>
            <p:spPr>
              <a:xfrm>
                <a:off x="7853954" y="4067769"/>
                <a:ext cx="3576662" cy="840638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" name="iSľîḓè"/>
              <p:cNvSpPr>
                <a:spLocks noChangeAspect="1"/>
              </p:cNvSpPr>
              <p:nvPr/>
            </p:nvSpPr>
            <p:spPr bwMode="auto">
              <a:xfrm>
                <a:off x="8968316" y="2698935"/>
                <a:ext cx="1592179" cy="986678"/>
              </a:xfrm>
              <a:custGeom>
                <a:avLst/>
                <a:gdLst>
                  <a:gd name="T0" fmla="*/ 1842 w 2014"/>
                  <a:gd name="T1" fmla="*/ 486 h 1250"/>
                  <a:gd name="T2" fmla="*/ 1667 w 2014"/>
                  <a:gd name="T3" fmla="*/ 223 h 1250"/>
                  <a:gd name="T4" fmla="*/ 1389 w 2014"/>
                  <a:gd name="T5" fmla="*/ 483 h 1250"/>
                  <a:gd name="T6" fmla="*/ 1178 w 2014"/>
                  <a:gd name="T7" fmla="*/ 786 h 1250"/>
                  <a:gd name="T8" fmla="*/ 1194 w 2014"/>
                  <a:gd name="T9" fmla="*/ 158 h 1250"/>
                  <a:gd name="T10" fmla="*/ 901 w 2014"/>
                  <a:gd name="T11" fmla="*/ 128 h 1250"/>
                  <a:gd name="T12" fmla="*/ 752 w 2014"/>
                  <a:gd name="T13" fmla="*/ 644 h 1250"/>
                  <a:gd name="T14" fmla="*/ 634 w 2014"/>
                  <a:gd name="T15" fmla="*/ 589 h 1250"/>
                  <a:gd name="T16" fmla="*/ 530 w 2014"/>
                  <a:gd name="T17" fmla="*/ 148 h 1250"/>
                  <a:gd name="T18" fmla="*/ 172 w 2014"/>
                  <a:gd name="T19" fmla="*/ 462 h 1250"/>
                  <a:gd name="T20" fmla="*/ 0 w 2014"/>
                  <a:gd name="T21" fmla="*/ 1078 h 1250"/>
                  <a:gd name="T22" fmla="*/ 1532 w 2014"/>
                  <a:gd name="T23" fmla="*/ 1250 h 1250"/>
                  <a:gd name="T24" fmla="*/ 2014 w 2014"/>
                  <a:gd name="T25" fmla="*/ 1078 h 1250"/>
                  <a:gd name="T26" fmla="*/ 1777 w 2014"/>
                  <a:gd name="T27" fmla="*/ 1054 h 1250"/>
                  <a:gd name="T28" fmla="*/ 1428 w 2014"/>
                  <a:gd name="T29" fmla="*/ 819 h 1250"/>
                  <a:gd name="T30" fmla="*/ 1965 w 2014"/>
                  <a:gd name="T31" fmla="*/ 1054 h 1250"/>
                  <a:gd name="T32" fmla="*/ 1279 w 2014"/>
                  <a:gd name="T33" fmla="*/ 1105 h 1250"/>
                  <a:gd name="T34" fmla="*/ 1231 w 2014"/>
                  <a:gd name="T35" fmla="*/ 1203 h 1250"/>
                  <a:gd name="T36" fmla="*/ 735 w 2014"/>
                  <a:gd name="T37" fmla="*/ 1102 h 1250"/>
                  <a:gd name="T38" fmla="*/ 561 w 2014"/>
                  <a:gd name="T39" fmla="*/ 1078 h 1250"/>
                  <a:gd name="T40" fmla="*/ 693 w 2014"/>
                  <a:gd name="T41" fmla="*/ 912 h 1250"/>
                  <a:gd name="T42" fmla="*/ 1007 w 2014"/>
                  <a:gd name="T43" fmla="*/ 1140 h 1250"/>
                  <a:gd name="T44" fmla="*/ 1302 w 2014"/>
                  <a:gd name="T45" fmla="*/ 898 h 1250"/>
                  <a:gd name="T46" fmla="*/ 1452 w 2014"/>
                  <a:gd name="T47" fmla="*/ 1078 h 1250"/>
                  <a:gd name="T48" fmla="*/ 189 w 2014"/>
                  <a:gd name="T49" fmla="*/ 987 h 1250"/>
                  <a:gd name="T50" fmla="*/ 399 w 2014"/>
                  <a:gd name="T51" fmla="*/ 1019 h 1250"/>
                  <a:gd name="T52" fmla="*/ 562 w 2014"/>
                  <a:gd name="T53" fmla="*/ 980 h 1250"/>
                  <a:gd name="T54" fmla="*/ 240 w 2014"/>
                  <a:gd name="T55" fmla="*/ 610 h 1250"/>
                  <a:gd name="T56" fmla="*/ 219 w 2014"/>
                  <a:gd name="T57" fmla="*/ 461 h 1250"/>
                  <a:gd name="T58" fmla="*/ 492 w 2014"/>
                  <a:gd name="T59" fmla="*/ 250 h 1250"/>
                  <a:gd name="T60" fmla="*/ 578 w 2014"/>
                  <a:gd name="T61" fmla="*/ 462 h 1250"/>
                  <a:gd name="T62" fmla="*/ 552 w 2014"/>
                  <a:gd name="T63" fmla="*/ 615 h 1250"/>
                  <a:gd name="T64" fmla="*/ 400 w 2014"/>
                  <a:gd name="T65" fmla="*/ 771 h 1250"/>
                  <a:gd name="T66" fmla="*/ 312 w 2014"/>
                  <a:gd name="T67" fmla="*/ 732 h 1250"/>
                  <a:gd name="T68" fmla="*/ 438 w 2014"/>
                  <a:gd name="T69" fmla="*/ 813 h 1250"/>
                  <a:gd name="T70" fmla="*/ 380 w 2014"/>
                  <a:gd name="T71" fmla="*/ 835 h 1250"/>
                  <a:gd name="T72" fmla="*/ 789 w 2014"/>
                  <a:gd name="T73" fmla="*/ 607 h 1250"/>
                  <a:gd name="T74" fmla="*/ 759 w 2014"/>
                  <a:gd name="T75" fmla="*/ 402 h 1250"/>
                  <a:gd name="T76" fmla="*/ 1138 w 2014"/>
                  <a:gd name="T77" fmla="*/ 101 h 1250"/>
                  <a:gd name="T78" fmla="*/ 1255 w 2014"/>
                  <a:gd name="T79" fmla="*/ 403 h 1250"/>
                  <a:gd name="T80" fmla="*/ 1219 w 2014"/>
                  <a:gd name="T81" fmla="*/ 614 h 1250"/>
                  <a:gd name="T82" fmla="*/ 1020 w 2014"/>
                  <a:gd name="T83" fmla="*/ 823 h 1250"/>
                  <a:gd name="T84" fmla="*/ 888 w 2014"/>
                  <a:gd name="T85" fmla="*/ 773 h 1250"/>
                  <a:gd name="T86" fmla="*/ 1069 w 2014"/>
                  <a:gd name="T87" fmla="*/ 865 h 1250"/>
                  <a:gd name="T88" fmla="*/ 943 w 2014"/>
                  <a:gd name="T89" fmla="*/ 862 h 1250"/>
                  <a:gd name="T90" fmla="*/ 875 w 2014"/>
                  <a:gd name="T91" fmla="*/ 824 h 1250"/>
                  <a:gd name="T92" fmla="*/ 1426 w 2014"/>
                  <a:gd name="T93" fmla="*/ 513 h 1250"/>
                  <a:gd name="T94" fmla="*/ 1561 w 2014"/>
                  <a:gd name="T95" fmla="*/ 295 h 1250"/>
                  <a:gd name="T96" fmla="*/ 1722 w 2014"/>
                  <a:gd name="T97" fmla="*/ 310 h 1250"/>
                  <a:gd name="T98" fmla="*/ 1804 w 2014"/>
                  <a:gd name="T99" fmla="*/ 578 h 1250"/>
                  <a:gd name="T100" fmla="*/ 1676 w 2014"/>
                  <a:gd name="T101" fmla="*/ 752 h 1250"/>
                  <a:gd name="T102" fmla="*/ 1613 w 2014"/>
                  <a:gd name="T103" fmla="*/ 771 h 1250"/>
                  <a:gd name="T104" fmla="*/ 1457 w 2014"/>
                  <a:gd name="T105" fmla="*/ 610 h 1250"/>
                  <a:gd name="T106" fmla="*/ 1754 w 2014"/>
                  <a:gd name="T107" fmla="*/ 797 h 1250"/>
                  <a:gd name="T108" fmla="*/ 1473 w 2014"/>
                  <a:gd name="T109" fmla="*/ 798 h 1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14" h="1250">
                    <a:moveTo>
                      <a:pt x="2014" y="1078"/>
                    </a:moveTo>
                    <a:cubicBezTo>
                      <a:pt x="2014" y="926"/>
                      <a:pt x="1905" y="796"/>
                      <a:pt x="1753" y="746"/>
                    </a:cubicBezTo>
                    <a:cubicBezTo>
                      <a:pt x="1777" y="717"/>
                      <a:pt x="1796" y="683"/>
                      <a:pt x="1808" y="650"/>
                    </a:cubicBezTo>
                    <a:cubicBezTo>
                      <a:pt x="1828" y="638"/>
                      <a:pt x="1844" y="615"/>
                      <a:pt x="1851" y="589"/>
                    </a:cubicBezTo>
                    <a:cubicBezTo>
                      <a:pt x="1857" y="566"/>
                      <a:pt x="1870" y="514"/>
                      <a:pt x="1842" y="486"/>
                    </a:cubicBezTo>
                    <a:lnTo>
                      <a:pt x="1842" y="463"/>
                    </a:lnTo>
                    <a:cubicBezTo>
                      <a:pt x="1843" y="423"/>
                      <a:pt x="1846" y="320"/>
                      <a:pt x="1760" y="275"/>
                    </a:cubicBezTo>
                    <a:cubicBezTo>
                      <a:pt x="1758" y="267"/>
                      <a:pt x="1757" y="260"/>
                      <a:pt x="1757" y="259"/>
                    </a:cubicBezTo>
                    <a:lnTo>
                      <a:pt x="1746" y="148"/>
                    </a:lnTo>
                    <a:lnTo>
                      <a:pt x="1667" y="223"/>
                    </a:lnTo>
                    <a:cubicBezTo>
                      <a:pt x="1658" y="230"/>
                      <a:pt x="1605" y="243"/>
                      <a:pt x="1555" y="248"/>
                    </a:cubicBezTo>
                    <a:lnTo>
                      <a:pt x="1535" y="251"/>
                    </a:lnTo>
                    <a:cubicBezTo>
                      <a:pt x="1383" y="275"/>
                      <a:pt x="1386" y="363"/>
                      <a:pt x="1388" y="433"/>
                    </a:cubicBezTo>
                    <a:cubicBezTo>
                      <a:pt x="1388" y="442"/>
                      <a:pt x="1388" y="452"/>
                      <a:pt x="1388" y="462"/>
                    </a:cubicBezTo>
                    <a:lnTo>
                      <a:pt x="1389" y="483"/>
                    </a:lnTo>
                    <a:cubicBezTo>
                      <a:pt x="1374" y="500"/>
                      <a:pt x="1363" y="531"/>
                      <a:pt x="1377" y="588"/>
                    </a:cubicBezTo>
                    <a:cubicBezTo>
                      <a:pt x="1383" y="614"/>
                      <a:pt x="1400" y="636"/>
                      <a:pt x="1420" y="647"/>
                    </a:cubicBezTo>
                    <a:cubicBezTo>
                      <a:pt x="1429" y="671"/>
                      <a:pt x="1448" y="711"/>
                      <a:pt x="1477" y="746"/>
                    </a:cubicBezTo>
                    <a:cubicBezTo>
                      <a:pt x="1412" y="767"/>
                      <a:pt x="1356" y="803"/>
                      <a:pt x="1312" y="848"/>
                    </a:cubicBezTo>
                    <a:cubicBezTo>
                      <a:pt x="1271" y="822"/>
                      <a:pt x="1226" y="801"/>
                      <a:pt x="1178" y="786"/>
                    </a:cubicBezTo>
                    <a:cubicBezTo>
                      <a:pt x="1214" y="746"/>
                      <a:pt x="1241" y="696"/>
                      <a:pt x="1258" y="649"/>
                    </a:cubicBezTo>
                    <a:cubicBezTo>
                      <a:pt x="1285" y="633"/>
                      <a:pt x="1306" y="605"/>
                      <a:pt x="1315" y="571"/>
                    </a:cubicBezTo>
                    <a:cubicBezTo>
                      <a:pt x="1322" y="540"/>
                      <a:pt x="1339" y="472"/>
                      <a:pt x="1302" y="438"/>
                    </a:cubicBezTo>
                    <a:lnTo>
                      <a:pt x="1302" y="403"/>
                    </a:lnTo>
                    <a:cubicBezTo>
                      <a:pt x="1305" y="322"/>
                      <a:pt x="1296" y="208"/>
                      <a:pt x="1194" y="158"/>
                    </a:cubicBezTo>
                    <a:cubicBezTo>
                      <a:pt x="1190" y="144"/>
                      <a:pt x="1189" y="132"/>
                      <a:pt x="1189" y="131"/>
                    </a:cubicBezTo>
                    <a:lnTo>
                      <a:pt x="1176" y="0"/>
                    </a:lnTo>
                    <a:lnTo>
                      <a:pt x="1082" y="89"/>
                    </a:lnTo>
                    <a:cubicBezTo>
                      <a:pt x="1070" y="99"/>
                      <a:pt x="998" y="117"/>
                      <a:pt x="928" y="124"/>
                    </a:cubicBezTo>
                    <a:lnTo>
                      <a:pt x="901" y="128"/>
                    </a:lnTo>
                    <a:cubicBezTo>
                      <a:pt x="705" y="159"/>
                      <a:pt x="708" y="268"/>
                      <a:pt x="711" y="367"/>
                    </a:cubicBezTo>
                    <a:cubicBezTo>
                      <a:pt x="711" y="378"/>
                      <a:pt x="711" y="390"/>
                      <a:pt x="711" y="402"/>
                    </a:cubicBezTo>
                    <a:lnTo>
                      <a:pt x="712" y="433"/>
                    </a:lnTo>
                    <a:cubicBezTo>
                      <a:pt x="692" y="454"/>
                      <a:pt x="677" y="493"/>
                      <a:pt x="696" y="569"/>
                    </a:cubicBezTo>
                    <a:cubicBezTo>
                      <a:pt x="704" y="603"/>
                      <a:pt x="726" y="631"/>
                      <a:pt x="752" y="644"/>
                    </a:cubicBezTo>
                    <a:cubicBezTo>
                      <a:pt x="765" y="678"/>
                      <a:pt x="792" y="737"/>
                      <a:pt x="836" y="786"/>
                    </a:cubicBezTo>
                    <a:cubicBezTo>
                      <a:pt x="787" y="801"/>
                      <a:pt x="742" y="822"/>
                      <a:pt x="702" y="848"/>
                    </a:cubicBezTo>
                    <a:cubicBezTo>
                      <a:pt x="658" y="802"/>
                      <a:pt x="601" y="767"/>
                      <a:pt x="536" y="746"/>
                    </a:cubicBezTo>
                    <a:cubicBezTo>
                      <a:pt x="560" y="717"/>
                      <a:pt x="579" y="683"/>
                      <a:pt x="591" y="650"/>
                    </a:cubicBezTo>
                    <a:cubicBezTo>
                      <a:pt x="612" y="638"/>
                      <a:pt x="628" y="616"/>
                      <a:pt x="634" y="589"/>
                    </a:cubicBezTo>
                    <a:cubicBezTo>
                      <a:pt x="640" y="566"/>
                      <a:pt x="653" y="514"/>
                      <a:pt x="626" y="486"/>
                    </a:cubicBezTo>
                    <a:lnTo>
                      <a:pt x="626" y="463"/>
                    </a:lnTo>
                    <a:cubicBezTo>
                      <a:pt x="627" y="423"/>
                      <a:pt x="630" y="320"/>
                      <a:pt x="544" y="275"/>
                    </a:cubicBezTo>
                    <a:cubicBezTo>
                      <a:pt x="541" y="267"/>
                      <a:pt x="541" y="260"/>
                      <a:pt x="541" y="259"/>
                    </a:cubicBezTo>
                    <a:lnTo>
                      <a:pt x="530" y="148"/>
                    </a:lnTo>
                    <a:lnTo>
                      <a:pt x="451" y="223"/>
                    </a:lnTo>
                    <a:cubicBezTo>
                      <a:pt x="441" y="230"/>
                      <a:pt x="388" y="243"/>
                      <a:pt x="339" y="248"/>
                    </a:cubicBezTo>
                    <a:lnTo>
                      <a:pt x="318" y="251"/>
                    </a:lnTo>
                    <a:cubicBezTo>
                      <a:pt x="167" y="275"/>
                      <a:pt x="169" y="363"/>
                      <a:pt x="171" y="433"/>
                    </a:cubicBezTo>
                    <a:cubicBezTo>
                      <a:pt x="171" y="442"/>
                      <a:pt x="172" y="451"/>
                      <a:pt x="172" y="462"/>
                    </a:cubicBezTo>
                    <a:lnTo>
                      <a:pt x="172" y="483"/>
                    </a:lnTo>
                    <a:cubicBezTo>
                      <a:pt x="157" y="500"/>
                      <a:pt x="146" y="531"/>
                      <a:pt x="160" y="588"/>
                    </a:cubicBezTo>
                    <a:cubicBezTo>
                      <a:pt x="167" y="614"/>
                      <a:pt x="183" y="636"/>
                      <a:pt x="204" y="647"/>
                    </a:cubicBezTo>
                    <a:cubicBezTo>
                      <a:pt x="213" y="671"/>
                      <a:pt x="231" y="711"/>
                      <a:pt x="260" y="746"/>
                    </a:cubicBezTo>
                    <a:cubicBezTo>
                      <a:pt x="109" y="796"/>
                      <a:pt x="0" y="926"/>
                      <a:pt x="0" y="1078"/>
                    </a:cubicBezTo>
                    <a:lnTo>
                      <a:pt x="0" y="1102"/>
                    </a:lnTo>
                    <a:lnTo>
                      <a:pt x="501" y="1102"/>
                    </a:lnTo>
                    <a:cubicBezTo>
                      <a:pt x="489" y="1142"/>
                      <a:pt x="482" y="1183"/>
                      <a:pt x="482" y="1227"/>
                    </a:cubicBezTo>
                    <a:lnTo>
                      <a:pt x="482" y="1250"/>
                    </a:lnTo>
                    <a:lnTo>
                      <a:pt x="1532" y="1250"/>
                    </a:lnTo>
                    <a:lnTo>
                      <a:pt x="1532" y="1227"/>
                    </a:lnTo>
                    <a:cubicBezTo>
                      <a:pt x="1532" y="1183"/>
                      <a:pt x="1525" y="1142"/>
                      <a:pt x="1513" y="1102"/>
                    </a:cubicBezTo>
                    <a:lnTo>
                      <a:pt x="2014" y="1102"/>
                    </a:lnTo>
                    <a:lnTo>
                      <a:pt x="2014" y="1078"/>
                    </a:lnTo>
                    <a:lnTo>
                      <a:pt x="2014" y="1078"/>
                    </a:lnTo>
                    <a:close/>
                    <a:moveTo>
                      <a:pt x="1825" y="1054"/>
                    </a:moveTo>
                    <a:lnTo>
                      <a:pt x="1825" y="987"/>
                    </a:lnTo>
                    <a:cubicBezTo>
                      <a:pt x="1825" y="974"/>
                      <a:pt x="1814" y="963"/>
                      <a:pt x="1801" y="963"/>
                    </a:cubicBezTo>
                    <a:cubicBezTo>
                      <a:pt x="1788" y="963"/>
                      <a:pt x="1777" y="974"/>
                      <a:pt x="1777" y="987"/>
                    </a:cubicBezTo>
                    <a:lnTo>
                      <a:pt x="1777" y="1054"/>
                    </a:lnTo>
                    <a:lnTo>
                      <a:pt x="1494" y="1054"/>
                    </a:lnTo>
                    <a:cubicBezTo>
                      <a:pt x="1483" y="1028"/>
                      <a:pt x="1468" y="1003"/>
                      <a:pt x="1452" y="980"/>
                    </a:cubicBezTo>
                    <a:cubicBezTo>
                      <a:pt x="1449" y="976"/>
                      <a:pt x="1447" y="973"/>
                      <a:pt x="1444" y="969"/>
                    </a:cubicBezTo>
                    <a:cubicBezTo>
                      <a:pt x="1418" y="934"/>
                      <a:pt x="1387" y="903"/>
                      <a:pt x="1352" y="876"/>
                    </a:cubicBezTo>
                    <a:cubicBezTo>
                      <a:pt x="1374" y="854"/>
                      <a:pt x="1400" y="834"/>
                      <a:pt x="1428" y="819"/>
                    </a:cubicBezTo>
                    <a:lnTo>
                      <a:pt x="1598" y="1011"/>
                    </a:lnTo>
                    <a:cubicBezTo>
                      <a:pt x="1602" y="1016"/>
                      <a:pt x="1609" y="1019"/>
                      <a:pt x="1615" y="1019"/>
                    </a:cubicBezTo>
                    <a:cubicBezTo>
                      <a:pt x="1623" y="1019"/>
                      <a:pt x="1629" y="1016"/>
                      <a:pt x="1634" y="1011"/>
                    </a:cubicBezTo>
                    <a:lnTo>
                      <a:pt x="1799" y="817"/>
                    </a:lnTo>
                    <a:cubicBezTo>
                      <a:pt x="1892" y="867"/>
                      <a:pt x="1956" y="954"/>
                      <a:pt x="1965" y="1054"/>
                    </a:cubicBezTo>
                    <a:lnTo>
                      <a:pt x="1825" y="1054"/>
                    </a:lnTo>
                    <a:lnTo>
                      <a:pt x="1825" y="1054"/>
                    </a:lnTo>
                    <a:close/>
                    <a:moveTo>
                      <a:pt x="1484" y="1203"/>
                    </a:moveTo>
                    <a:lnTo>
                      <a:pt x="1279" y="1203"/>
                    </a:lnTo>
                    <a:lnTo>
                      <a:pt x="1279" y="1105"/>
                    </a:lnTo>
                    <a:cubicBezTo>
                      <a:pt x="1279" y="1104"/>
                      <a:pt x="1279" y="1103"/>
                      <a:pt x="1279" y="1102"/>
                    </a:cubicBezTo>
                    <a:cubicBezTo>
                      <a:pt x="1277" y="1090"/>
                      <a:pt x="1267" y="1081"/>
                      <a:pt x="1255" y="1081"/>
                    </a:cubicBezTo>
                    <a:cubicBezTo>
                      <a:pt x="1243" y="1081"/>
                      <a:pt x="1234" y="1090"/>
                      <a:pt x="1232" y="1102"/>
                    </a:cubicBezTo>
                    <a:cubicBezTo>
                      <a:pt x="1232" y="1103"/>
                      <a:pt x="1231" y="1104"/>
                      <a:pt x="1231" y="1105"/>
                    </a:cubicBezTo>
                    <a:lnTo>
                      <a:pt x="1231" y="1203"/>
                    </a:lnTo>
                    <a:lnTo>
                      <a:pt x="782" y="1203"/>
                    </a:lnTo>
                    <a:lnTo>
                      <a:pt x="782" y="1105"/>
                    </a:lnTo>
                    <a:cubicBezTo>
                      <a:pt x="782" y="1104"/>
                      <a:pt x="782" y="1103"/>
                      <a:pt x="781" y="1102"/>
                    </a:cubicBezTo>
                    <a:cubicBezTo>
                      <a:pt x="780" y="1090"/>
                      <a:pt x="770" y="1081"/>
                      <a:pt x="758" y="1081"/>
                    </a:cubicBezTo>
                    <a:cubicBezTo>
                      <a:pt x="746" y="1081"/>
                      <a:pt x="737" y="1090"/>
                      <a:pt x="735" y="1102"/>
                    </a:cubicBezTo>
                    <a:cubicBezTo>
                      <a:pt x="735" y="1103"/>
                      <a:pt x="734" y="1104"/>
                      <a:pt x="734" y="1105"/>
                    </a:cubicBezTo>
                    <a:lnTo>
                      <a:pt x="734" y="1203"/>
                    </a:lnTo>
                    <a:lnTo>
                      <a:pt x="530" y="1203"/>
                    </a:lnTo>
                    <a:cubicBezTo>
                      <a:pt x="532" y="1168"/>
                      <a:pt x="540" y="1134"/>
                      <a:pt x="551" y="1102"/>
                    </a:cubicBezTo>
                    <a:cubicBezTo>
                      <a:pt x="554" y="1094"/>
                      <a:pt x="557" y="1086"/>
                      <a:pt x="561" y="1078"/>
                    </a:cubicBezTo>
                    <a:lnTo>
                      <a:pt x="561" y="1078"/>
                    </a:lnTo>
                    <a:cubicBezTo>
                      <a:pt x="561" y="1078"/>
                      <a:pt x="561" y="1077"/>
                      <a:pt x="561" y="1077"/>
                    </a:cubicBezTo>
                    <a:cubicBezTo>
                      <a:pt x="565" y="1069"/>
                      <a:pt x="568" y="1062"/>
                      <a:pt x="572" y="1054"/>
                    </a:cubicBezTo>
                    <a:cubicBezTo>
                      <a:pt x="582" y="1034"/>
                      <a:pt x="595" y="1015"/>
                      <a:pt x="608" y="997"/>
                    </a:cubicBezTo>
                    <a:cubicBezTo>
                      <a:pt x="632" y="966"/>
                      <a:pt x="661" y="937"/>
                      <a:pt x="693" y="912"/>
                    </a:cubicBezTo>
                    <a:cubicBezTo>
                      <a:pt x="699" y="907"/>
                      <a:pt x="706" y="902"/>
                      <a:pt x="712" y="898"/>
                    </a:cubicBezTo>
                    <a:cubicBezTo>
                      <a:pt x="719" y="893"/>
                      <a:pt x="726" y="889"/>
                      <a:pt x="732" y="885"/>
                    </a:cubicBezTo>
                    <a:cubicBezTo>
                      <a:pt x="741" y="880"/>
                      <a:pt x="750" y="874"/>
                      <a:pt x="758" y="870"/>
                    </a:cubicBezTo>
                    <a:lnTo>
                      <a:pt x="989" y="1132"/>
                    </a:lnTo>
                    <a:cubicBezTo>
                      <a:pt x="994" y="1137"/>
                      <a:pt x="1000" y="1140"/>
                      <a:pt x="1007" y="1140"/>
                    </a:cubicBezTo>
                    <a:lnTo>
                      <a:pt x="1007" y="1140"/>
                    </a:lnTo>
                    <a:cubicBezTo>
                      <a:pt x="1014" y="1140"/>
                      <a:pt x="1021" y="1137"/>
                      <a:pt x="1025" y="1131"/>
                    </a:cubicBezTo>
                    <a:lnTo>
                      <a:pt x="1251" y="868"/>
                    </a:lnTo>
                    <a:cubicBezTo>
                      <a:pt x="1261" y="873"/>
                      <a:pt x="1272" y="879"/>
                      <a:pt x="1281" y="885"/>
                    </a:cubicBezTo>
                    <a:cubicBezTo>
                      <a:pt x="1288" y="889"/>
                      <a:pt x="1295" y="893"/>
                      <a:pt x="1302" y="898"/>
                    </a:cubicBezTo>
                    <a:cubicBezTo>
                      <a:pt x="1308" y="902"/>
                      <a:pt x="1314" y="907"/>
                      <a:pt x="1321" y="912"/>
                    </a:cubicBezTo>
                    <a:cubicBezTo>
                      <a:pt x="1353" y="937"/>
                      <a:pt x="1382" y="966"/>
                      <a:pt x="1406" y="997"/>
                    </a:cubicBezTo>
                    <a:cubicBezTo>
                      <a:pt x="1419" y="1016"/>
                      <a:pt x="1431" y="1034"/>
                      <a:pt x="1442" y="1054"/>
                    </a:cubicBezTo>
                    <a:cubicBezTo>
                      <a:pt x="1446" y="1062"/>
                      <a:pt x="1449" y="1069"/>
                      <a:pt x="1453" y="1077"/>
                    </a:cubicBezTo>
                    <a:cubicBezTo>
                      <a:pt x="1452" y="1077"/>
                      <a:pt x="1452" y="1078"/>
                      <a:pt x="1452" y="1078"/>
                    </a:cubicBezTo>
                    <a:lnTo>
                      <a:pt x="1453" y="1078"/>
                    </a:lnTo>
                    <a:cubicBezTo>
                      <a:pt x="1456" y="1086"/>
                      <a:pt x="1459" y="1094"/>
                      <a:pt x="1462" y="1102"/>
                    </a:cubicBezTo>
                    <a:cubicBezTo>
                      <a:pt x="1474" y="1134"/>
                      <a:pt x="1481" y="1168"/>
                      <a:pt x="1484" y="1203"/>
                    </a:cubicBezTo>
                    <a:close/>
                    <a:moveTo>
                      <a:pt x="213" y="963"/>
                    </a:moveTo>
                    <a:cubicBezTo>
                      <a:pt x="199" y="963"/>
                      <a:pt x="189" y="974"/>
                      <a:pt x="189" y="987"/>
                    </a:cubicBezTo>
                    <a:lnTo>
                      <a:pt x="189" y="1054"/>
                    </a:lnTo>
                    <a:lnTo>
                      <a:pt x="49" y="1054"/>
                    </a:lnTo>
                    <a:cubicBezTo>
                      <a:pt x="57" y="955"/>
                      <a:pt x="120" y="869"/>
                      <a:pt x="211" y="819"/>
                    </a:cubicBezTo>
                    <a:lnTo>
                      <a:pt x="381" y="1011"/>
                    </a:lnTo>
                    <a:cubicBezTo>
                      <a:pt x="385" y="1016"/>
                      <a:pt x="392" y="1019"/>
                      <a:pt x="399" y="1019"/>
                    </a:cubicBezTo>
                    <a:cubicBezTo>
                      <a:pt x="404" y="1019"/>
                      <a:pt x="412" y="1016"/>
                      <a:pt x="417" y="1011"/>
                    </a:cubicBezTo>
                    <a:lnTo>
                      <a:pt x="582" y="817"/>
                    </a:lnTo>
                    <a:cubicBezTo>
                      <a:pt x="612" y="833"/>
                      <a:pt x="639" y="853"/>
                      <a:pt x="662" y="876"/>
                    </a:cubicBezTo>
                    <a:cubicBezTo>
                      <a:pt x="627" y="903"/>
                      <a:pt x="595" y="934"/>
                      <a:pt x="569" y="969"/>
                    </a:cubicBezTo>
                    <a:cubicBezTo>
                      <a:pt x="567" y="972"/>
                      <a:pt x="564" y="976"/>
                      <a:pt x="562" y="980"/>
                    </a:cubicBezTo>
                    <a:cubicBezTo>
                      <a:pt x="545" y="1003"/>
                      <a:pt x="531" y="1028"/>
                      <a:pt x="519" y="1054"/>
                    </a:cubicBezTo>
                    <a:lnTo>
                      <a:pt x="237" y="1054"/>
                    </a:lnTo>
                    <a:lnTo>
                      <a:pt x="237" y="987"/>
                    </a:lnTo>
                    <a:cubicBezTo>
                      <a:pt x="236" y="974"/>
                      <a:pt x="226" y="963"/>
                      <a:pt x="213" y="963"/>
                    </a:cubicBezTo>
                    <a:close/>
                    <a:moveTo>
                      <a:pt x="240" y="610"/>
                    </a:moveTo>
                    <a:lnTo>
                      <a:pt x="229" y="606"/>
                    </a:lnTo>
                    <a:cubicBezTo>
                      <a:pt x="221" y="604"/>
                      <a:pt x="210" y="592"/>
                      <a:pt x="206" y="577"/>
                    </a:cubicBezTo>
                    <a:cubicBezTo>
                      <a:pt x="197" y="538"/>
                      <a:pt x="202" y="518"/>
                      <a:pt x="209" y="513"/>
                    </a:cubicBezTo>
                    <a:lnTo>
                      <a:pt x="221" y="506"/>
                    </a:lnTo>
                    <a:lnTo>
                      <a:pt x="219" y="461"/>
                    </a:lnTo>
                    <a:cubicBezTo>
                      <a:pt x="219" y="451"/>
                      <a:pt x="219" y="441"/>
                      <a:pt x="219" y="432"/>
                    </a:cubicBezTo>
                    <a:cubicBezTo>
                      <a:pt x="217" y="362"/>
                      <a:pt x="215" y="316"/>
                      <a:pt x="326" y="298"/>
                    </a:cubicBezTo>
                    <a:lnTo>
                      <a:pt x="345" y="295"/>
                    </a:lnTo>
                    <a:cubicBezTo>
                      <a:pt x="346" y="295"/>
                      <a:pt x="455" y="284"/>
                      <a:pt x="483" y="258"/>
                    </a:cubicBezTo>
                    <a:lnTo>
                      <a:pt x="492" y="250"/>
                    </a:lnTo>
                    <a:lnTo>
                      <a:pt x="493" y="263"/>
                    </a:lnTo>
                    <a:cubicBezTo>
                      <a:pt x="493" y="267"/>
                      <a:pt x="495" y="283"/>
                      <a:pt x="502" y="301"/>
                    </a:cubicBezTo>
                    <a:lnTo>
                      <a:pt x="505" y="310"/>
                    </a:lnTo>
                    <a:lnTo>
                      <a:pt x="514" y="314"/>
                    </a:lnTo>
                    <a:cubicBezTo>
                      <a:pt x="561" y="334"/>
                      <a:pt x="580" y="378"/>
                      <a:pt x="578" y="462"/>
                    </a:cubicBezTo>
                    <a:lnTo>
                      <a:pt x="578" y="512"/>
                    </a:lnTo>
                    <a:lnTo>
                      <a:pt x="590" y="518"/>
                    </a:lnTo>
                    <a:cubicBezTo>
                      <a:pt x="592" y="520"/>
                      <a:pt x="600" y="529"/>
                      <a:pt x="588" y="578"/>
                    </a:cubicBezTo>
                    <a:cubicBezTo>
                      <a:pt x="584" y="593"/>
                      <a:pt x="574" y="606"/>
                      <a:pt x="562" y="611"/>
                    </a:cubicBezTo>
                    <a:lnTo>
                      <a:pt x="552" y="615"/>
                    </a:lnTo>
                    <a:lnTo>
                      <a:pt x="549" y="626"/>
                    </a:lnTo>
                    <a:cubicBezTo>
                      <a:pt x="536" y="663"/>
                      <a:pt x="514" y="703"/>
                      <a:pt x="484" y="732"/>
                    </a:cubicBezTo>
                    <a:cubicBezTo>
                      <a:pt x="477" y="740"/>
                      <a:pt x="468" y="746"/>
                      <a:pt x="459" y="752"/>
                    </a:cubicBezTo>
                    <a:cubicBezTo>
                      <a:pt x="442" y="763"/>
                      <a:pt x="423" y="770"/>
                      <a:pt x="402" y="771"/>
                    </a:cubicBezTo>
                    <a:cubicBezTo>
                      <a:pt x="401" y="771"/>
                      <a:pt x="401" y="771"/>
                      <a:pt x="400" y="771"/>
                    </a:cubicBezTo>
                    <a:cubicBezTo>
                      <a:pt x="400" y="771"/>
                      <a:pt x="399" y="771"/>
                      <a:pt x="398" y="771"/>
                    </a:cubicBezTo>
                    <a:cubicBezTo>
                      <a:pt x="398" y="771"/>
                      <a:pt x="397" y="771"/>
                      <a:pt x="397" y="771"/>
                    </a:cubicBezTo>
                    <a:cubicBezTo>
                      <a:pt x="395" y="771"/>
                      <a:pt x="393" y="770"/>
                      <a:pt x="392" y="770"/>
                    </a:cubicBezTo>
                    <a:cubicBezTo>
                      <a:pt x="371" y="769"/>
                      <a:pt x="352" y="763"/>
                      <a:pt x="336" y="752"/>
                    </a:cubicBezTo>
                    <a:cubicBezTo>
                      <a:pt x="327" y="746"/>
                      <a:pt x="319" y="740"/>
                      <a:pt x="312" y="732"/>
                    </a:cubicBezTo>
                    <a:cubicBezTo>
                      <a:pt x="274" y="695"/>
                      <a:pt x="252" y="643"/>
                      <a:pt x="245" y="621"/>
                    </a:cubicBezTo>
                    <a:lnTo>
                      <a:pt x="240" y="610"/>
                    </a:lnTo>
                    <a:close/>
                    <a:moveTo>
                      <a:pt x="434" y="917"/>
                    </a:moveTo>
                    <a:lnTo>
                      <a:pt x="413" y="835"/>
                    </a:lnTo>
                    <a:lnTo>
                      <a:pt x="438" y="813"/>
                    </a:lnTo>
                    <a:cubicBezTo>
                      <a:pt x="460" y="808"/>
                      <a:pt x="480" y="797"/>
                      <a:pt x="497" y="784"/>
                    </a:cubicBezTo>
                    <a:cubicBezTo>
                      <a:pt x="511" y="787"/>
                      <a:pt x="524" y="792"/>
                      <a:pt x="537" y="797"/>
                    </a:cubicBezTo>
                    <a:lnTo>
                      <a:pt x="434" y="917"/>
                    </a:lnTo>
                    <a:close/>
                    <a:moveTo>
                      <a:pt x="353" y="813"/>
                    </a:moveTo>
                    <a:lnTo>
                      <a:pt x="380" y="835"/>
                    </a:lnTo>
                    <a:lnTo>
                      <a:pt x="359" y="914"/>
                    </a:lnTo>
                    <a:lnTo>
                      <a:pt x="257" y="798"/>
                    </a:lnTo>
                    <a:cubicBezTo>
                      <a:pt x="270" y="793"/>
                      <a:pt x="284" y="788"/>
                      <a:pt x="299" y="784"/>
                    </a:cubicBezTo>
                    <a:cubicBezTo>
                      <a:pt x="315" y="796"/>
                      <a:pt x="333" y="806"/>
                      <a:pt x="353" y="813"/>
                    </a:cubicBezTo>
                    <a:close/>
                    <a:moveTo>
                      <a:pt x="789" y="607"/>
                    </a:moveTo>
                    <a:lnTo>
                      <a:pt x="778" y="603"/>
                    </a:lnTo>
                    <a:cubicBezTo>
                      <a:pt x="765" y="600"/>
                      <a:pt x="748" y="582"/>
                      <a:pt x="742" y="558"/>
                    </a:cubicBezTo>
                    <a:cubicBezTo>
                      <a:pt x="730" y="509"/>
                      <a:pt x="733" y="475"/>
                      <a:pt x="750" y="464"/>
                    </a:cubicBezTo>
                    <a:lnTo>
                      <a:pt x="761" y="457"/>
                    </a:lnTo>
                    <a:lnTo>
                      <a:pt x="759" y="402"/>
                    </a:lnTo>
                    <a:cubicBezTo>
                      <a:pt x="759" y="389"/>
                      <a:pt x="759" y="377"/>
                      <a:pt x="758" y="362"/>
                    </a:cubicBezTo>
                    <a:cubicBezTo>
                      <a:pt x="756" y="268"/>
                      <a:pt x="754" y="200"/>
                      <a:pt x="908" y="176"/>
                    </a:cubicBezTo>
                    <a:lnTo>
                      <a:pt x="934" y="172"/>
                    </a:lnTo>
                    <a:cubicBezTo>
                      <a:pt x="936" y="171"/>
                      <a:pt x="1079" y="156"/>
                      <a:pt x="1114" y="124"/>
                    </a:cubicBezTo>
                    <a:lnTo>
                      <a:pt x="1138" y="101"/>
                    </a:lnTo>
                    <a:lnTo>
                      <a:pt x="1141" y="135"/>
                    </a:lnTo>
                    <a:cubicBezTo>
                      <a:pt x="1142" y="139"/>
                      <a:pt x="1143" y="160"/>
                      <a:pt x="1152" y="184"/>
                    </a:cubicBezTo>
                    <a:lnTo>
                      <a:pt x="1156" y="193"/>
                    </a:lnTo>
                    <a:lnTo>
                      <a:pt x="1165" y="197"/>
                    </a:lnTo>
                    <a:cubicBezTo>
                      <a:pt x="1248" y="233"/>
                      <a:pt x="1257" y="321"/>
                      <a:pt x="1255" y="403"/>
                    </a:cubicBezTo>
                    <a:lnTo>
                      <a:pt x="1255" y="464"/>
                    </a:lnTo>
                    <a:lnTo>
                      <a:pt x="1267" y="471"/>
                    </a:lnTo>
                    <a:cubicBezTo>
                      <a:pt x="1280" y="479"/>
                      <a:pt x="1281" y="508"/>
                      <a:pt x="1268" y="560"/>
                    </a:cubicBezTo>
                    <a:cubicBezTo>
                      <a:pt x="1262" y="583"/>
                      <a:pt x="1247" y="602"/>
                      <a:pt x="1229" y="610"/>
                    </a:cubicBezTo>
                    <a:lnTo>
                      <a:pt x="1219" y="614"/>
                    </a:lnTo>
                    <a:lnTo>
                      <a:pt x="1216" y="624"/>
                    </a:lnTo>
                    <a:cubicBezTo>
                      <a:pt x="1198" y="676"/>
                      <a:pt x="1167" y="733"/>
                      <a:pt x="1124" y="773"/>
                    </a:cubicBezTo>
                    <a:cubicBezTo>
                      <a:pt x="1116" y="780"/>
                      <a:pt x="1109" y="787"/>
                      <a:pt x="1100" y="793"/>
                    </a:cubicBezTo>
                    <a:cubicBezTo>
                      <a:pt x="1089" y="800"/>
                      <a:pt x="1077" y="807"/>
                      <a:pt x="1065" y="812"/>
                    </a:cubicBezTo>
                    <a:cubicBezTo>
                      <a:pt x="1051" y="818"/>
                      <a:pt x="1036" y="822"/>
                      <a:pt x="1020" y="823"/>
                    </a:cubicBezTo>
                    <a:cubicBezTo>
                      <a:pt x="1015" y="824"/>
                      <a:pt x="1011" y="825"/>
                      <a:pt x="1007" y="825"/>
                    </a:cubicBezTo>
                    <a:cubicBezTo>
                      <a:pt x="1000" y="825"/>
                      <a:pt x="994" y="824"/>
                      <a:pt x="988" y="824"/>
                    </a:cubicBezTo>
                    <a:cubicBezTo>
                      <a:pt x="973" y="822"/>
                      <a:pt x="959" y="818"/>
                      <a:pt x="946" y="812"/>
                    </a:cubicBezTo>
                    <a:cubicBezTo>
                      <a:pt x="934" y="807"/>
                      <a:pt x="922" y="800"/>
                      <a:pt x="912" y="793"/>
                    </a:cubicBezTo>
                    <a:cubicBezTo>
                      <a:pt x="903" y="787"/>
                      <a:pt x="895" y="780"/>
                      <a:pt x="888" y="773"/>
                    </a:cubicBezTo>
                    <a:cubicBezTo>
                      <a:pt x="835" y="723"/>
                      <a:pt x="804" y="649"/>
                      <a:pt x="793" y="618"/>
                    </a:cubicBezTo>
                    <a:lnTo>
                      <a:pt x="789" y="607"/>
                    </a:lnTo>
                    <a:close/>
                    <a:moveTo>
                      <a:pt x="1057" y="1021"/>
                    </a:moveTo>
                    <a:lnTo>
                      <a:pt x="1027" y="902"/>
                    </a:lnTo>
                    <a:lnTo>
                      <a:pt x="1069" y="865"/>
                    </a:lnTo>
                    <a:lnTo>
                      <a:pt x="1066" y="863"/>
                    </a:lnTo>
                    <a:cubicBezTo>
                      <a:pt x="1092" y="855"/>
                      <a:pt x="1116" y="841"/>
                      <a:pt x="1138" y="824"/>
                    </a:cubicBezTo>
                    <a:cubicBezTo>
                      <a:pt x="1161" y="830"/>
                      <a:pt x="1184" y="838"/>
                      <a:pt x="1206" y="847"/>
                    </a:cubicBezTo>
                    <a:lnTo>
                      <a:pt x="1057" y="1021"/>
                    </a:lnTo>
                    <a:close/>
                    <a:moveTo>
                      <a:pt x="943" y="862"/>
                    </a:moveTo>
                    <a:lnTo>
                      <a:pt x="939" y="865"/>
                    </a:lnTo>
                    <a:lnTo>
                      <a:pt x="981" y="902"/>
                    </a:lnTo>
                    <a:lnTo>
                      <a:pt x="952" y="1017"/>
                    </a:lnTo>
                    <a:lnTo>
                      <a:pt x="803" y="849"/>
                    </a:lnTo>
                    <a:cubicBezTo>
                      <a:pt x="826" y="839"/>
                      <a:pt x="850" y="831"/>
                      <a:pt x="875" y="824"/>
                    </a:cubicBezTo>
                    <a:cubicBezTo>
                      <a:pt x="896" y="840"/>
                      <a:pt x="918" y="853"/>
                      <a:pt x="943" y="862"/>
                    </a:cubicBezTo>
                    <a:close/>
                    <a:moveTo>
                      <a:pt x="1457" y="610"/>
                    </a:moveTo>
                    <a:lnTo>
                      <a:pt x="1446" y="606"/>
                    </a:lnTo>
                    <a:cubicBezTo>
                      <a:pt x="1438" y="604"/>
                      <a:pt x="1427" y="592"/>
                      <a:pt x="1423" y="577"/>
                    </a:cubicBezTo>
                    <a:cubicBezTo>
                      <a:pt x="1414" y="538"/>
                      <a:pt x="1419" y="518"/>
                      <a:pt x="1426" y="513"/>
                    </a:cubicBezTo>
                    <a:lnTo>
                      <a:pt x="1437" y="506"/>
                    </a:lnTo>
                    <a:lnTo>
                      <a:pt x="1436" y="461"/>
                    </a:lnTo>
                    <a:cubicBezTo>
                      <a:pt x="1436" y="451"/>
                      <a:pt x="1436" y="441"/>
                      <a:pt x="1435" y="432"/>
                    </a:cubicBezTo>
                    <a:cubicBezTo>
                      <a:pt x="1433" y="362"/>
                      <a:pt x="1432" y="316"/>
                      <a:pt x="1542" y="298"/>
                    </a:cubicBezTo>
                    <a:lnTo>
                      <a:pt x="1561" y="295"/>
                    </a:lnTo>
                    <a:cubicBezTo>
                      <a:pt x="1562" y="295"/>
                      <a:pt x="1672" y="284"/>
                      <a:pt x="1699" y="258"/>
                    </a:cubicBezTo>
                    <a:lnTo>
                      <a:pt x="1708" y="250"/>
                    </a:lnTo>
                    <a:lnTo>
                      <a:pt x="1710" y="263"/>
                    </a:lnTo>
                    <a:cubicBezTo>
                      <a:pt x="1710" y="267"/>
                      <a:pt x="1712" y="283"/>
                      <a:pt x="1718" y="301"/>
                    </a:cubicBezTo>
                    <a:lnTo>
                      <a:pt x="1722" y="310"/>
                    </a:lnTo>
                    <a:lnTo>
                      <a:pt x="1731" y="314"/>
                    </a:lnTo>
                    <a:cubicBezTo>
                      <a:pt x="1778" y="334"/>
                      <a:pt x="1797" y="378"/>
                      <a:pt x="1794" y="462"/>
                    </a:cubicBezTo>
                    <a:lnTo>
                      <a:pt x="1794" y="512"/>
                    </a:lnTo>
                    <a:lnTo>
                      <a:pt x="1806" y="518"/>
                    </a:lnTo>
                    <a:cubicBezTo>
                      <a:pt x="1809" y="520"/>
                      <a:pt x="1817" y="529"/>
                      <a:pt x="1804" y="578"/>
                    </a:cubicBezTo>
                    <a:cubicBezTo>
                      <a:pt x="1800" y="593"/>
                      <a:pt x="1791" y="606"/>
                      <a:pt x="1779" y="611"/>
                    </a:cubicBezTo>
                    <a:lnTo>
                      <a:pt x="1769" y="615"/>
                    </a:lnTo>
                    <a:lnTo>
                      <a:pt x="1766" y="626"/>
                    </a:lnTo>
                    <a:cubicBezTo>
                      <a:pt x="1753" y="663"/>
                      <a:pt x="1731" y="703"/>
                      <a:pt x="1701" y="732"/>
                    </a:cubicBezTo>
                    <a:cubicBezTo>
                      <a:pt x="1693" y="740"/>
                      <a:pt x="1685" y="746"/>
                      <a:pt x="1676" y="752"/>
                    </a:cubicBezTo>
                    <a:cubicBezTo>
                      <a:pt x="1659" y="763"/>
                      <a:pt x="1639" y="770"/>
                      <a:pt x="1618" y="771"/>
                    </a:cubicBezTo>
                    <a:lnTo>
                      <a:pt x="1619" y="771"/>
                    </a:lnTo>
                    <a:cubicBezTo>
                      <a:pt x="1618" y="771"/>
                      <a:pt x="1618" y="771"/>
                      <a:pt x="1617" y="771"/>
                    </a:cubicBezTo>
                    <a:cubicBezTo>
                      <a:pt x="1616" y="771"/>
                      <a:pt x="1616" y="771"/>
                      <a:pt x="1615" y="771"/>
                    </a:cubicBezTo>
                    <a:cubicBezTo>
                      <a:pt x="1614" y="771"/>
                      <a:pt x="1614" y="771"/>
                      <a:pt x="1613" y="771"/>
                    </a:cubicBezTo>
                    <a:cubicBezTo>
                      <a:pt x="1612" y="771"/>
                      <a:pt x="1610" y="770"/>
                      <a:pt x="1608" y="770"/>
                    </a:cubicBezTo>
                    <a:cubicBezTo>
                      <a:pt x="1588" y="769"/>
                      <a:pt x="1569" y="763"/>
                      <a:pt x="1553" y="752"/>
                    </a:cubicBezTo>
                    <a:cubicBezTo>
                      <a:pt x="1544" y="746"/>
                      <a:pt x="1536" y="740"/>
                      <a:pt x="1528" y="732"/>
                    </a:cubicBezTo>
                    <a:cubicBezTo>
                      <a:pt x="1491" y="695"/>
                      <a:pt x="1469" y="643"/>
                      <a:pt x="1461" y="621"/>
                    </a:cubicBezTo>
                    <a:lnTo>
                      <a:pt x="1457" y="610"/>
                    </a:lnTo>
                    <a:close/>
                    <a:moveTo>
                      <a:pt x="1651" y="917"/>
                    </a:moveTo>
                    <a:lnTo>
                      <a:pt x="1630" y="835"/>
                    </a:lnTo>
                    <a:lnTo>
                      <a:pt x="1655" y="813"/>
                    </a:lnTo>
                    <a:cubicBezTo>
                      <a:pt x="1677" y="807"/>
                      <a:pt x="1696" y="797"/>
                      <a:pt x="1714" y="784"/>
                    </a:cubicBezTo>
                    <a:cubicBezTo>
                      <a:pt x="1728" y="787"/>
                      <a:pt x="1741" y="792"/>
                      <a:pt x="1754" y="797"/>
                    </a:cubicBezTo>
                    <a:lnTo>
                      <a:pt x="1651" y="917"/>
                    </a:lnTo>
                    <a:close/>
                    <a:moveTo>
                      <a:pt x="1570" y="813"/>
                    </a:moveTo>
                    <a:lnTo>
                      <a:pt x="1596" y="835"/>
                    </a:lnTo>
                    <a:lnTo>
                      <a:pt x="1576" y="914"/>
                    </a:lnTo>
                    <a:lnTo>
                      <a:pt x="1473" y="798"/>
                    </a:lnTo>
                    <a:cubicBezTo>
                      <a:pt x="1487" y="793"/>
                      <a:pt x="1501" y="788"/>
                      <a:pt x="1516" y="784"/>
                    </a:cubicBezTo>
                    <a:cubicBezTo>
                      <a:pt x="1532" y="796"/>
                      <a:pt x="1550" y="806"/>
                      <a:pt x="1570" y="81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" name="ïś1îḍé"/>
              <p:cNvSpPr/>
              <p:nvPr/>
            </p:nvSpPr>
            <p:spPr>
              <a:xfrm>
                <a:off x="8968316" y="4410329"/>
                <a:ext cx="1770821" cy="276999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/>
              </a:bodyPr>
              <a:lstStyle/>
              <a:p>
                <a:r>
                  <a:rPr lang="zh-CN" altLang="en-US" b="1">
                    <a:solidFill>
                      <a:schemeClr val="bg1"/>
                    </a:solidFill>
                  </a:rPr>
                  <a:t>标题文本预设</a:t>
                </a:r>
                <a:endParaRPr lang="zh-CN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iṡlîdé"/>
              <p:cNvSpPr/>
              <p:nvPr/>
            </p:nvSpPr>
            <p:spPr>
              <a:xfrm>
                <a:off x="7913147" y="5232119"/>
                <a:ext cx="3561227" cy="485070"/>
              </a:xfrm>
              <a:prstGeom prst="rect">
                <a:avLst/>
              </a:prstGeom>
            </p:spPr>
            <p:txBody>
              <a:bodyPr wrap="square" lIns="144000" tIns="0" rIns="144000" bIns="0" anchor="ctr" anchorCtr="1">
                <a:normAutofit fontScale="925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B71B1E"/>
                    </a:solidFill>
                  </a:rPr>
                  <a:t>此部分内容作为文字排版占位显示（建议使用主题字体）</a:t>
                </a:r>
                <a:br>
                  <a:rPr lang="zh-CN" altLang="en-US" sz="1050">
                    <a:solidFill>
                      <a:srgbClr val="B71B1E"/>
                    </a:solidFill>
                  </a:rPr>
                </a:br>
                <a:r>
                  <a:rPr lang="zh-CN" altLang="en-US" sz="1050">
                    <a:solidFill>
                      <a:srgbClr val="B71B1E"/>
                    </a:solidFill>
                  </a:rPr>
                  <a:t>如需更改请在（设置形状格式）菜单下（文本选项）中调整</a:t>
                </a:r>
              </a:p>
            </p:txBody>
          </p:sp>
        </p:grpSp>
        <p:sp>
          <p:nvSpPr>
            <p:cNvPr id="8" name="îšḻíḋè"/>
            <p:cNvSpPr txBox="1">
              <a:spLocks/>
            </p:cNvSpPr>
            <p:nvPr/>
          </p:nvSpPr>
          <p:spPr>
            <a:xfrm>
              <a:off x="2889209" y="1562762"/>
              <a:ext cx="6435070" cy="458793"/>
            </a:xfrm>
            <a:prstGeom prst="rect">
              <a:avLst/>
            </a:prstGeom>
          </p:spPr>
          <p:txBody>
            <a:bodyPr wrap="square" lIns="72000" tIns="72000" rIns="72000" bIns="72000" anchor="ctr" anchorCtr="0">
              <a:normAutofit/>
            </a:bodyPr>
            <a:lstStyle/>
            <a:p>
              <a:pPr marL="0" indent="0" algn="ctr">
                <a:lnSpc>
                  <a:spcPct val="120000"/>
                </a:lnSpc>
                <a:buNone/>
              </a:pPr>
              <a:r>
                <a:rPr lang="zh-CN" altLang="en-US" sz="1000"/>
                <a:t>此部分内容作为文字排版占位显示（建议使用主题字体）。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5513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de653d42-90bd-4dc3-86af-46906165397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19145" y="1448789"/>
            <a:ext cx="10743619" cy="4544724"/>
            <a:chOff x="719145" y="1448789"/>
            <a:chExt cx="10743619" cy="4544724"/>
          </a:xfrm>
        </p:grpSpPr>
        <p:sp>
          <p:nvSpPr>
            <p:cNvPr id="4" name="ï$ḻidê"/>
            <p:cNvSpPr/>
            <p:nvPr/>
          </p:nvSpPr>
          <p:spPr>
            <a:xfrm>
              <a:off x="719145" y="1448789"/>
              <a:ext cx="3504655" cy="2576103"/>
            </a:xfrm>
            <a:prstGeom prst="roundRect">
              <a:avLst/>
            </a:prstGeom>
            <a:blipFill>
              <a:blip r:embed="rId4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ṩľíḍê"/>
            <p:cNvSpPr/>
            <p:nvPr/>
          </p:nvSpPr>
          <p:spPr>
            <a:xfrm>
              <a:off x="4343683" y="1448791"/>
              <a:ext cx="3504655" cy="2576103"/>
            </a:xfrm>
            <a:prstGeom prst="roundRect">
              <a:avLst/>
            </a:prstGeom>
            <a:blipFill>
              <a:blip r:embed="rId5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S1íḋè"/>
            <p:cNvSpPr/>
            <p:nvPr/>
          </p:nvSpPr>
          <p:spPr>
            <a:xfrm>
              <a:off x="7958109" y="1448791"/>
              <a:ext cx="3504655" cy="2576103"/>
            </a:xfrm>
            <a:prstGeom prst="roundRect">
              <a:avLst/>
            </a:prstGeom>
            <a:blipFill>
              <a:blip r:embed="rId6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7" name="Straight Connector 4"/>
            <p:cNvCxnSpPr/>
            <p:nvPr/>
          </p:nvCxnSpPr>
          <p:spPr>
            <a:xfrm rot="5400000">
              <a:off x="2292003" y="4827587"/>
              <a:ext cx="365760" cy="1588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5"/>
            <p:cNvCxnSpPr/>
            <p:nvPr/>
          </p:nvCxnSpPr>
          <p:spPr>
            <a:xfrm rot="5400000">
              <a:off x="5900420" y="4827587"/>
              <a:ext cx="365760" cy="1588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6"/>
            <p:cNvCxnSpPr/>
            <p:nvPr/>
          </p:nvCxnSpPr>
          <p:spPr>
            <a:xfrm rot="5400000">
              <a:off x="9508837" y="4827587"/>
              <a:ext cx="365760" cy="1588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îS1iḋè"/>
            <p:cNvSpPr/>
            <p:nvPr/>
          </p:nvSpPr>
          <p:spPr>
            <a:xfrm>
              <a:off x="2055873" y="3736857"/>
              <a:ext cx="834851" cy="834851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šḻïḑè"/>
            <p:cNvSpPr/>
            <p:nvPr/>
          </p:nvSpPr>
          <p:spPr>
            <a:xfrm>
              <a:off x="2130398" y="3811382"/>
              <a:ext cx="685801" cy="68580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ṥļîḋé"/>
            <p:cNvSpPr/>
            <p:nvPr/>
          </p:nvSpPr>
          <p:spPr>
            <a:xfrm>
              <a:off x="5678581" y="3736857"/>
              <a:ext cx="834851" cy="834851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ïśľíḓê"/>
            <p:cNvSpPr/>
            <p:nvPr/>
          </p:nvSpPr>
          <p:spPr>
            <a:xfrm>
              <a:off x="5753106" y="3811382"/>
              <a:ext cx="685801" cy="68580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iśḷïďé"/>
            <p:cNvSpPr/>
            <p:nvPr/>
          </p:nvSpPr>
          <p:spPr>
            <a:xfrm>
              <a:off x="9301285" y="3736857"/>
              <a:ext cx="834851" cy="834851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ïṩ1iďè"/>
            <p:cNvSpPr/>
            <p:nvPr/>
          </p:nvSpPr>
          <p:spPr>
            <a:xfrm>
              <a:off x="9375810" y="3811382"/>
              <a:ext cx="685801" cy="68580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íŝḻîde"/>
            <p:cNvSpPr>
              <a:spLocks/>
            </p:cNvSpPr>
            <p:nvPr/>
          </p:nvSpPr>
          <p:spPr bwMode="auto">
            <a:xfrm>
              <a:off x="2291235" y="4024888"/>
              <a:ext cx="360460" cy="282893"/>
            </a:xfrm>
            <a:custGeom>
              <a:avLst/>
              <a:gdLst/>
              <a:ahLst/>
              <a:cxnLst>
                <a:cxn ang="0">
                  <a:pos x="57" y="37"/>
                </a:cxn>
                <a:cxn ang="0">
                  <a:pos x="38" y="56"/>
                </a:cxn>
                <a:cxn ang="0">
                  <a:pos x="34" y="57"/>
                </a:cxn>
                <a:cxn ang="0">
                  <a:pos x="31" y="56"/>
                </a:cxn>
                <a:cxn ang="0">
                  <a:pos x="4" y="28"/>
                </a:cxn>
                <a:cxn ang="0">
                  <a:pos x="0" y="20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21" y="0"/>
                </a:cxn>
                <a:cxn ang="0">
                  <a:pos x="29" y="3"/>
                </a:cxn>
                <a:cxn ang="0">
                  <a:pos x="57" y="30"/>
                </a:cxn>
                <a:cxn ang="0">
                  <a:pos x="58" y="34"/>
                </a:cxn>
                <a:cxn ang="0">
                  <a:pos x="57" y="37"/>
                </a:cxn>
                <a:cxn ang="0">
                  <a:pos x="13" y="7"/>
                </a:cxn>
                <a:cxn ang="0">
                  <a:pos x="8" y="12"/>
                </a:cxn>
                <a:cxn ang="0">
                  <a:pos x="13" y="17"/>
                </a:cxn>
                <a:cxn ang="0">
                  <a:pos x="17" y="12"/>
                </a:cxn>
                <a:cxn ang="0">
                  <a:pos x="13" y="7"/>
                </a:cxn>
                <a:cxn ang="0">
                  <a:pos x="71" y="37"/>
                </a:cxn>
                <a:cxn ang="0">
                  <a:pos x="52" y="56"/>
                </a:cxn>
                <a:cxn ang="0">
                  <a:pos x="49" y="57"/>
                </a:cxn>
                <a:cxn ang="0">
                  <a:pos x="45" y="55"/>
                </a:cxn>
                <a:cxn ang="0">
                  <a:pos x="63" y="37"/>
                </a:cxn>
                <a:cxn ang="0">
                  <a:pos x="64" y="34"/>
                </a:cxn>
                <a:cxn ang="0">
                  <a:pos x="63" y="30"/>
                </a:cxn>
                <a:cxn ang="0">
                  <a:pos x="35" y="3"/>
                </a:cxn>
                <a:cxn ang="0">
                  <a:pos x="27" y="0"/>
                </a:cxn>
                <a:cxn ang="0">
                  <a:pos x="36" y="0"/>
                </a:cxn>
                <a:cxn ang="0">
                  <a:pos x="44" y="3"/>
                </a:cxn>
                <a:cxn ang="0">
                  <a:pos x="71" y="30"/>
                </a:cxn>
                <a:cxn ang="0">
                  <a:pos x="73" y="34"/>
                </a:cxn>
                <a:cxn ang="0">
                  <a:pos x="71" y="37"/>
                </a:cxn>
              </a:cxnLst>
              <a:rect l="0" t="0" r="r" b="b"/>
              <a:pathLst>
                <a:path w="73" h="57">
                  <a:moveTo>
                    <a:pt x="57" y="37"/>
                  </a:moveTo>
                  <a:cubicBezTo>
                    <a:pt x="38" y="56"/>
                    <a:pt x="38" y="56"/>
                    <a:pt x="38" y="56"/>
                  </a:cubicBezTo>
                  <a:cubicBezTo>
                    <a:pt x="37" y="57"/>
                    <a:pt x="36" y="57"/>
                    <a:pt x="34" y="57"/>
                  </a:cubicBezTo>
                  <a:cubicBezTo>
                    <a:pt x="33" y="57"/>
                    <a:pt x="32" y="57"/>
                    <a:pt x="31" y="56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2" y="27"/>
                    <a:pt x="0" y="23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4" y="0"/>
                    <a:pt x="27" y="1"/>
                    <a:pt x="29" y="3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1"/>
                    <a:pt x="58" y="32"/>
                    <a:pt x="58" y="34"/>
                  </a:cubicBezTo>
                  <a:cubicBezTo>
                    <a:pt x="58" y="35"/>
                    <a:pt x="57" y="36"/>
                    <a:pt x="57" y="37"/>
                  </a:cubicBezTo>
                  <a:close/>
                  <a:moveTo>
                    <a:pt x="13" y="7"/>
                  </a:moveTo>
                  <a:cubicBezTo>
                    <a:pt x="10" y="7"/>
                    <a:pt x="8" y="9"/>
                    <a:pt x="8" y="12"/>
                  </a:cubicBezTo>
                  <a:cubicBezTo>
                    <a:pt x="8" y="14"/>
                    <a:pt x="10" y="17"/>
                    <a:pt x="13" y="17"/>
                  </a:cubicBezTo>
                  <a:cubicBezTo>
                    <a:pt x="15" y="17"/>
                    <a:pt x="17" y="14"/>
                    <a:pt x="17" y="12"/>
                  </a:cubicBezTo>
                  <a:cubicBezTo>
                    <a:pt x="17" y="9"/>
                    <a:pt x="15" y="7"/>
                    <a:pt x="13" y="7"/>
                  </a:cubicBezTo>
                  <a:close/>
                  <a:moveTo>
                    <a:pt x="71" y="37"/>
                  </a:moveTo>
                  <a:cubicBezTo>
                    <a:pt x="52" y="56"/>
                    <a:pt x="52" y="56"/>
                    <a:pt x="52" y="56"/>
                  </a:cubicBezTo>
                  <a:cubicBezTo>
                    <a:pt x="52" y="57"/>
                    <a:pt x="50" y="57"/>
                    <a:pt x="49" y="57"/>
                  </a:cubicBezTo>
                  <a:cubicBezTo>
                    <a:pt x="47" y="57"/>
                    <a:pt x="46" y="56"/>
                    <a:pt x="45" y="55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3" y="36"/>
                    <a:pt x="64" y="35"/>
                    <a:pt x="64" y="34"/>
                  </a:cubicBezTo>
                  <a:cubicBezTo>
                    <a:pt x="64" y="32"/>
                    <a:pt x="63" y="31"/>
                    <a:pt x="63" y="30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1"/>
                    <a:pt x="30" y="0"/>
                    <a:pt x="2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2" y="1"/>
                    <a:pt x="44" y="3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2" y="31"/>
                    <a:pt x="73" y="32"/>
                    <a:pt x="73" y="34"/>
                  </a:cubicBezTo>
                  <a:cubicBezTo>
                    <a:pt x="73" y="35"/>
                    <a:pt x="72" y="36"/>
                    <a:pt x="71" y="3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ṡḻiďê"/>
            <p:cNvSpPr>
              <a:spLocks/>
            </p:cNvSpPr>
            <p:nvPr/>
          </p:nvSpPr>
          <p:spPr bwMode="auto">
            <a:xfrm>
              <a:off x="5917143" y="4001466"/>
              <a:ext cx="330732" cy="305641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íşḷíḍê"/>
            <p:cNvSpPr>
              <a:spLocks/>
            </p:cNvSpPr>
            <p:nvPr/>
          </p:nvSpPr>
          <p:spPr bwMode="auto">
            <a:xfrm>
              <a:off x="9548793" y="4001461"/>
              <a:ext cx="284279" cy="286211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śľíďê"/>
            <p:cNvSpPr txBox="1"/>
            <p:nvPr/>
          </p:nvSpPr>
          <p:spPr>
            <a:xfrm>
              <a:off x="1211325" y="5173860"/>
              <a:ext cx="2520280" cy="338554"/>
            </a:xfrm>
            <a:prstGeom prst="rect">
              <a:avLst/>
            </a:prstGeom>
          </p:spPr>
          <p:txBody>
            <a:bodyPr vert="horz" wrap="none" lIns="0">
              <a:normAutofit/>
            </a:bodyPr>
            <a:lstStyle/>
            <a:p>
              <a:pPr algn="ctr"/>
              <a:r>
                <a:rPr lang="zh-CN" altLang="en-US" sz="1600" b="1" kern="900">
                  <a:solidFill>
                    <a:schemeClr val="accent1"/>
                  </a:solidFill>
                </a:rPr>
                <a:t>标题文本预设</a:t>
              </a:r>
            </a:p>
          </p:txBody>
        </p:sp>
        <p:sp>
          <p:nvSpPr>
            <p:cNvPr id="20" name="îśḻíďe"/>
            <p:cNvSpPr txBox="1"/>
            <p:nvPr/>
          </p:nvSpPr>
          <p:spPr>
            <a:xfrm>
              <a:off x="1211325" y="5512415"/>
              <a:ext cx="2520280" cy="481094"/>
            </a:xfrm>
            <a:prstGeom prst="rect">
              <a:avLst/>
            </a:prstGeom>
          </p:spPr>
          <p:txBody>
            <a:bodyPr vert="horz" wrap="square" lIns="0">
              <a:normAutofit lnSpcReduction="10000"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21" name="íṩļiḋé"/>
            <p:cNvSpPr txBox="1"/>
            <p:nvPr/>
          </p:nvSpPr>
          <p:spPr>
            <a:xfrm>
              <a:off x="4822367" y="5173864"/>
              <a:ext cx="2520280" cy="338554"/>
            </a:xfrm>
            <a:prstGeom prst="rect">
              <a:avLst/>
            </a:prstGeom>
          </p:spPr>
          <p:txBody>
            <a:bodyPr vert="horz" wrap="none" lIns="0">
              <a:normAutofit/>
            </a:bodyPr>
            <a:lstStyle/>
            <a:p>
              <a:pPr algn="ctr"/>
              <a:r>
                <a:rPr lang="zh-CN" altLang="en-US" sz="1600" b="1" kern="900" dirty="0">
                  <a:solidFill>
                    <a:srgbClr val="B71B1E"/>
                  </a:solidFill>
                </a:rPr>
                <a:t>标题文本预设</a:t>
              </a:r>
            </a:p>
          </p:txBody>
        </p:sp>
        <p:sp>
          <p:nvSpPr>
            <p:cNvPr id="22" name="îṡlíḋè"/>
            <p:cNvSpPr txBox="1"/>
            <p:nvPr/>
          </p:nvSpPr>
          <p:spPr>
            <a:xfrm>
              <a:off x="4822367" y="5512419"/>
              <a:ext cx="2520280" cy="481094"/>
            </a:xfrm>
            <a:prstGeom prst="rect">
              <a:avLst/>
            </a:prstGeom>
          </p:spPr>
          <p:txBody>
            <a:bodyPr vert="horz" wrap="square" lIns="0">
              <a:normAutofit lnSpcReduction="10000"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23" name="ïsľïḍê"/>
            <p:cNvSpPr txBox="1"/>
            <p:nvPr/>
          </p:nvSpPr>
          <p:spPr>
            <a:xfrm>
              <a:off x="8450287" y="5173864"/>
              <a:ext cx="2520280" cy="338554"/>
            </a:xfrm>
            <a:prstGeom prst="rect">
              <a:avLst/>
            </a:prstGeom>
          </p:spPr>
          <p:txBody>
            <a:bodyPr vert="horz" wrap="none" lIns="0">
              <a:normAutofit/>
            </a:bodyPr>
            <a:lstStyle/>
            <a:p>
              <a:pPr algn="ctr"/>
              <a:r>
                <a:rPr lang="zh-CN" altLang="en-US" sz="1600" b="1" kern="900">
                  <a:solidFill>
                    <a:schemeClr val="accent3"/>
                  </a:solidFill>
                </a:rPr>
                <a:t>标题文本预设</a:t>
              </a:r>
            </a:p>
          </p:txBody>
        </p:sp>
        <p:sp>
          <p:nvSpPr>
            <p:cNvPr id="24" name="ïṩ1idé"/>
            <p:cNvSpPr txBox="1"/>
            <p:nvPr/>
          </p:nvSpPr>
          <p:spPr>
            <a:xfrm>
              <a:off x="8450287" y="5512419"/>
              <a:ext cx="2520280" cy="481094"/>
            </a:xfrm>
            <a:prstGeom prst="rect">
              <a:avLst/>
            </a:prstGeom>
          </p:spPr>
          <p:txBody>
            <a:bodyPr vert="horz" wrap="square" lIns="0">
              <a:normAutofit lnSpcReduction="10000"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8700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c63ea809-46b7-4c98-a150-1d1834c6ee7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513230" y="1843016"/>
            <a:ext cx="9207720" cy="3710220"/>
            <a:chOff x="1513230" y="1843016"/>
            <a:chExt cx="9207720" cy="3710220"/>
          </a:xfrm>
        </p:grpSpPr>
        <p:sp>
          <p:nvSpPr>
            <p:cNvPr id="4" name="iSḷïďê"/>
            <p:cNvSpPr/>
            <p:nvPr/>
          </p:nvSpPr>
          <p:spPr>
            <a:xfrm rot="2539609">
              <a:off x="6847762" y="4398009"/>
              <a:ext cx="611916" cy="101956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32211"/>
                  </a:moveTo>
                  <a:lnTo>
                    <a:pt x="386650" y="32211"/>
                  </a:lnTo>
                </a:path>
              </a:pathLst>
            </a:custGeom>
            <a:noFill/>
            <a:ln w="12700">
              <a:solidFill>
                <a:schemeClr val="accent2"/>
              </a:solidFill>
              <a:headEnd type="triangle"/>
              <a:tailEnd type="triangle"/>
            </a:ln>
            <a:effectLst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ṣľîḓè"/>
            <p:cNvSpPr/>
            <p:nvPr/>
          </p:nvSpPr>
          <p:spPr>
            <a:xfrm>
              <a:off x="7016977" y="3635899"/>
              <a:ext cx="669807" cy="101956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32211"/>
                  </a:moveTo>
                  <a:lnTo>
                    <a:pt x="423229" y="32211"/>
                  </a:lnTo>
                </a:path>
              </a:pathLst>
            </a:custGeom>
            <a:noFill/>
            <a:ln w="12700">
              <a:solidFill>
                <a:srgbClr val="FFC000"/>
              </a:solidFill>
              <a:headEnd type="triangle"/>
              <a:tailEnd type="triangle"/>
            </a:ln>
            <a:effectLst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śḷiḓe"/>
            <p:cNvSpPr/>
            <p:nvPr/>
          </p:nvSpPr>
          <p:spPr>
            <a:xfrm rot="19060391">
              <a:off x="6847762" y="2873791"/>
              <a:ext cx="611916" cy="101956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32211"/>
                  </a:moveTo>
                  <a:lnTo>
                    <a:pt x="386650" y="32211"/>
                  </a:lnTo>
                </a:path>
              </a:pathLst>
            </a:custGeom>
            <a:noFill/>
            <a:ln w="12700">
              <a:solidFill>
                <a:schemeClr val="accent4"/>
              </a:solidFill>
              <a:headEnd type="triangle"/>
              <a:tailEnd type="triangle"/>
            </a:ln>
            <a:effectLst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îṩ1iḍê"/>
            <p:cNvSpPr/>
            <p:nvPr/>
          </p:nvSpPr>
          <p:spPr>
            <a:xfrm>
              <a:off x="7230833" y="1843016"/>
              <a:ext cx="1046675" cy="1046675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accent4"/>
            </a:solidFill>
            <a:ln w="12700">
              <a:noFill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îṧḷïḑé"/>
            <p:cNvSpPr/>
            <p:nvPr/>
          </p:nvSpPr>
          <p:spPr>
            <a:xfrm>
              <a:off x="7621561" y="3163537"/>
              <a:ext cx="1046675" cy="1046675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slïde"/>
            <p:cNvSpPr/>
            <p:nvPr/>
          </p:nvSpPr>
          <p:spPr>
            <a:xfrm>
              <a:off x="7230833" y="4506561"/>
              <a:ext cx="1046675" cy="1046675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noFill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ïŝľídé"/>
            <p:cNvSpPr/>
            <p:nvPr/>
          </p:nvSpPr>
          <p:spPr>
            <a:xfrm>
              <a:off x="5317364" y="2872483"/>
              <a:ext cx="1638669" cy="1638663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ï$lïḑe"/>
            <p:cNvSpPr/>
            <p:nvPr/>
          </p:nvSpPr>
          <p:spPr>
            <a:xfrm rot="19060391" flipH="1">
              <a:off x="4758607" y="4398009"/>
              <a:ext cx="611916" cy="101956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32211"/>
                  </a:moveTo>
                  <a:lnTo>
                    <a:pt x="386650" y="32211"/>
                  </a:lnTo>
                </a:path>
              </a:pathLst>
            </a:custGeom>
            <a:noFill/>
            <a:ln w="12700">
              <a:solidFill>
                <a:srgbClr val="B71B1E"/>
              </a:solidFill>
              <a:headEnd type="triangle"/>
              <a:tailEnd type="triangle"/>
            </a:ln>
            <a:effectLst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ṣḷïḑé"/>
            <p:cNvSpPr/>
            <p:nvPr/>
          </p:nvSpPr>
          <p:spPr>
            <a:xfrm flipH="1">
              <a:off x="4572478" y="3635899"/>
              <a:ext cx="669807" cy="101956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32211"/>
                  </a:moveTo>
                  <a:lnTo>
                    <a:pt x="423229" y="32211"/>
                  </a:lnTo>
                </a:path>
              </a:pathLst>
            </a:custGeom>
            <a:noFill/>
            <a:ln w="12700">
              <a:solidFill>
                <a:srgbClr val="B71B1E"/>
              </a:solidFill>
              <a:headEnd type="triangle"/>
              <a:tailEnd type="triangle"/>
            </a:ln>
            <a:effectLst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îşļïḍe"/>
            <p:cNvSpPr/>
            <p:nvPr/>
          </p:nvSpPr>
          <p:spPr>
            <a:xfrm rot="2539609" flipH="1">
              <a:off x="4758607" y="2873791"/>
              <a:ext cx="611916" cy="101956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32211"/>
                  </a:moveTo>
                  <a:lnTo>
                    <a:pt x="386650" y="32211"/>
                  </a:lnTo>
                </a:path>
              </a:pathLst>
            </a:custGeom>
            <a:noFill/>
            <a:ln w="12700">
              <a:solidFill>
                <a:schemeClr val="accent1"/>
              </a:solidFill>
              <a:headEnd type="triangle"/>
              <a:tailEnd type="triangle"/>
            </a:ln>
            <a:effectLst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iś1ïḑé"/>
            <p:cNvSpPr/>
            <p:nvPr/>
          </p:nvSpPr>
          <p:spPr>
            <a:xfrm>
              <a:off x="3911925" y="1843016"/>
              <a:ext cx="1046675" cy="1046675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noFill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ṩlîḍe"/>
            <p:cNvSpPr/>
            <p:nvPr/>
          </p:nvSpPr>
          <p:spPr>
            <a:xfrm>
              <a:off x="3565941" y="3163537"/>
              <a:ext cx="1046675" cy="1046675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rgbClr val="B71B1E"/>
            </a:solidFill>
            <a:ln w="12700">
              <a:noFill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ṡľíḋe"/>
            <p:cNvSpPr/>
            <p:nvPr/>
          </p:nvSpPr>
          <p:spPr>
            <a:xfrm>
              <a:off x="3932431" y="4506561"/>
              <a:ext cx="1046675" cy="1046675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rgbClr val="B71B1E"/>
            </a:solidFill>
            <a:ln w="12700">
              <a:noFill/>
            </a:ln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ṧlîḓê"/>
            <p:cNvSpPr>
              <a:spLocks/>
            </p:cNvSpPr>
            <p:nvPr/>
          </p:nvSpPr>
          <p:spPr bwMode="auto">
            <a:xfrm>
              <a:off x="4225059" y="2154466"/>
              <a:ext cx="420415" cy="423777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ï$ļîḋe"/>
            <p:cNvSpPr>
              <a:spLocks/>
            </p:cNvSpPr>
            <p:nvPr/>
          </p:nvSpPr>
          <p:spPr bwMode="auto">
            <a:xfrm>
              <a:off x="3825053" y="3464107"/>
              <a:ext cx="537323" cy="416771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22" y="40"/>
                </a:cxn>
                <a:cxn ang="0">
                  <a:pos x="11" y="45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6" y="45"/>
                </a:cxn>
                <a:cxn ang="0">
                  <a:pos x="6" y="43"/>
                </a:cxn>
                <a:cxn ang="0">
                  <a:pos x="11" y="36"/>
                </a:cxn>
                <a:cxn ang="0">
                  <a:pos x="0" y="20"/>
                </a:cxn>
                <a:cxn ang="0">
                  <a:pos x="29" y="0"/>
                </a:cxn>
                <a:cxn ang="0">
                  <a:pos x="57" y="20"/>
                </a:cxn>
                <a:cxn ang="0">
                  <a:pos x="29" y="41"/>
                </a:cxn>
                <a:cxn ang="0">
                  <a:pos x="62" y="47"/>
                </a:cxn>
                <a:cxn ang="0">
                  <a:pos x="66" y="53"/>
                </a:cxn>
                <a:cxn ang="0">
                  <a:pos x="67" y="55"/>
                </a:cxn>
                <a:cxn ang="0">
                  <a:pos x="66" y="56"/>
                </a:cxn>
                <a:cxn ang="0">
                  <a:pos x="62" y="55"/>
                </a:cxn>
                <a:cxn ang="0">
                  <a:pos x="51" y="50"/>
                </a:cxn>
                <a:cxn ang="0">
                  <a:pos x="44" y="51"/>
                </a:cxn>
                <a:cxn ang="0">
                  <a:pos x="25" y="46"/>
                </a:cxn>
                <a:cxn ang="0">
                  <a:pos x="29" y="46"/>
                </a:cxn>
                <a:cxn ang="0">
                  <a:pos x="52" y="39"/>
                </a:cxn>
                <a:cxn ang="0">
                  <a:pos x="62" y="20"/>
                </a:cxn>
                <a:cxn ang="0">
                  <a:pos x="61" y="14"/>
                </a:cxn>
                <a:cxn ang="0">
                  <a:pos x="72" y="30"/>
                </a:cxn>
                <a:cxn ang="0">
                  <a:pos x="62" y="47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îšľíḋê"/>
            <p:cNvSpPr>
              <a:spLocks/>
            </p:cNvSpPr>
            <p:nvPr/>
          </p:nvSpPr>
          <p:spPr bwMode="auto">
            <a:xfrm>
              <a:off x="4223214" y="4847902"/>
              <a:ext cx="465109" cy="363999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îšḷîḓe"/>
            <p:cNvSpPr>
              <a:spLocks/>
            </p:cNvSpPr>
            <p:nvPr/>
          </p:nvSpPr>
          <p:spPr bwMode="auto">
            <a:xfrm>
              <a:off x="7594171" y="2209009"/>
              <a:ext cx="361256" cy="320263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iŝlîḍe"/>
            <p:cNvSpPr>
              <a:spLocks/>
            </p:cNvSpPr>
            <p:nvPr/>
          </p:nvSpPr>
          <p:spPr bwMode="auto">
            <a:xfrm>
              <a:off x="7923199" y="3495402"/>
              <a:ext cx="408867" cy="415063"/>
            </a:xfrm>
            <a:custGeom>
              <a:avLst/>
              <a:gdLst/>
              <a:ahLst/>
              <a:cxnLst>
                <a:cxn ang="0">
                  <a:pos x="61" y="49"/>
                </a:cxn>
                <a:cxn ang="0">
                  <a:pos x="49" y="62"/>
                </a:cxn>
                <a:cxn ang="0">
                  <a:pos x="36" y="49"/>
                </a:cxn>
                <a:cxn ang="0">
                  <a:pos x="36" y="48"/>
                </a:cxn>
                <a:cxn ang="0">
                  <a:pos x="21" y="41"/>
                </a:cxn>
                <a:cxn ang="0">
                  <a:pos x="13" y="44"/>
                </a:cxn>
                <a:cxn ang="0">
                  <a:pos x="0" y="31"/>
                </a:cxn>
                <a:cxn ang="0">
                  <a:pos x="13" y="18"/>
                </a:cxn>
                <a:cxn ang="0">
                  <a:pos x="21" y="22"/>
                </a:cxn>
                <a:cxn ang="0">
                  <a:pos x="36" y="15"/>
                </a:cxn>
                <a:cxn ang="0">
                  <a:pos x="36" y="13"/>
                </a:cxn>
                <a:cxn ang="0">
                  <a:pos x="49" y="0"/>
                </a:cxn>
                <a:cxn ang="0">
                  <a:pos x="61" y="13"/>
                </a:cxn>
                <a:cxn ang="0">
                  <a:pos x="49" y="26"/>
                </a:cxn>
                <a:cxn ang="0">
                  <a:pos x="40" y="23"/>
                </a:cxn>
                <a:cxn ang="0">
                  <a:pos x="25" y="30"/>
                </a:cxn>
                <a:cxn ang="0">
                  <a:pos x="25" y="31"/>
                </a:cxn>
                <a:cxn ang="0">
                  <a:pos x="25" y="33"/>
                </a:cxn>
                <a:cxn ang="0">
                  <a:pos x="40" y="40"/>
                </a:cxn>
                <a:cxn ang="0">
                  <a:pos x="49" y="36"/>
                </a:cxn>
                <a:cxn ang="0">
                  <a:pos x="61" y="49"/>
                </a:cxn>
              </a:cxnLst>
              <a:rect l="0" t="0" r="r" b="b"/>
              <a:pathLst>
                <a:path w="61" h="62">
                  <a:moveTo>
                    <a:pt x="61" y="49"/>
                  </a:moveTo>
                  <a:cubicBezTo>
                    <a:pt x="61" y="56"/>
                    <a:pt x="56" y="62"/>
                    <a:pt x="49" y="62"/>
                  </a:cubicBezTo>
                  <a:cubicBezTo>
                    <a:pt x="41" y="62"/>
                    <a:pt x="36" y="56"/>
                    <a:pt x="36" y="49"/>
                  </a:cubicBezTo>
                  <a:cubicBezTo>
                    <a:pt x="36" y="49"/>
                    <a:pt x="36" y="48"/>
                    <a:pt x="36" y="48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9" y="43"/>
                    <a:pt x="16" y="44"/>
                    <a:pt x="13" y="44"/>
                  </a:cubicBezTo>
                  <a:cubicBezTo>
                    <a:pt x="6" y="44"/>
                    <a:pt x="0" y="38"/>
                    <a:pt x="0" y="31"/>
                  </a:cubicBezTo>
                  <a:cubicBezTo>
                    <a:pt x="0" y="24"/>
                    <a:pt x="6" y="18"/>
                    <a:pt x="13" y="18"/>
                  </a:cubicBezTo>
                  <a:cubicBezTo>
                    <a:pt x="16" y="18"/>
                    <a:pt x="19" y="20"/>
                    <a:pt x="21" y="22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4"/>
                    <a:pt x="36" y="14"/>
                    <a:pt x="36" y="13"/>
                  </a:cubicBezTo>
                  <a:cubicBezTo>
                    <a:pt x="36" y="6"/>
                    <a:pt x="41" y="0"/>
                    <a:pt x="49" y="0"/>
                  </a:cubicBezTo>
                  <a:cubicBezTo>
                    <a:pt x="56" y="0"/>
                    <a:pt x="61" y="6"/>
                    <a:pt x="61" y="13"/>
                  </a:cubicBezTo>
                  <a:cubicBezTo>
                    <a:pt x="61" y="20"/>
                    <a:pt x="56" y="26"/>
                    <a:pt x="49" y="26"/>
                  </a:cubicBezTo>
                  <a:cubicBezTo>
                    <a:pt x="45" y="26"/>
                    <a:pt x="42" y="25"/>
                    <a:pt x="40" y="23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1"/>
                    <a:pt x="25" y="31"/>
                  </a:cubicBezTo>
                  <a:cubicBezTo>
                    <a:pt x="25" y="32"/>
                    <a:pt x="25" y="32"/>
                    <a:pt x="25" y="3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38"/>
                    <a:pt x="45" y="36"/>
                    <a:pt x="49" y="36"/>
                  </a:cubicBezTo>
                  <a:cubicBezTo>
                    <a:pt x="56" y="36"/>
                    <a:pt x="61" y="42"/>
                    <a:pt x="61" y="4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śḷíḋé"/>
            <p:cNvSpPr>
              <a:spLocks/>
            </p:cNvSpPr>
            <p:nvPr/>
          </p:nvSpPr>
          <p:spPr bwMode="auto">
            <a:xfrm>
              <a:off x="7520229" y="4795958"/>
              <a:ext cx="467887" cy="467887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ïṩļidè"/>
            <p:cNvSpPr>
              <a:spLocks/>
            </p:cNvSpPr>
            <p:nvPr/>
          </p:nvSpPr>
          <p:spPr bwMode="auto">
            <a:xfrm>
              <a:off x="5777331" y="3382485"/>
              <a:ext cx="718732" cy="618656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4" name="íş1îḍé"/>
            <p:cNvGrpSpPr/>
            <p:nvPr/>
          </p:nvGrpSpPr>
          <p:grpSpPr>
            <a:xfrm>
              <a:off x="8277509" y="2069541"/>
              <a:ext cx="2052713" cy="593624"/>
              <a:chOff x="5391685" y="5488955"/>
              <a:chExt cx="1549107" cy="593624"/>
            </a:xfrm>
          </p:grpSpPr>
          <p:sp>
            <p:nvSpPr>
              <p:cNvPr id="40" name="iṩliďé"/>
              <p:cNvSpPr/>
              <p:nvPr/>
            </p:nvSpPr>
            <p:spPr>
              <a:xfrm>
                <a:off x="5391685" y="5488955"/>
                <a:ext cx="1549107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r>
                  <a:rPr lang="zh-CN" altLang="en-US" sz="1600" b="1">
                    <a:solidFill>
                      <a:srgbClr val="B71B1E"/>
                    </a:solidFill>
                  </a:rPr>
                  <a:t>标题文本预设</a:t>
                </a:r>
              </a:p>
            </p:txBody>
          </p:sp>
          <p:sp>
            <p:nvSpPr>
              <p:cNvPr id="41" name="îś1îḓè"/>
              <p:cNvSpPr/>
              <p:nvPr/>
            </p:nvSpPr>
            <p:spPr>
              <a:xfrm>
                <a:off x="5391685" y="5735176"/>
                <a:ext cx="1549107" cy="347403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</p:grpSp>
        <p:grpSp>
          <p:nvGrpSpPr>
            <p:cNvPr id="25" name="í$1íḍé"/>
            <p:cNvGrpSpPr/>
            <p:nvPr/>
          </p:nvGrpSpPr>
          <p:grpSpPr>
            <a:xfrm>
              <a:off x="8668237" y="3419007"/>
              <a:ext cx="2052713" cy="593624"/>
              <a:chOff x="5391685" y="5488955"/>
              <a:chExt cx="1549107" cy="593624"/>
            </a:xfrm>
          </p:grpSpPr>
          <p:sp>
            <p:nvSpPr>
              <p:cNvPr id="38" name="íS1iḑe"/>
              <p:cNvSpPr/>
              <p:nvPr/>
            </p:nvSpPr>
            <p:spPr>
              <a:xfrm>
                <a:off x="5391685" y="5488955"/>
                <a:ext cx="1549107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  <p:sp>
            <p:nvSpPr>
              <p:cNvPr id="39" name="î$ḷíḍê"/>
              <p:cNvSpPr/>
              <p:nvPr/>
            </p:nvSpPr>
            <p:spPr>
              <a:xfrm>
                <a:off x="5391685" y="5735176"/>
                <a:ext cx="1549107" cy="347403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</p:grpSp>
        <p:grpSp>
          <p:nvGrpSpPr>
            <p:cNvPr id="26" name="ïṥḻïḓê"/>
            <p:cNvGrpSpPr/>
            <p:nvPr/>
          </p:nvGrpSpPr>
          <p:grpSpPr>
            <a:xfrm>
              <a:off x="8277509" y="4738483"/>
              <a:ext cx="2052713" cy="593624"/>
              <a:chOff x="5391685" y="5488955"/>
              <a:chExt cx="1549107" cy="593624"/>
            </a:xfrm>
          </p:grpSpPr>
          <p:sp>
            <p:nvSpPr>
              <p:cNvPr id="36" name="ísļïḍê"/>
              <p:cNvSpPr/>
              <p:nvPr/>
            </p:nvSpPr>
            <p:spPr>
              <a:xfrm>
                <a:off x="5391685" y="5488955"/>
                <a:ext cx="1549107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r>
                  <a:rPr lang="zh-CN" altLang="en-US" sz="1600" b="1" dirty="0">
                    <a:solidFill>
                      <a:srgbClr val="B71B1E"/>
                    </a:solidFill>
                  </a:rPr>
                  <a:t>标题文本预设</a:t>
                </a:r>
              </a:p>
            </p:txBody>
          </p:sp>
          <p:sp>
            <p:nvSpPr>
              <p:cNvPr id="37" name="iṩḷíḍe"/>
              <p:cNvSpPr/>
              <p:nvPr/>
            </p:nvSpPr>
            <p:spPr>
              <a:xfrm>
                <a:off x="5391685" y="5735176"/>
                <a:ext cx="1549107" cy="347403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</p:grpSp>
        <p:grpSp>
          <p:nvGrpSpPr>
            <p:cNvPr id="27" name="iŝľïḓè"/>
            <p:cNvGrpSpPr/>
            <p:nvPr/>
          </p:nvGrpSpPr>
          <p:grpSpPr>
            <a:xfrm>
              <a:off x="1859214" y="2069541"/>
              <a:ext cx="2052713" cy="593624"/>
              <a:chOff x="5391685" y="5488955"/>
              <a:chExt cx="1549107" cy="593624"/>
            </a:xfrm>
          </p:grpSpPr>
          <p:sp>
            <p:nvSpPr>
              <p:cNvPr id="34" name="ïşḷîde"/>
              <p:cNvSpPr/>
              <p:nvPr/>
            </p:nvSpPr>
            <p:spPr>
              <a:xfrm>
                <a:off x="5391685" y="5488955"/>
                <a:ext cx="1549107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r"/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35" name="iŝļíde"/>
              <p:cNvSpPr/>
              <p:nvPr/>
            </p:nvSpPr>
            <p:spPr>
              <a:xfrm>
                <a:off x="5391685" y="5735176"/>
                <a:ext cx="1549107" cy="347403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</p:grpSp>
        <p:grpSp>
          <p:nvGrpSpPr>
            <p:cNvPr id="28" name="iṣľíḓê"/>
            <p:cNvGrpSpPr/>
            <p:nvPr/>
          </p:nvGrpSpPr>
          <p:grpSpPr>
            <a:xfrm>
              <a:off x="1513230" y="3419007"/>
              <a:ext cx="2052713" cy="593624"/>
              <a:chOff x="5391685" y="5488955"/>
              <a:chExt cx="1549107" cy="593624"/>
            </a:xfrm>
          </p:grpSpPr>
          <p:sp>
            <p:nvSpPr>
              <p:cNvPr id="32" name="íṧḷîḑê"/>
              <p:cNvSpPr/>
              <p:nvPr/>
            </p:nvSpPr>
            <p:spPr>
              <a:xfrm>
                <a:off x="5391685" y="5488955"/>
                <a:ext cx="1549107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r"/>
                <a:r>
                  <a:rPr lang="zh-CN" altLang="en-US" sz="1600" b="1">
                    <a:solidFill>
                      <a:srgbClr val="B71B1E"/>
                    </a:solidFill>
                  </a:rPr>
                  <a:t>标题文本预设</a:t>
                </a:r>
              </a:p>
            </p:txBody>
          </p:sp>
          <p:sp>
            <p:nvSpPr>
              <p:cNvPr id="33" name="îŝ1íḑê"/>
              <p:cNvSpPr/>
              <p:nvPr/>
            </p:nvSpPr>
            <p:spPr>
              <a:xfrm>
                <a:off x="5391685" y="5735176"/>
                <a:ext cx="1549107" cy="347403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</p:grpSp>
        <p:grpSp>
          <p:nvGrpSpPr>
            <p:cNvPr id="29" name="îṥļiḋé"/>
            <p:cNvGrpSpPr/>
            <p:nvPr/>
          </p:nvGrpSpPr>
          <p:grpSpPr>
            <a:xfrm>
              <a:off x="1879720" y="4738483"/>
              <a:ext cx="2052713" cy="593624"/>
              <a:chOff x="5391685" y="5488955"/>
              <a:chExt cx="1549107" cy="593624"/>
            </a:xfrm>
          </p:grpSpPr>
          <p:sp>
            <p:nvSpPr>
              <p:cNvPr id="30" name="ïṧḻíḍè"/>
              <p:cNvSpPr/>
              <p:nvPr/>
            </p:nvSpPr>
            <p:spPr>
              <a:xfrm>
                <a:off x="5391685" y="5488955"/>
                <a:ext cx="1549107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r"/>
                <a:r>
                  <a:rPr lang="zh-CN" altLang="en-US" sz="1600" b="1">
                    <a:solidFill>
                      <a:srgbClr val="B71B1E"/>
                    </a:solidFill>
                  </a:rPr>
                  <a:t>标题文本预设</a:t>
                </a:r>
              </a:p>
            </p:txBody>
          </p:sp>
          <p:sp>
            <p:nvSpPr>
              <p:cNvPr id="31" name="îsļïḋé"/>
              <p:cNvSpPr/>
              <p:nvPr/>
            </p:nvSpPr>
            <p:spPr>
              <a:xfrm>
                <a:off x="5391685" y="5735176"/>
                <a:ext cx="1549107" cy="347403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2859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3095" b="90000" l="1657" r="94880">
                        <a14:foregroundMark x1="65512" y1="35000" x2="82380" y2="57857"/>
                        <a14:foregroundMark x1="26807" y1="17381" x2="50602" y2="21905"/>
                        <a14:foregroundMark x1="59488" y1="18810" x2="71536" y2="16667"/>
                        <a14:foregroundMark x1="53012" y1="14524" x2="65060" y2="15952"/>
                        <a14:foregroundMark x1="75301" y1="16667" x2="79518" y2="18095"/>
                        <a14:foregroundMark x1="72139" y1="51190" x2="73494" y2="69762"/>
                        <a14:foregroundMark x1="65060" y1="76429" x2="88404" y2="69048"/>
                        <a14:foregroundMark x1="61747" y1="46190" x2="62801" y2="60238"/>
                        <a14:foregroundMark x1="59036" y1="38095" x2="67470" y2="60238"/>
                        <a14:foregroundMark x1="43675" y1="28333" x2="59940" y2="36429"/>
                        <a14:foregroundMark x1="11446" y1="25476" x2="19880" y2="20238"/>
                        <a14:foregroundMark x1="37048" y1="12857" x2="45482" y2="20238"/>
                        <a14:backgroundMark x1="70181" y1="82381" x2="53464" y2="876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29450" y="2352501"/>
            <a:ext cx="7122980" cy="4505499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04284" y="2352501"/>
            <a:ext cx="5495964" cy="2362200"/>
            <a:chOff x="404284" y="2352501"/>
            <a:chExt cx="5495964" cy="2362200"/>
          </a:xfrm>
        </p:grpSpPr>
        <p:sp>
          <p:nvSpPr>
            <p:cNvPr id="5" name="矩形 4"/>
            <p:cNvSpPr/>
            <p:nvPr/>
          </p:nvSpPr>
          <p:spPr>
            <a:xfrm>
              <a:off x="404284" y="2352501"/>
              <a:ext cx="5495964" cy="2362200"/>
            </a:xfrm>
            <a:prstGeom prst="rect">
              <a:avLst/>
            </a:prstGeom>
            <a:solidFill>
              <a:srgbClr val="B71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884749" y="2657659"/>
              <a:ext cx="4640674" cy="1751884"/>
              <a:chOff x="5189126" y="2526209"/>
              <a:chExt cx="4640674" cy="1751884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5189126" y="2526209"/>
                <a:ext cx="4640674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02.</a:t>
                </a:r>
                <a:r>
                  <a:rPr lang="zh-CN" altLang="en-US" sz="4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输入你的标题</a:t>
                </a:r>
                <a:endParaRPr lang="zh-CN" altLang="en-US" sz="4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5216992" y="3416823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+mn-ea"/>
                  </a:rPr>
                  <a:t>添加小标题</a:t>
                </a: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7025701" y="3416823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+mn-ea"/>
                  </a:rPr>
                  <a:t>添加小标题</a:t>
                </a: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5216992" y="3908761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+mn-ea"/>
                  </a:rPr>
                  <a:t>添加小标题</a:t>
                </a: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7025701" y="3908761"/>
                <a:ext cx="13388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bg1"/>
                    </a:solidFill>
                    <a:latin typeface="+mn-ea"/>
                  </a:rPr>
                  <a:t>添加小标题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4945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1050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3390dbd-44b0-4b1e-a074-16bdcf782d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9400d30e-0986-4dce-8a9c-6f788467af2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c518c68-e37d-461a-8e66-787a0957f0d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6604489-63be-47a9-bb3f-0356677bcaa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3ed9e09-2848-4cb4-99fa-191ce5712f9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674d09-0c36-4c74-83bf-3816fb93582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18f5da0-bd75-4e23-bfc3-7a1acdb2939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6978a10-79fd-410d-a825-57d3d844859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17768db-6554-4bca-b009-f31744e5c15f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c2447ed-7a36-4fc2-bfed-1e83aa55f3a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591d71-5cdf-4765-9358-cdcf3ed841d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1c40990-ab7b-4dbc-b8c0-7d1003f969b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d8178dd-94a4-4811-ac31-334c221a712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de653d42-90bd-4dc3-86af-46906165397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c63ea809-46b7-4c98-a150-1d1834c6ee7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cdd970-8fe7-420e-a1d4-ea013468bbb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3b92fe8-5a60-492c-9fd9-58570f770e0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3e0ea07-6d38-4c56-96d5-6352ce72647b"/>
</p:tagLst>
</file>

<file path=ppt/theme/theme1.xml><?xml version="1.0" encoding="utf-8"?>
<a:theme xmlns:a="http://schemas.openxmlformats.org/drawingml/2006/main" name="Office 主题​​">
  <a:themeElements>
    <a:clrScheme name="自定义 7">
      <a:dk1>
        <a:srgbClr val="B71B1E"/>
      </a:dk1>
      <a:lt1>
        <a:srgbClr val="FFFFFF"/>
      </a:lt1>
      <a:dk2>
        <a:srgbClr val="B71B1E"/>
      </a:dk2>
      <a:lt2>
        <a:srgbClr val="E7E6E6"/>
      </a:lt2>
      <a:accent1>
        <a:srgbClr val="B71B1E"/>
      </a:accent1>
      <a:accent2>
        <a:srgbClr val="FFC000"/>
      </a:accent2>
      <a:accent3>
        <a:srgbClr val="B71B1E"/>
      </a:accent3>
      <a:accent4>
        <a:srgbClr val="FFC000"/>
      </a:accent4>
      <a:accent5>
        <a:srgbClr val="B71B1E"/>
      </a:accent5>
      <a:accent6>
        <a:srgbClr val="FFC000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1430</Words>
  <Application>Microsoft Office PowerPoint</Application>
  <PresentationFormat>宽屏</PresentationFormat>
  <Paragraphs>228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Adobe 明體 Std L</vt:lpstr>
      <vt:lpstr>맑은 고딕</vt:lpstr>
      <vt:lpstr>Meiryo</vt:lpstr>
      <vt:lpstr>等线</vt:lpstr>
      <vt:lpstr>等线 Light</vt:lpstr>
      <vt:lpstr>楷体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4</cp:revision>
  <dcterms:created xsi:type="dcterms:W3CDTF">2017-11-05T05:39:38Z</dcterms:created>
  <dcterms:modified xsi:type="dcterms:W3CDTF">2020-10-17T03:15:29Z</dcterms:modified>
</cp:coreProperties>
</file>