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4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  <p:sldMasterId id="2147483737" r:id="rId2"/>
  </p:sldMasterIdLst>
  <p:notesMasterIdLst>
    <p:notesMasterId r:id="rId30"/>
  </p:notesMasterIdLst>
  <p:handoutMasterIdLst>
    <p:handoutMasterId r:id="rId31"/>
  </p:handoutMasterIdLst>
  <p:sldIdLst>
    <p:sldId id="5462" r:id="rId3"/>
    <p:sldId id="5894" r:id="rId4"/>
    <p:sldId id="5890" r:id="rId5"/>
    <p:sldId id="5905" r:id="rId6"/>
    <p:sldId id="5900" r:id="rId7"/>
    <p:sldId id="5910" r:id="rId8"/>
    <p:sldId id="5904" r:id="rId9"/>
    <p:sldId id="5913" r:id="rId10"/>
    <p:sldId id="5891" r:id="rId11"/>
    <p:sldId id="5911" r:id="rId12"/>
    <p:sldId id="5897" r:id="rId13"/>
    <p:sldId id="5914" r:id="rId14"/>
    <p:sldId id="5902" r:id="rId15"/>
    <p:sldId id="5906" r:id="rId16"/>
    <p:sldId id="5892" r:id="rId17"/>
    <p:sldId id="5908" r:id="rId18"/>
    <p:sldId id="5899" r:id="rId19"/>
    <p:sldId id="5912" r:id="rId20"/>
    <p:sldId id="5903" r:id="rId21"/>
    <p:sldId id="5915" r:id="rId22"/>
    <p:sldId id="5893" r:id="rId23"/>
    <p:sldId id="5907" r:id="rId24"/>
    <p:sldId id="5901" r:id="rId25"/>
    <p:sldId id="5916" r:id="rId26"/>
    <p:sldId id="5896" r:id="rId27"/>
    <p:sldId id="5889" r:id="rId28"/>
    <p:sldId id="5917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F50"/>
    <a:srgbClr val="2775A6"/>
    <a:srgbClr val="FFFFFF"/>
    <a:srgbClr val="135145"/>
    <a:srgbClr val="FF9900"/>
    <a:srgbClr val="FFA631"/>
    <a:srgbClr val="0070C0"/>
    <a:srgbClr val="C00000"/>
    <a:srgbClr val="4B342A"/>
    <a:srgbClr val="694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3" autoAdjust="0"/>
    <p:restoredTop sz="95394" autoAdjust="0"/>
  </p:normalViewPr>
  <p:slideViewPr>
    <p:cSldViewPr>
      <p:cViewPr varScale="1">
        <p:scale>
          <a:sx n="107" d="100"/>
          <a:sy n="107" d="100"/>
        </p:scale>
        <p:origin x="558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4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1F-4CE7-8082-410A5AA06B3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1F-4CE7-8082-410A5AA06B3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B1F-4CE7-8082-410A5AA06B3B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B1F-4CE7-8082-410A5AA06B3B}"/>
              </c:ext>
            </c:extLst>
          </c:dP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0.15</c:v>
                </c:pt>
                <c:pt idx="3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B1F-4CE7-8082-410A5AA06B3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01-4A9A-8E79-A4CB9D814DC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501-4A9A-8E79-A4CB9D814D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501-4A9A-8E79-A4CB9D814DC4}"/>
              </c:ext>
            </c:extLst>
          </c:dPt>
          <c:dPt>
            <c:idx val="3"/>
            <c:bubble3D val="0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501-4A9A-8E79-A4CB9D814DC4}"/>
              </c:ext>
            </c:extLst>
          </c:dP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501-4A9A-8E79-A4CB9D814DC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3C-4AB7-AD0C-3391B751403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3C-4AB7-AD0C-3391B7514035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3C-4AB7-AD0C-3391B7514035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E3C-4AB7-AD0C-3391B7514035}"/>
              </c:ext>
            </c:extLst>
          </c:dP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E3C-4AB7-AD0C-3391B751403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6559664"/>
        <c:axId val="686560224"/>
      </c:areaChart>
      <c:catAx>
        <c:axId val="6865596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686560224"/>
        <c:crosses val="autoZero"/>
        <c:auto val="1"/>
        <c:lblAlgn val="ctr"/>
        <c:lblOffset val="100"/>
        <c:noMultiLvlLbl val="1"/>
      </c:catAx>
      <c:valAx>
        <c:axId val="686560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68655966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13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78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42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661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9067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668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16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2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744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553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042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87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82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9065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7347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2810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2358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718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586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417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271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43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921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179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989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468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514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5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101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72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496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455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735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715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879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74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362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0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612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80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4" r:id="rId2"/>
    <p:sldLayoutId id="2147483735" r:id="rId3"/>
    <p:sldLayoutId id="2147483736" r:id="rId4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9204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61" y="867445"/>
            <a:ext cx="3247427" cy="2680802"/>
          </a:xfrm>
          <a:prstGeom prst="rect">
            <a:avLst/>
          </a:prstGeom>
        </p:spPr>
      </p:pic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14600" y="4008425"/>
            <a:ext cx="78295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党</a:t>
            </a:r>
            <a:r>
              <a:rPr lang="zh-CN" altLang="en-US" sz="6600" b="1" dirty="0">
                <a:solidFill>
                  <a:schemeClr val="accent1"/>
                </a:solidFill>
                <a:cs typeface="Arial" panose="020B0604020202020204" pitchFamily="34" charset="0"/>
              </a:rPr>
              <a:t>政</a:t>
            </a:r>
            <a:r>
              <a:rPr lang="zh-CN" altLang="en-US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汇报建党节</a:t>
            </a:r>
            <a:r>
              <a:rPr lang="en-US" altLang="zh-CN" sz="6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40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089632" y="5511632"/>
            <a:ext cx="2062214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</a:t>
            </a:r>
            <a:r>
              <a:rPr lang="zh-CN" altLang="en-US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品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0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10299" y="5511632"/>
            <a:ext cx="2199652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362331" y="3780791"/>
            <a:ext cx="61340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1"/>
                </a:solidFill>
                <a:cs typeface="Arial" panose="020B0604020202020204" pitchFamily="34" charset="0"/>
              </a:rPr>
              <a:t>BUILDING THE GOVERNMENT REPORT PPT</a:t>
            </a:r>
            <a:endParaRPr lang="zh-CN" altLang="en-US" sz="2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14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4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376873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1395" y="2376873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057" y="2376873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1261838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844800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038501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621463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815163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98125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885696" y="1531151"/>
            <a:ext cx="11088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89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 txBox="1">
            <a:spLocks/>
          </p:cNvSpPr>
          <p:nvPr/>
        </p:nvSpPr>
        <p:spPr>
          <a:xfrm>
            <a:off x="1550188" y="1687757"/>
            <a:ext cx="9844728" cy="28277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Down Arrow 15"/>
          <p:cNvSpPr/>
          <p:nvPr/>
        </p:nvSpPr>
        <p:spPr>
          <a:xfrm>
            <a:off x="161223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1612236" y="2634787"/>
            <a:ext cx="1527817" cy="960055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77933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811129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1690446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325208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3252089" y="2634787"/>
            <a:ext cx="1527817" cy="960055"/>
          </a:xfrm>
          <a:prstGeom prst="rect">
            <a:avLst/>
          </a:prstGeom>
          <a:solidFill>
            <a:schemeClr val="accent2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3419192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3450981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3330298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88409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884096" y="2634787"/>
            <a:ext cx="1527817" cy="960055"/>
          </a:xfrm>
          <a:prstGeom prst="rect">
            <a:avLst/>
          </a:prstGeom>
          <a:solidFill>
            <a:schemeClr val="accent3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5051198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5082988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6"/>
          <p:cNvSpPr txBox="1">
            <a:spLocks/>
          </p:cNvSpPr>
          <p:nvPr/>
        </p:nvSpPr>
        <p:spPr>
          <a:xfrm>
            <a:off x="49623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531795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531795" y="2634787"/>
            <a:ext cx="1527817" cy="960055"/>
          </a:xfrm>
          <a:prstGeom prst="rect">
            <a:avLst/>
          </a:prstGeom>
          <a:solidFill>
            <a:schemeClr val="accent4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66988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730687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66100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8179494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8179494" y="2634787"/>
            <a:ext cx="1527817" cy="960055"/>
          </a:xfrm>
          <a:prstGeom prst="rect">
            <a:avLst/>
          </a:prstGeom>
          <a:solidFill>
            <a:schemeClr val="accent5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83465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14%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8378385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8257703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983503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9835039" y="2634787"/>
            <a:ext cx="1527817" cy="960055"/>
          </a:xfrm>
          <a:prstGeom prst="rect">
            <a:avLst/>
          </a:prstGeom>
          <a:solidFill>
            <a:schemeClr val="accent6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4"/>
          <p:cNvSpPr txBox="1">
            <a:spLocks/>
          </p:cNvSpPr>
          <p:nvPr/>
        </p:nvSpPr>
        <p:spPr>
          <a:xfrm>
            <a:off x="10002140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23%</a:t>
            </a:r>
          </a:p>
        </p:txBody>
      </p:sp>
      <p:sp>
        <p:nvSpPr>
          <p:cNvPr id="31" name="Text Placeholder 4"/>
          <p:cNvSpPr txBox="1">
            <a:spLocks/>
          </p:cNvSpPr>
          <p:nvPr/>
        </p:nvSpPr>
        <p:spPr>
          <a:xfrm>
            <a:off x="10033933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6"/>
          <p:cNvSpPr txBox="1">
            <a:spLocks/>
          </p:cNvSpPr>
          <p:nvPr/>
        </p:nvSpPr>
        <p:spPr>
          <a:xfrm>
            <a:off x="9913248" y="4023604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0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553" b="-45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02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1"/>
          <p:cNvSpPr/>
          <p:nvPr/>
        </p:nvSpPr>
        <p:spPr>
          <a:xfrm>
            <a:off x="7859543" y="2657857"/>
            <a:ext cx="2164678" cy="21646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9"/>
          <p:cNvSpPr>
            <a:spLocks/>
          </p:cNvSpPr>
          <p:nvPr/>
        </p:nvSpPr>
        <p:spPr bwMode="auto">
          <a:xfrm>
            <a:off x="9364611" y="2258174"/>
            <a:ext cx="524849" cy="584457"/>
          </a:xfrm>
          <a:custGeom>
            <a:avLst/>
            <a:gdLst>
              <a:gd name="T0" fmla="*/ 12 w 361"/>
              <a:gd name="T1" fmla="*/ 402 h 402"/>
              <a:gd name="T2" fmla="*/ 145 w 361"/>
              <a:gd name="T3" fmla="*/ 13 h 402"/>
              <a:gd name="T4" fmla="*/ 361 w 361"/>
              <a:gd name="T5" fmla="*/ 13 h 402"/>
              <a:gd name="T6" fmla="*/ 361 w 361"/>
              <a:gd name="T7" fmla="*/ 0 h 402"/>
              <a:gd name="T8" fmla="*/ 139 w 361"/>
              <a:gd name="T9" fmla="*/ 0 h 402"/>
              <a:gd name="T10" fmla="*/ 0 w 361"/>
              <a:gd name="T11" fmla="*/ 396 h 402"/>
              <a:gd name="T12" fmla="*/ 12 w 361"/>
              <a:gd name="T1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402">
                <a:moveTo>
                  <a:pt x="12" y="402"/>
                </a:moveTo>
                <a:lnTo>
                  <a:pt x="145" y="13"/>
                </a:lnTo>
                <a:lnTo>
                  <a:pt x="361" y="13"/>
                </a:lnTo>
                <a:lnTo>
                  <a:pt x="361" y="0"/>
                </a:lnTo>
                <a:lnTo>
                  <a:pt x="139" y="0"/>
                </a:lnTo>
                <a:lnTo>
                  <a:pt x="0" y="396"/>
                </a:lnTo>
                <a:lnTo>
                  <a:pt x="12" y="4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93"/>
          <p:cNvSpPr>
            <a:spLocks/>
          </p:cNvSpPr>
          <p:nvPr/>
        </p:nvSpPr>
        <p:spPr bwMode="auto">
          <a:xfrm>
            <a:off x="10009340" y="3187010"/>
            <a:ext cx="831615" cy="196273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97"/>
          <p:cNvSpPr>
            <a:spLocks/>
          </p:cNvSpPr>
          <p:nvPr/>
        </p:nvSpPr>
        <p:spPr bwMode="auto">
          <a:xfrm>
            <a:off x="9759445" y="4340330"/>
            <a:ext cx="673143" cy="575734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139"/>
          <p:cNvSpPr txBox="1"/>
          <p:nvPr/>
        </p:nvSpPr>
        <p:spPr>
          <a:xfrm>
            <a:off x="9971816" y="4535899"/>
            <a:ext cx="455574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51"/>
          <p:cNvSpPr txBox="1"/>
          <p:nvPr/>
        </p:nvSpPr>
        <p:spPr>
          <a:xfrm>
            <a:off x="9467659" y="1913792"/>
            <a:ext cx="455574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52"/>
          <p:cNvSpPr txBox="1"/>
          <p:nvPr/>
        </p:nvSpPr>
        <p:spPr>
          <a:xfrm>
            <a:off x="10390061" y="2852254"/>
            <a:ext cx="377026" cy="284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8%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55"/>
          <p:cNvSpPr/>
          <p:nvPr/>
        </p:nvSpPr>
        <p:spPr>
          <a:xfrm>
            <a:off x="5347037" y="2657857"/>
            <a:ext cx="2164678" cy="21646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32"/>
          <p:cNvSpPr>
            <a:spLocks/>
          </p:cNvSpPr>
          <p:nvPr/>
        </p:nvSpPr>
        <p:spPr bwMode="auto">
          <a:xfrm>
            <a:off x="6186437" y="2194607"/>
            <a:ext cx="526301" cy="575734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58"/>
          <p:cNvSpPr txBox="1"/>
          <p:nvPr/>
        </p:nvSpPr>
        <p:spPr>
          <a:xfrm>
            <a:off x="6206801" y="1867005"/>
            <a:ext cx="455574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60"/>
          <p:cNvSpPr/>
          <p:nvPr/>
        </p:nvSpPr>
        <p:spPr>
          <a:xfrm>
            <a:off x="2931602" y="2657857"/>
            <a:ext cx="2164678" cy="21646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0"/>
          <p:cNvSpPr>
            <a:spLocks/>
          </p:cNvSpPr>
          <p:nvPr/>
        </p:nvSpPr>
        <p:spPr bwMode="auto">
          <a:xfrm>
            <a:off x="2363067" y="2880465"/>
            <a:ext cx="571372" cy="584457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61"/>
          <p:cNvSpPr>
            <a:spLocks/>
          </p:cNvSpPr>
          <p:nvPr/>
        </p:nvSpPr>
        <p:spPr bwMode="auto">
          <a:xfrm>
            <a:off x="2276128" y="4248859"/>
            <a:ext cx="766191" cy="575734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64"/>
          <p:cNvSpPr txBox="1"/>
          <p:nvPr/>
        </p:nvSpPr>
        <p:spPr>
          <a:xfrm>
            <a:off x="2219516" y="2514034"/>
            <a:ext cx="455574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65"/>
          <p:cNvSpPr txBox="1"/>
          <p:nvPr/>
        </p:nvSpPr>
        <p:spPr>
          <a:xfrm>
            <a:off x="2103560" y="4434432"/>
            <a:ext cx="455574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42659" y="5205769"/>
            <a:ext cx="942566" cy="1938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78746" y="5445600"/>
            <a:ext cx="227039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58096" y="5205769"/>
            <a:ext cx="942566" cy="1938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70602" y="5205769"/>
            <a:ext cx="942566" cy="1938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294182" y="5445600"/>
            <a:ext cx="227039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815329" y="5445600"/>
            <a:ext cx="227039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28" name="图表 6"/>
          <p:cNvGraphicFramePr/>
          <p:nvPr>
            <p:extLst/>
          </p:nvPr>
        </p:nvGraphicFramePr>
        <p:xfrm>
          <a:off x="6773253" y="2294445"/>
          <a:ext cx="4337255" cy="2891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0" name="图表 56"/>
          <p:cNvGraphicFramePr/>
          <p:nvPr>
            <p:extLst/>
          </p:nvPr>
        </p:nvGraphicFramePr>
        <p:xfrm>
          <a:off x="4260748" y="2294445"/>
          <a:ext cx="4337255" cy="2891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图表 61"/>
          <p:cNvGraphicFramePr/>
          <p:nvPr>
            <p:extLst/>
          </p:nvPr>
        </p:nvGraphicFramePr>
        <p:xfrm>
          <a:off x="1845313" y="2294445"/>
          <a:ext cx="4337255" cy="2891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92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  <p:bldP spid="14" grpId="0" animBg="1"/>
      <p:bldP spid="15" grpId="0"/>
      <p:bldP spid="18" grpId="0" animBg="1"/>
      <p:bldP spid="19" grpId="0" animBg="1"/>
      <p:bldP spid="20" grpId="0"/>
      <p:bldP spid="21" grpId="0"/>
      <p:bldGraphic spid="28" grpId="0">
        <p:bldAsOne/>
      </p:bldGraphic>
      <p:bldGraphic spid="30" grpId="0">
        <p:bldAsOne/>
      </p:bldGraphic>
      <p:bldGraphic spid="33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21153" y="1482639"/>
            <a:ext cx="2414977" cy="25014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21154" y="4117197"/>
            <a:ext cx="2408220" cy="238608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5" y="1482639"/>
            <a:ext cx="2414977" cy="250147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6429375" y="4122911"/>
            <a:ext cx="2414978" cy="2386081"/>
          </a:xfrm>
          <a:prstGeom prst="rect">
            <a:avLst/>
          </a:prstGeom>
          <a:solidFill>
            <a:schemeClr val="accent1"/>
          </a:solidFill>
        </p:spPr>
        <p:txBody>
          <a:bodyPr wrap="square" lIns="189833" tIns="49357" rIns="37967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633"/>
              </a:spcBef>
              <a:buClr>
                <a:schemeClr val="bg1"/>
              </a:buClr>
              <a:buSzPct val="80000"/>
            </a:pPr>
            <a:endParaRPr lang="zh-CN" altLang="en-US" sz="1476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2538662" y="1831128"/>
            <a:ext cx="1315788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30163" y="2220672"/>
            <a:ext cx="3024287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21663" y="1831128"/>
            <a:ext cx="1315788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9021663" y="2220672"/>
            <a:ext cx="3024287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538662" y="4472729"/>
            <a:ext cx="1315788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30163" y="4862273"/>
            <a:ext cx="3024287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9021663" y="4472729"/>
            <a:ext cx="1315788" cy="21544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9021663" y="4862273"/>
            <a:ext cx="3024287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4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11" grpId="0" animBg="1"/>
      <p:bldP spid="22" grpId="0"/>
      <p:bldP spid="26" grpId="0"/>
      <p:bldP spid="12" grpId="0"/>
      <p:bldP spid="13" grpId="0"/>
      <p:bldP spid="14" grpId="0"/>
      <p:bldP spid="15" grpId="0"/>
      <p:bldP spid="17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707" y="3132039"/>
            <a:ext cx="1285733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707" y="4583850"/>
            <a:ext cx="1285733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418" y="2886745"/>
            <a:ext cx="3427668" cy="49058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609" y="3629963"/>
            <a:ext cx="4125285" cy="7998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5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5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195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301" y="1961099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301" y="276079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301" y="5330383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301" y="3645363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46901" y="1961099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46901" y="276079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46901" y="5330383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46901" y="3645363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96501" y="1961099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96501" y="276079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96501" y="5330383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96501" y="3645363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646101" y="1961099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646101" y="276079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46101" y="5330383"/>
            <a:ext cx="3045215" cy="15907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46101" y="3645363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380703" y="2640912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380703" y="2320181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380703" y="6083908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380703" y="57631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3543780" y="4376406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4" name="TextBox 16"/>
          <p:cNvSpPr txBox="1"/>
          <p:nvPr/>
        </p:nvSpPr>
        <p:spPr>
          <a:xfrm>
            <a:off x="3543780" y="405567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571772" y="1082700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3571772" y="761969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6660205" y="2724888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6660205" y="240415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6697527" y="6037255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6697527" y="5716524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5"/>
          <p:cNvSpPr txBox="1"/>
          <p:nvPr/>
        </p:nvSpPr>
        <p:spPr>
          <a:xfrm>
            <a:off x="9804621" y="4423059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9804621" y="410232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9832613" y="998724"/>
            <a:ext cx="27099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9832613" y="67799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47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50"/>
                            </p:stCondLst>
                            <p:childTnLst>
                              <p:par>
                                <p:cTn id="1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1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600"/>
                            </p:stCondLst>
                            <p:childTnLst>
                              <p:par>
                                <p:cTn id="1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65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150"/>
                            </p:stCondLst>
                            <p:childTnLst>
                              <p:par>
                                <p:cTn id="14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700"/>
                            </p:stCondLst>
                            <p:childTnLst>
                              <p:par>
                                <p:cTn id="1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33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85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350"/>
                            </p:stCondLst>
                            <p:childTnLst>
                              <p:par>
                                <p:cTn id="1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64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22" grpId="0" animBg="1"/>
      <p:bldP spid="22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/>
      <p:bldP spid="49" grpId="0"/>
      <p:bldP spid="20" grpId="0"/>
      <p:bldP spid="21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59800" y="2365643"/>
            <a:ext cx="8539146" cy="1371266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102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827890" y="4197389"/>
            <a:ext cx="2035086" cy="705892"/>
            <a:chOff x="520106" y="2243168"/>
            <a:chExt cx="2513428" cy="770769"/>
          </a:xfrm>
        </p:grpSpPr>
        <p:sp>
          <p:nvSpPr>
            <p:cNvPr id="38" name="TextBox 37"/>
            <p:cNvSpPr txBox="1"/>
            <p:nvPr/>
          </p:nvSpPr>
          <p:spPr>
            <a:xfrm>
              <a:off x="959966" y="2243168"/>
              <a:ext cx="1633707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8"/>
              <a:ext cx="2513428" cy="4690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670581" y="5055631"/>
            <a:ext cx="9517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995771" y="4197386"/>
            <a:ext cx="2035086" cy="705891"/>
            <a:chOff x="520106" y="2243168"/>
            <a:chExt cx="2513428" cy="770770"/>
          </a:xfrm>
        </p:grpSpPr>
        <p:sp>
          <p:nvSpPr>
            <p:cNvPr id="52" name="TextBox 51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06476" y="4197386"/>
            <a:ext cx="2035086" cy="705891"/>
            <a:chOff x="520106" y="2243168"/>
            <a:chExt cx="2513428" cy="770770"/>
          </a:xfrm>
        </p:grpSpPr>
        <p:sp>
          <p:nvSpPr>
            <p:cNvPr id="55" name="TextBox 54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17183" y="4197386"/>
            <a:ext cx="2035086" cy="705891"/>
            <a:chOff x="520106" y="2243168"/>
            <a:chExt cx="2513428" cy="770770"/>
          </a:xfrm>
        </p:grpSpPr>
        <p:sp>
          <p:nvSpPr>
            <p:cNvPr id="58" name="TextBox 57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711939" y="5232651"/>
            <a:ext cx="9434876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52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246681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72255" y="2466817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44510" y="2466817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16765" y="2466817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289020" y="2466817"/>
            <a:ext cx="2569730" cy="2089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4552792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72255" y="4552792"/>
            <a:ext cx="2569730" cy="2089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4510" y="4552792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16765" y="4552792"/>
            <a:ext cx="2569730" cy="20894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9020" y="4552792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367315" y="3505392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367315" y="3213689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3017210" y="5607891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3017210" y="531618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11119" y="3449409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11119" y="315770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8130385" y="5607891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8130385" y="531618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808475" y="3440078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808475" y="314837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1203783" y="1692059"/>
            <a:ext cx="1045118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5621463" y="14003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58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3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3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21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>
            <a:spLocks/>
          </p:cNvSpPr>
          <p:nvPr/>
        </p:nvSpPr>
        <p:spPr bwMode="auto">
          <a:xfrm rot="5400000">
            <a:off x="-16031" y="16581"/>
            <a:ext cx="7232255" cy="7199486"/>
          </a:xfrm>
          <a:custGeom>
            <a:avLst/>
            <a:gdLst>
              <a:gd name="connsiteX0" fmla="*/ 0 w 7232651"/>
              <a:gd name="connsiteY0" fmla="*/ 5119913 h 7199881"/>
              <a:gd name="connsiteX1" fmla="*/ 0 w 7232651"/>
              <a:gd name="connsiteY1" fmla="*/ 2187704 h 7199881"/>
              <a:gd name="connsiteX2" fmla="*/ 5050712 w 7232651"/>
              <a:gd name="connsiteY2" fmla="*/ 3516361 h 7199881"/>
              <a:gd name="connsiteX3" fmla="*/ 5194910 w 7232651"/>
              <a:gd name="connsiteY3" fmla="*/ 3774075 h 7199881"/>
              <a:gd name="connsiteX4" fmla="*/ 5247561 w 7232651"/>
              <a:gd name="connsiteY4" fmla="*/ 3871433 h 7199881"/>
              <a:gd name="connsiteX5" fmla="*/ 5282344 w 7232651"/>
              <a:gd name="connsiteY5" fmla="*/ 3944019 h 7199881"/>
              <a:gd name="connsiteX6" fmla="*/ 5287880 w 7232651"/>
              <a:gd name="connsiteY6" fmla="*/ 3959057 h 7199881"/>
              <a:gd name="connsiteX7" fmla="*/ 5288354 w 7232651"/>
              <a:gd name="connsiteY7" fmla="*/ 3960917 h 7199881"/>
              <a:gd name="connsiteX8" fmla="*/ 5293535 w 7232651"/>
              <a:gd name="connsiteY8" fmla="*/ 3974424 h 7199881"/>
              <a:gd name="connsiteX9" fmla="*/ 5293536 w 7232651"/>
              <a:gd name="connsiteY9" fmla="*/ 3974424 h 7199881"/>
              <a:gd name="connsiteX10" fmla="*/ 5287880 w 7232651"/>
              <a:gd name="connsiteY10" fmla="*/ 3959057 h 7199881"/>
              <a:gd name="connsiteX11" fmla="*/ 5285982 w 7232651"/>
              <a:gd name="connsiteY11" fmla="*/ 3951611 h 7199881"/>
              <a:gd name="connsiteX12" fmla="*/ 5282344 w 7232651"/>
              <a:gd name="connsiteY12" fmla="*/ 3944019 h 7199881"/>
              <a:gd name="connsiteX13" fmla="*/ 5274598 w 7232651"/>
              <a:gd name="connsiteY13" fmla="*/ 3922976 h 7199881"/>
              <a:gd name="connsiteX14" fmla="*/ 5259419 w 7232651"/>
              <a:gd name="connsiteY14" fmla="*/ 3882887 h 7199881"/>
              <a:gd name="connsiteX15" fmla="*/ 5183526 w 7232651"/>
              <a:gd name="connsiteY15" fmla="*/ 3665262 h 7199881"/>
              <a:gd name="connsiteX16" fmla="*/ 7232650 w 7232651"/>
              <a:gd name="connsiteY16" fmla="*/ 0 h 7199881"/>
              <a:gd name="connsiteX17" fmla="*/ 7232650 w 7232651"/>
              <a:gd name="connsiteY17" fmla="*/ 3974424 h 7199881"/>
              <a:gd name="connsiteX18" fmla="*/ 7232651 w 7232651"/>
              <a:gd name="connsiteY18" fmla="*/ 3974424 h 7199881"/>
              <a:gd name="connsiteX19" fmla="*/ 7232651 w 7232651"/>
              <a:gd name="connsiteY19" fmla="*/ 7199881 h 7199881"/>
              <a:gd name="connsiteX20" fmla="*/ 2 w 7232651"/>
              <a:gd name="connsiteY20" fmla="*/ 7199881 h 7199881"/>
              <a:gd name="connsiteX21" fmla="*/ 2 w 7232651"/>
              <a:gd name="connsiteY21" fmla="*/ 5119913 h 719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32651" h="7199881">
                <a:moveTo>
                  <a:pt x="0" y="5119913"/>
                </a:moveTo>
                <a:cubicBezTo>
                  <a:pt x="0" y="5119913"/>
                  <a:pt x="0" y="5119913"/>
                  <a:pt x="0" y="2187704"/>
                </a:cubicBezTo>
                <a:cubicBezTo>
                  <a:pt x="2948462" y="847592"/>
                  <a:pt x="4481511" y="2588592"/>
                  <a:pt x="5050712" y="3516361"/>
                </a:cubicBezTo>
                <a:cubicBezTo>
                  <a:pt x="5107632" y="3607993"/>
                  <a:pt x="5156963" y="3699624"/>
                  <a:pt x="5194910" y="3774075"/>
                </a:cubicBezTo>
                <a:cubicBezTo>
                  <a:pt x="5215780" y="3808436"/>
                  <a:pt x="5232857" y="3841367"/>
                  <a:pt x="5247561" y="3871433"/>
                </a:cubicBezTo>
                <a:lnTo>
                  <a:pt x="5282344" y="3944019"/>
                </a:lnTo>
                <a:lnTo>
                  <a:pt x="5287880" y="3959057"/>
                </a:lnTo>
                <a:lnTo>
                  <a:pt x="5288354" y="3960917"/>
                </a:lnTo>
                <a:lnTo>
                  <a:pt x="5293535" y="3974424"/>
                </a:lnTo>
                <a:lnTo>
                  <a:pt x="5293536" y="3974424"/>
                </a:lnTo>
                <a:lnTo>
                  <a:pt x="5287880" y="3959057"/>
                </a:lnTo>
                <a:lnTo>
                  <a:pt x="5285982" y="3951611"/>
                </a:lnTo>
                <a:lnTo>
                  <a:pt x="5282344" y="3944019"/>
                </a:lnTo>
                <a:lnTo>
                  <a:pt x="5274598" y="3922976"/>
                </a:lnTo>
                <a:cubicBezTo>
                  <a:pt x="5267009" y="3905795"/>
                  <a:pt x="5263214" y="3894341"/>
                  <a:pt x="5259419" y="3882887"/>
                </a:cubicBezTo>
                <a:cubicBezTo>
                  <a:pt x="5229062" y="3808437"/>
                  <a:pt x="5206294" y="3733986"/>
                  <a:pt x="5183526" y="3665262"/>
                </a:cubicBezTo>
                <a:cubicBezTo>
                  <a:pt x="4595351" y="1666549"/>
                  <a:pt x="6598940" y="355073"/>
                  <a:pt x="7232650" y="0"/>
                </a:cubicBezTo>
                <a:lnTo>
                  <a:pt x="7232650" y="3974424"/>
                </a:lnTo>
                <a:lnTo>
                  <a:pt x="7232651" y="3974424"/>
                </a:lnTo>
                <a:lnTo>
                  <a:pt x="7232651" y="7199881"/>
                </a:lnTo>
                <a:lnTo>
                  <a:pt x="2" y="7199881"/>
                </a:lnTo>
                <a:lnTo>
                  <a:pt x="2" y="51199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 rot="5400000">
            <a:off x="2217301" y="1008530"/>
            <a:ext cx="5293080" cy="3276415"/>
          </a:xfrm>
          <a:custGeom>
            <a:avLst/>
            <a:gdLst>
              <a:gd name="T0" fmla="*/ 1386 w 1395"/>
              <a:gd name="T1" fmla="*/ 556 h 572"/>
              <a:gd name="T2" fmla="*/ 1370 w 1395"/>
              <a:gd name="T3" fmla="*/ 526 h 572"/>
              <a:gd name="T4" fmla="*/ 1365 w 1395"/>
              <a:gd name="T5" fmla="*/ 519 h 572"/>
              <a:gd name="T6" fmla="*/ 1327 w 1395"/>
              <a:gd name="T7" fmla="*/ 473 h 572"/>
              <a:gd name="T8" fmla="*/ 0 w 1395"/>
              <a:gd name="T9" fmla="*/ 221 h 572"/>
              <a:gd name="T10" fmla="*/ 0 w 1395"/>
              <a:gd name="T11" fmla="*/ 260 h 572"/>
              <a:gd name="T12" fmla="*/ 1331 w 1395"/>
              <a:gd name="T13" fmla="*/ 492 h 572"/>
              <a:gd name="T14" fmla="*/ 1369 w 1395"/>
              <a:gd name="T15" fmla="*/ 537 h 572"/>
              <a:gd name="T16" fmla="*/ 1393 w 1395"/>
              <a:gd name="T17" fmla="*/ 568 h 572"/>
              <a:gd name="T18" fmla="*/ 1395 w 1395"/>
              <a:gd name="T19" fmla="*/ 572 h 572"/>
              <a:gd name="T20" fmla="*/ 1390 w 1395"/>
              <a:gd name="T21" fmla="*/ 563 h 572"/>
              <a:gd name="T22" fmla="*/ 1386 w 1395"/>
              <a:gd name="T23" fmla="*/ 55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5" h="572">
                <a:moveTo>
                  <a:pt x="1386" y="556"/>
                </a:moveTo>
                <a:cubicBezTo>
                  <a:pt x="1380" y="546"/>
                  <a:pt x="1375" y="536"/>
                  <a:pt x="1370" y="526"/>
                </a:cubicBezTo>
                <a:cubicBezTo>
                  <a:pt x="1368" y="524"/>
                  <a:pt x="1366" y="521"/>
                  <a:pt x="1365" y="519"/>
                </a:cubicBezTo>
                <a:cubicBezTo>
                  <a:pt x="1355" y="506"/>
                  <a:pt x="1342" y="490"/>
                  <a:pt x="1327" y="473"/>
                </a:cubicBezTo>
                <a:cubicBezTo>
                  <a:pt x="1179" y="310"/>
                  <a:pt x="781" y="0"/>
                  <a:pt x="0" y="221"/>
                </a:cubicBezTo>
                <a:cubicBezTo>
                  <a:pt x="0" y="260"/>
                  <a:pt x="0" y="260"/>
                  <a:pt x="0" y="260"/>
                </a:cubicBezTo>
                <a:cubicBezTo>
                  <a:pt x="777" y="26"/>
                  <a:pt x="1181" y="330"/>
                  <a:pt x="1331" y="492"/>
                </a:cubicBezTo>
                <a:cubicBezTo>
                  <a:pt x="1346" y="508"/>
                  <a:pt x="1359" y="524"/>
                  <a:pt x="1369" y="537"/>
                </a:cubicBezTo>
                <a:cubicBezTo>
                  <a:pt x="1380" y="549"/>
                  <a:pt x="1387" y="560"/>
                  <a:pt x="1393" y="568"/>
                </a:cubicBezTo>
                <a:cubicBezTo>
                  <a:pt x="1393" y="569"/>
                  <a:pt x="1394" y="570"/>
                  <a:pt x="1395" y="572"/>
                </a:cubicBezTo>
                <a:cubicBezTo>
                  <a:pt x="1393" y="569"/>
                  <a:pt x="1392" y="566"/>
                  <a:pt x="1390" y="563"/>
                </a:cubicBezTo>
                <a:cubicBezTo>
                  <a:pt x="1388" y="560"/>
                  <a:pt x="1387" y="558"/>
                  <a:pt x="1386" y="5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 rot="5400000">
            <a:off x="4188841" y="4433988"/>
            <a:ext cx="2143711" cy="3453213"/>
          </a:xfrm>
          <a:custGeom>
            <a:avLst/>
            <a:gdLst>
              <a:gd name="T0" fmla="*/ 621 w 621"/>
              <a:gd name="T1" fmla="*/ 0 h 603"/>
              <a:gd name="T2" fmla="*/ 54 w 621"/>
              <a:gd name="T3" fmla="*/ 495 h 603"/>
              <a:gd name="T4" fmla="*/ 81 w 621"/>
              <a:gd name="T5" fmla="*/ 603 h 603"/>
              <a:gd name="T6" fmla="*/ 482 w 621"/>
              <a:gd name="T7" fmla="*/ 232 h 603"/>
              <a:gd name="T8" fmla="*/ 621 w 621"/>
              <a:gd name="T9" fmla="*/ 203 h 603"/>
              <a:gd name="T10" fmla="*/ 621 w 621"/>
              <a:gd name="T11" fmla="*/ 0 h 603"/>
              <a:gd name="connsiteX0" fmla="*/ 9130 w 9130"/>
              <a:gd name="connsiteY0" fmla="*/ 0 h 10000"/>
              <a:gd name="connsiteX1" fmla="*/ 0 w 9130"/>
              <a:gd name="connsiteY1" fmla="*/ 8209 h 10000"/>
              <a:gd name="connsiteX2" fmla="*/ 434 w 9130"/>
              <a:gd name="connsiteY2" fmla="*/ 10000 h 10000"/>
              <a:gd name="connsiteX3" fmla="*/ 6892 w 9130"/>
              <a:gd name="connsiteY3" fmla="*/ 3847 h 10000"/>
              <a:gd name="connsiteX4" fmla="*/ 9130 w 9130"/>
              <a:gd name="connsiteY4" fmla="*/ 3367 h 10000"/>
              <a:gd name="connsiteX5" fmla="*/ 9130 w 9130"/>
              <a:gd name="connsiteY5" fmla="*/ 0 h 10000"/>
              <a:gd name="connsiteX0" fmla="*/ 10021 w 10021"/>
              <a:gd name="connsiteY0" fmla="*/ 0 h 10000"/>
              <a:gd name="connsiteX1" fmla="*/ 21 w 10021"/>
              <a:gd name="connsiteY1" fmla="*/ 8209 h 10000"/>
              <a:gd name="connsiteX2" fmla="*/ 496 w 10021"/>
              <a:gd name="connsiteY2" fmla="*/ 10000 h 10000"/>
              <a:gd name="connsiteX3" fmla="*/ 7570 w 10021"/>
              <a:gd name="connsiteY3" fmla="*/ 3847 h 10000"/>
              <a:gd name="connsiteX4" fmla="*/ 10021 w 10021"/>
              <a:gd name="connsiteY4" fmla="*/ 3367 h 10000"/>
              <a:gd name="connsiteX5" fmla="*/ 10021 w 10021"/>
              <a:gd name="connsiteY5" fmla="*/ 0 h 10000"/>
              <a:gd name="connsiteX0" fmla="*/ 10021 w 10021"/>
              <a:gd name="connsiteY0" fmla="*/ 0 h 10000"/>
              <a:gd name="connsiteX1" fmla="*/ 21 w 10021"/>
              <a:gd name="connsiteY1" fmla="*/ 8209 h 10000"/>
              <a:gd name="connsiteX2" fmla="*/ 496 w 10021"/>
              <a:gd name="connsiteY2" fmla="*/ 10000 h 10000"/>
              <a:gd name="connsiteX3" fmla="*/ 7570 w 10021"/>
              <a:gd name="connsiteY3" fmla="*/ 3847 h 10000"/>
              <a:gd name="connsiteX4" fmla="*/ 10021 w 10021"/>
              <a:gd name="connsiteY4" fmla="*/ 3367 h 10000"/>
              <a:gd name="connsiteX5" fmla="*/ 10021 w 10021"/>
              <a:gd name="connsiteY5" fmla="*/ 0 h 10000"/>
              <a:gd name="connsiteX0" fmla="*/ 10009 w 10009"/>
              <a:gd name="connsiteY0" fmla="*/ 0 h 10000"/>
              <a:gd name="connsiteX1" fmla="*/ 9 w 10009"/>
              <a:gd name="connsiteY1" fmla="*/ 8209 h 10000"/>
              <a:gd name="connsiteX2" fmla="*/ 484 w 10009"/>
              <a:gd name="connsiteY2" fmla="*/ 10000 h 10000"/>
              <a:gd name="connsiteX3" fmla="*/ 7558 w 10009"/>
              <a:gd name="connsiteY3" fmla="*/ 3847 h 10000"/>
              <a:gd name="connsiteX4" fmla="*/ 10009 w 10009"/>
              <a:gd name="connsiteY4" fmla="*/ 3367 h 10000"/>
              <a:gd name="connsiteX5" fmla="*/ 10009 w 10009"/>
              <a:gd name="connsiteY5" fmla="*/ 0 h 10000"/>
              <a:gd name="connsiteX0" fmla="*/ 9975 w 9975"/>
              <a:gd name="connsiteY0" fmla="*/ 0 h 10000"/>
              <a:gd name="connsiteX1" fmla="*/ 10 w 9975"/>
              <a:gd name="connsiteY1" fmla="*/ 8209 h 10000"/>
              <a:gd name="connsiteX2" fmla="*/ 450 w 9975"/>
              <a:gd name="connsiteY2" fmla="*/ 10000 h 10000"/>
              <a:gd name="connsiteX3" fmla="*/ 7524 w 9975"/>
              <a:gd name="connsiteY3" fmla="*/ 3847 h 10000"/>
              <a:gd name="connsiteX4" fmla="*/ 9975 w 9975"/>
              <a:gd name="connsiteY4" fmla="*/ 3367 h 10000"/>
              <a:gd name="connsiteX5" fmla="*/ 9975 w 9975"/>
              <a:gd name="connsiteY5" fmla="*/ 0 h 10000"/>
              <a:gd name="connsiteX0" fmla="*/ 9990 w 9990"/>
              <a:gd name="connsiteY0" fmla="*/ 0 h 10000"/>
              <a:gd name="connsiteX1" fmla="*/ 0 w 9990"/>
              <a:gd name="connsiteY1" fmla="*/ 8209 h 10000"/>
              <a:gd name="connsiteX2" fmla="*/ 441 w 9990"/>
              <a:gd name="connsiteY2" fmla="*/ 10000 h 10000"/>
              <a:gd name="connsiteX3" fmla="*/ 7533 w 9990"/>
              <a:gd name="connsiteY3" fmla="*/ 3847 h 10000"/>
              <a:gd name="connsiteX4" fmla="*/ 9990 w 9990"/>
              <a:gd name="connsiteY4" fmla="*/ 3367 h 10000"/>
              <a:gd name="connsiteX5" fmla="*/ 9990 w 9990"/>
              <a:gd name="connsiteY5" fmla="*/ 0 h 10000"/>
              <a:gd name="connsiteX0" fmla="*/ 10000 w 10000"/>
              <a:gd name="connsiteY0" fmla="*/ 0 h 10000"/>
              <a:gd name="connsiteX1" fmla="*/ 0 w 10000"/>
              <a:gd name="connsiteY1" fmla="*/ 8209 h 10000"/>
              <a:gd name="connsiteX2" fmla="*/ 441 w 10000"/>
              <a:gd name="connsiteY2" fmla="*/ 10000 h 10000"/>
              <a:gd name="connsiteX3" fmla="*/ 7541 w 10000"/>
              <a:gd name="connsiteY3" fmla="*/ 3847 h 10000"/>
              <a:gd name="connsiteX4" fmla="*/ 10000 w 10000"/>
              <a:gd name="connsiteY4" fmla="*/ 3367 h 10000"/>
              <a:gd name="connsiteX5" fmla="*/ 10000 w 10000"/>
              <a:gd name="connsiteY5" fmla="*/ 0 h 10000"/>
              <a:gd name="connsiteX0" fmla="*/ 10000 w 10000"/>
              <a:gd name="connsiteY0" fmla="*/ 0 h 10000"/>
              <a:gd name="connsiteX1" fmla="*/ 0 w 10000"/>
              <a:gd name="connsiteY1" fmla="*/ 8209 h 10000"/>
              <a:gd name="connsiteX2" fmla="*/ 441 w 10000"/>
              <a:gd name="connsiteY2" fmla="*/ 10000 h 10000"/>
              <a:gd name="connsiteX3" fmla="*/ 7541 w 10000"/>
              <a:gd name="connsiteY3" fmla="*/ 3847 h 10000"/>
              <a:gd name="connsiteX4" fmla="*/ 10000 w 10000"/>
              <a:gd name="connsiteY4" fmla="*/ 3367 h 10000"/>
              <a:gd name="connsiteX5" fmla="*/ 10000 w 10000"/>
              <a:gd name="connsiteY5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cubicBezTo>
                  <a:pt x="6035" y="1376"/>
                  <a:pt x="-79" y="4270"/>
                  <a:pt x="0" y="8209"/>
                </a:cubicBezTo>
                <a:cubicBezTo>
                  <a:pt x="30" y="9214"/>
                  <a:pt x="159" y="9370"/>
                  <a:pt x="441" y="10000"/>
                </a:cubicBezTo>
                <a:cubicBezTo>
                  <a:pt x="-991" y="6285"/>
                  <a:pt x="4832" y="4478"/>
                  <a:pt x="7541" y="3847"/>
                </a:cubicBezTo>
                <a:cubicBezTo>
                  <a:pt x="8353" y="3665"/>
                  <a:pt x="9168" y="3499"/>
                  <a:pt x="10000" y="3367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MH_Other_1"/>
          <p:cNvSpPr/>
          <p:nvPr>
            <p:custDataLst>
              <p:tags r:id="rId2"/>
            </p:custDataLst>
          </p:nvPr>
        </p:nvSpPr>
        <p:spPr>
          <a:xfrm>
            <a:off x="6843054" y="1841022"/>
            <a:ext cx="803583" cy="80525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/>
          <p:nvPr>
            <p:custDataLst>
              <p:tags r:id="rId3"/>
            </p:custDataLst>
          </p:nvPr>
        </p:nvSpPr>
        <p:spPr>
          <a:xfrm>
            <a:off x="6843054" y="2842154"/>
            <a:ext cx="803583" cy="80525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/>
          <p:nvPr>
            <p:custDataLst>
              <p:tags r:id="rId4"/>
            </p:custDataLst>
          </p:nvPr>
        </p:nvSpPr>
        <p:spPr>
          <a:xfrm>
            <a:off x="6843054" y="3843284"/>
            <a:ext cx="803583" cy="80525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/>
          <p:nvPr>
            <p:custDataLst>
              <p:tags r:id="rId5"/>
            </p:custDataLst>
          </p:nvPr>
        </p:nvSpPr>
        <p:spPr>
          <a:xfrm>
            <a:off x="6843054" y="4844415"/>
            <a:ext cx="803583" cy="80525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1" name="MH_Others_1"/>
          <p:cNvSpPr txBox="1"/>
          <p:nvPr>
            <p:custDataLst>
              <p:tags r:id="rId6"/>
            </p:custDataLst>
          </p:nvPr>
        </p:nvSpPr>
        <p:spPr>
          <a:xfrm>
            <a:off x="1020222" y="2917178"/>
            <a:ext cx="2873744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7" name="MH_Others_2"/>
          <p:cNvSpPr txBox="1"/>
          <p:nvPr>
            <p:custDataLst>
              <p:tags r:id="rId7"/>
            </p:custDataLst>
          </p:nvPr>
        </p:nvSpPr>
        <p:spPr>
          <a:xfrm>
            <a:off x="1034734" y="3932747"/>
            <a:ext cx="2844716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7934835" y="1854092"/>
            <a:ext cx="2705921" cy="70775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7934835" y="2866655"/>
            <a:ext cx="2705921" cy="70775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7934835" y="3879217"/>
            <a:ext cx="2705921" cy="70775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7934835" y="4891779"/>
            <a:ext cx="2705921" cy="70775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3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072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9" grpId="0" animBg="1"/>
      <p:bldP spid="24" grpId="0" animBg="1"/>
      <p:bldP spid="42" grpId="0" animBg="1"/>
      <p:bldP spid="14" grpId="0" animBg="1"/>
      <p:bldP spid="16" grpId="0" animBg="1"/>
      <p:bldP spid="10" grpId="0" animBg="1"/>
      <p:bldP spid="11" grpId="0"/>
      <p:bldP spid="17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/>
        </p:nvSpPr>
        <p:spPr>
          <a:xfrm>
            <a:off x="1426" y="3738228"/>
            <a:ext cx="2518611" cy="228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2585777" y="1393335"/>
            <a:ext cx="2520000" cy="2281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5158557" y="3738228"/>
            <a:ext cx="2531551" cy="2281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7754429" y="1393335"/>
            <a:ext cx="2520000" cy="22819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10331117" y="3738228"/>
            <a:ext cx="2527633" cy="228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-1" y="1393333"/>
            <a:ext cx="2521465" cy="22819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841" r="-178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7754429" y="3738228"/>
            <a:ext cx="2520000" cy="228192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953" r="-79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5164332" y="1393336"/>
            <a:ext cx="2520000" cy="228191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363" r="-93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10334932" y="1393335"/>
            <a:ext cx="2523817" cy="228191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623" r="-5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2591543" y="3738228"/>
            <a:ext cx="2508468" cy="228192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798" r="-1879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77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5537799" y="4125136"/>
            <a:ext cx="1773066" cy="1508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itle 13"/>
          <p:cNvSpPr txBox="1">
            <a:spLocks/>
          </p:cNvSpPr>
          <p:nvPr/>
        </p:nvSpPr>
        <p:spPr>
          <a:xfrm>
            <a:off x="2959244" y="1780241"/>
            <a:ext cx="1773066" cy="1508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10708400" y="4125136"/>
            <a:ext cx="1773066" cy="1508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374198" y="4125136"/>
            <a:ext cx="1773066" cy="1508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8127896" y="1780241"/>
            <a:ext cx="1773066" cy="150810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2800" y="619374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99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707" y="3132039"/>
            <a:ext cx="12857339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707" y="4583850"/>
            <a:ext cx="12857339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418" y="2886745"/>
            <a:ext cx="3427668" cy="49058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609" y="3629963"/>
            <a:ext cx="4125285" cy="7998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5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5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193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12800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0950" y="5285428"/>
            <a:ext cx="491734" cy="4917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812800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1818884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96861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5461" y="5285428"/>
            <a:ext cx="491734" cy="4917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796861" y="5771873"/>
            <a:ext cx="319356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559339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3561" y="1500940"/>
            <a:ext cx="3193563" cy="34600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159311" y="5285428"/>
            <a:ext cx="491734" cy="4917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5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25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873561" y="5771873"/>
            <a:ext cx="31723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727245" y="5423573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3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50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00"/>
                            </p:stCondLst>
                            <p:childTnLst>
                              <p:par>
                                <p:cTn id="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1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1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82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956767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585" r="-12147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7760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955" b="-2955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10084206" y="2358983"/>
            <a:ext cx="1898571" cy="18985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407" r="-28407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921106" y="4410186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971821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203074" y="4649599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253790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7045" y="4410186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7760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748175" y="4649599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800564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1025119" y="4410185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10077509" y="4940397"/>
            <a:ext cx="189857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2870392" y="1893548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702" r="-22702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420515" y="1923684"/>
            <a:ext cx="2656995" cy="26586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042" r="-29120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59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15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61" y="867445"/>
            <a:ext cx="3247427" cy="2680802"/>
          </a:xfrm>
          <a:prstGeom prst="rect">
            <a:avLst/>
          </a:prstGeom>
        </p:spPr>
      </p:pic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14600" y="4008425"/>
            <a:ext cx="78295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>
                <a:solidFill>
                  <a:schemeClr val="accent1"/>
                </a:solidFill>
                <a:cs typeface="Arial" panose="020B0604020202020204" pitchFamily="34" charset="0"/>
              </a:rPr>
              <a:t>THANK YOU</a:t>
            </a:r>
            <a:endParaRPr lang="zh-CN" altLang="en-US" sz="5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089632" y="5511632"/>
            <a:ext cx="2062214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优</a:t>
            </a:r>
            <a:r>
              <a:rPr lang="zh-CN" altLang="en-US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品</a:t>
            </a:r>
            <a:r>
              <a:rPr lang="en-US" altLang="zh-CN" sz="105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endParaRPr lang="en-US" altLang="zh-CN" sz="10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10299" y="5511632"/>
            <a:ext cx="2199652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Ones DE design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362331" y="3780791"/>
            <a:ext cx="6134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28734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733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707" y="3132039"/>
            <a:ext cx="1285733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707" y="4583850"/>
            <a:ext cx="1285733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418" y="2886745"/>
            <a:ext cx="3427668" cy="4905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609" y="3629963"/>
            <a:ext cx="4125285" cy="7998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5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5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438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50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64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24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15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707" y="3132039"/>
            <a:ext cx="1285733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707" y="4583850"/>
            <a:ext cx="1285733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79418" y="2886745"/>
            <a:ext cx="3427668" cy="49058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</a:p>
        </p:txBody>
      </p:sp>
      <p:sp>
        <p:nvSpPr>
          <p:cNvPr id="8" name="MH_Entry_1"/>
          <p:cNvSpPr/>
          <p:nvPr>
            <p:custDataLst>
              <p:tags r:id="rId5"/>
            </p:custDataLst>
          </p:nvPr>
        </p:nvSpPr>
        <p:spPr>
          <a:xfrm>
            <a:off x="4330609" y="3629963"/>
            <a:ext cx="4125285" cy="79989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59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598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762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96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TextBox 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Theme">
  <a:themeElements>
    <a:clrScheme name="自定义 401">
      <a:dk1>
        <a:sysClr val="windowText" lastClr="000000"/>
      </a:dk1>
      <a:lt1>
        <a:sysClr val="window" lastClr="FFFFFF"/>
      </a:lt1>
      <a:dk2>
        <a:srgbClr val="C00000"/>
      </a:dk2>
      <a:lt2>
        <a:srgbClr val="E7E6E6"/>
      </a:lt2>
      <a:accent1>
        <a:srgbClr val="C00000"/>
      </a:accent1>
      <a:accent2>
        <a:srgbClr val="FF9900"/>
      </a:accent2>
      <a:accent3>
        <a:srgbClr val="C00000"/>
      </a:accent3>
      <a:accent4>
        <a:srgbClr val="FF9900"/>
      </a:accent4>
      <a:accent5>
        <a:srgbClr val="C00000"/>
      </a:accent5>
      <a:accent6>
        <a:srgbClr val="FF9900"/>
      </a:accent6>
      <a:hlink>
        <a:srgbClr val="C00000"/>
      </a:hlink>
      <a:folHlink>
        <a:srgbClr val="FF9900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7205</Words>
  <Application>Microsoft Office PowerPoint</Application>
  <PresentationFormat>自定义</PresentationFormat>
  <Paragraphs>301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Meiryo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2017-01-20T19:14:00Z</dcterms:created>
  <dcterms:modified xsi:type="dcterms:W3CDTF">2018-06-30T09:53:57Z</dcterms:modified>
</cp:coreProperties>
</file>